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428" r:id="rId3"/>
    <p:sldId id="338" r:id="rId4"/>
    <p:sldId id="340" r:id="rId5"/>
    <p:sldId id="341" r:id="rId6"/>
    <p:sldId id="371" r:id="rId7"/>
    <p:sldId id="424" r:id="rId8"/>
    <p:sldId id="403" r:id="rId9"/>
    <p:sldId id="404" r:id="rId10"/>
    <p:sldId id="433" r:id="rId11"/>
    <p:sldId id="438" r:id="rId12"/>
    <p:sldId id="429" r:id="rId13"/>
    <p:sldId id="430" r:id="rId14"/>
    <p:sldId id="432" r:id="rId15"/>
    <p:sldId id="436" r:id="rId16"/>
    <p:sldId id="440" r:id="rId17"/>
    <p:sldId id="439" r:id="rId18"/>
    <p:sldId id="441" r:id="rId19"/>
    <p:sldId id="435" r:id="rId20"/>
    <p:sldId id="405" r:id="rId21"/>
    <p:sldId id="425" r:id="rId22"/>
    <p:sldId id="406" r:id="rId23"/>
    <p:sldId id="407" r:id="rId24"/>
    <p:sldId id="408" r:id="rId25"/>
    <p:sldId id="409" r:id="rId26"/>
    <p:sldId id="410" r:id="rId27"/>
    <p:sldId id="416" r:id="rId28"/>
    <p:sldId id="411" r:id="rId29"/>
    <p:sldId id="426" r:id="rId30"/>
    <p:sldId id="412" r:id="rId31"/>
    <p:sldId id="427" r:id="rId32"/>
    <p:sldId id="396" r:id="rId33"/>
    <p:sldId id="442" r:id="rId34"/>
    <p:sldId id="448" r:id="rId35"/>
    <p:sldId id="456" r:id="rId36"/>
    <p:sldId id="457" r:id="rId37"/>
    <p:sldId id="414" r:id="rId38"/>
    <p:sldId id="452" r:id="rId39"/>
    <p:sldId id="453" r:id="rId40"/>
    <p:sldId id="454" r:id="rId41"/>
    <p:sldId id="455" r:id="rId42"/>
    <p:sldId id="444" r:id="rId43"/>
    <p:sldId id="434" r:id="rId44"/>
    <p:sldId id="445" r:id="rId45"/>
    <p:sldId id="447" r:id="rId46"/>
    <p:sldId id="3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149" autoAdjust="0"/>
  </p:normalViewPr>
  <p:slideViewPr>
    <p:cSldViewPr>
      <p:cViewPr>
        <p:scale>
          <a:sx n="60" d="100"/>
          <a:sy n="60" d="100"/>
        </p:scale>
        <p:origin x="-1638" y="-1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7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973C9-1497-407A-B403-22AAAB0F8BDA}" type="doc">
      <dgm:prSet loTypeId="urn:microsoft.com/office/officeart/2005/8/layout/chevron1" loCatId="process" qsTypeId="urn:microsoft.com/office/officeart/2005/8/quickstyle/simple1" qsCatId="simple" csTypeId="urn:microsoft.com/office/officeart/2005/8/colors/accent1_2" csCatId="accent1" phldr="1"/>
      <dgm:spPr/>
    </dgm:pt>
    <dgm:pt modelId="{25D079F0-4144-4665-9C95-C70D5C0DD317}">
      <dgm:prSet phldrT="[Text]"/>
      <dgm:spPr/>
      <dgm:t>
        <a:bodyPr/>
        <a:lstStyle/>
        <a:p>
          <a:r>
            <a:rPr lang="en-US" dirty="0" err="1" smtClean="0"/>
            <a:t>Sở</a:t>
          </a:r>
          <a:r>
            <a:rPr lang="en-US" dirty="0" smtClean="0"/>
            <a:t> </a:t>
          </a:r>
          <a:r>
            <a:rPr lang="en-US" dirty="0" err="1" smtClean="0"/>
            <a:t>hữu</a:t>
          </a:r>
          <a:endParaRPr lang="en-US" dirty="0"/>
        </a:p>
      </dgm:t>
    </dgm:pt>
    <dgm:pt modelId="{753B80C6-A1E7-4737-B974-500EAE8A04D9}" type="parTrans" cxnId="{7BB80468-8C48-4E22-97AC-1FB46E23FD33}">
      <dgm:prSet/>
      <dgm:spPr/>
      <dgm:t>
        <a:bodyPr/>
        <a:lstStyle/>
        <a:p>
          <a:endParaRPr lang="en-US"/>
        </a:p>
      </dgm:t>
    </dgm:pt>
    <dgm:pt modelId="{174FE4CF-DE2A-4BE5-A105-7A6B332E7CE8}" type="sibTrans" cxnId="{7BB80468-8C48-4E22-97AC-1FB46E23FD33}">
      <dgm:prSet/>
      <dgm:spPr/>
      <dgm:t>
        <a:bodyPr/>
        <a:lstStyle/>
        <a:p>
          <a:endParaRPr lang="en-US"/>
        </a:p>
      </dgm:t>
    </dgm:pt>
    <dgm:pt modelId="{1BD9E997-7358-4FC8-A83D-A7B6C365963B}">
      <dgm:prSet phldrT="[Text]"/>
      <dgm:spPr/>
      <dgm:t>
        <a:bodyPr/>
        <a:lstStyle/>
        <a:p>
          <a:r>
            <a:rPr lang="en-US" dirty="0" err="1" smtClean="0"/>
            <a:t>Trật</a:t>
          </a:r>
          <a:r>
            <a:rPr lang="en-US" dirty="0" smtClean="0"/>
            <a:t> </a:t>
          </a:r>
          <a:r>
            <a:rPr lang="en-US" dirty="0" err="1" smtClean="0"/>
            <a:t>tự</a:t>
          </a:r>
          <a:r>
            <a:rPr lang="en-US" dirty="0" smtClean="0"/>
            <a:t> </a:t>
          </a:r>
          <a:r>
            <a:rPr lang="en-US" dirty="0" err="1" smtClean="0"/>
            <a:t>thị</a:t>
          </a:r>
          <a:r>
            <a:rPr lang="en-US" dirty="0" smtClean="0"/>
            <a:t> </a:t>
          </a:r>
          <a:r>
            <a:rPr lang="en-US" dirty="0" err="1" smtClean="0"/>
            <a:t>trường</a:t>
          </a:r>
          <a:endParaRPr lang="en-US" dirty="0"/>
        </a:p>
      </dgm:t>
    </dgm:pt>
    <dgm:pt modelId="{DB0CFCF9-D05A-4D2D-8839-55F0E21E42C9}" type="parTrans" cxnId="{039FAF6B-2C6F-4CFB-9E39-60D5CB8D9F25}">
      <dgm:prSet/>
      <dgm:spPr/>
      <dgm:t>
        <a:bodyPr/>
        <a:lstStyle/>
        <a:p>
          <a:endParaRPr lang="en-US"/>
        </a:p>
      </dgm:t>
    </dgm:pt>
    <dgm:pt modelId="{43F8016F-7026-46E2-9AF6-C8DC53BAF948}" type="sibTrans" cxnId="{039FAF6B-2C6F-4CFB-9E39-60D5CB8D9F25}">
      <dgm:prSet/>
      <dgm:spPr/>
      <dgm:t>
        <a:bodyPr/>
        <a:lstStyle/>
        <a:p>
          <a:endParaRPr lang="en-US"/>
        </a:p>
      </dgm:t>
    </dgm:pt>
    <dgm:pt modelId="{A3326203-14F0-4173-B801-361DF948D392}">
      <dgm:prSet phldrT="[Text]"/>
      <dgm:spPr/>
      <dgm:t>
        <a:bodyPr/>
        <a:lstStyle/>
        <a:p>
          <a:r>
            <a:rPr lang="en-US" dirty="0" err="1" smtClean="0"/>
            <a:t>Rút</a:t>
          </a:r>
          <a:r>
            <a:rPr lang="en-US" dirty="0" smtClean="0"/>
            <a:t> </a:t>
          </a:r>
          <a:r>
            <a:rPr lang="en-US" dirty="0" err="1" smtClean="0"/>
            <a:t>khỏi</a:t>
          </a:r>
          <a:r>
            <a:rPr lang="en-US" dirty="0" smtClean="0"/>
            <a:t> </a:t>
          </a:r>
          <a:r>
            <a:rPr lang="en-US" dirty="0" err="1" smtClean="0"/>
            <a:t>thị</a:t>
          </a:r>
          <a:r>
            <a:rPr lang="en-US" dirty="0" smtClean="0"/>
            <a:t> </a:t>
          </a:r>
          <a:r>
            <a:rPr lang="en-US" dirty="0" err="1" smtClean="0"/>
            <a:t>trường</a:t>
          </a:r>
          <a:endParaRPr lang="en-US" dirty="0"/>
        </a:p>
      </dgm:t>
    </dgm:pt>
    <dgm:pt modelId="{EE56EF9E-9290-432E-B8A7-1D4F7FB35F7F}" type="parTrans" cxnId="{B9AFF626-81F8-45D8-8EBA-A522BE051847}">
      <dgm:prSet/>
      <dgm:spPr/>
      <dgm:t>
        <a:bodyPr/>
        <a:lstStyle/>
        <a:p>
          <a:endParaRPr lang="en-US"/>
        </a:p>
      </dgm:t>
    </dgm:pt>
    <dgm:pt modelId="{7E95940C-8CD5-4522-A582-ECB160D7BDD5}" type="sibTrans" cxnId="{B9AFF626-81F8-45D8-8EBA-A522BE051847}">
      <dgm:prSet/>
      <dgm:spPr/>
      <dgm:t>
        <a:bodyPr/>
        <a:lstStyle/>
        <a:p>
          <a:endParaRPr lang="en-US"/>
        </a:p>
      </dgm:t>
    </dgm:pt>
    <dgm:pt modelId="{DC6167E5-1E55-4C21-9AC3-B5D4621EB6CB}">
      <dgm:prSet/>
      <dgm:spPr/>
      <dgm:t>
        <a:bodyPr/>
        <a:lstStyle/>
        <a:p>
          <a:r>
            <a:rPr lang="en-US" dirty="0" err="1" smtClean="0"/>
            <a:t>Giao</a:t>
          </a:r>
          <a:r>
            <a:rPr lang="en-US" dirty="0" smtClean="0"/>
            <a:t> </a:t>
          </a:r>
          <a:r>
            <a:rPr lang="en-US" dirty="0" err="1" smtClean="0"/>
            <a:t>dịch</a:t>
          </a:r>
          <a:r>
            <a:rPr lang="en-US" dirty="0" smtClean="0"/>
            <a:t> </a:t>
          </a:r>
          <a:r>
            <a:rPr lang="en-US" dirty="0" err="1" smtClean="0"/>
            <a:t>thị</a:t>
          </a:r>
          <a:r>
            <a:rPr lang="en-US" dirty="0" smtClean="0"/>
            <a:t> </a:t>
          </a:r>
          <a:r>
            <a:rPr lang="en-US" dirty="0" err="1" smtClean="0"/>
            <a:t>trường</a:t>
          </a:r>
          <a:endParaRPr lang="en-US" dirty="0"/>
        </a:p>
      </dgm:t>
    </dgm:pt>
    <dgm:pt modelId="{90236552-2E4F-4086-8512-6B4311B3DC80}" type="parTrans" cxnId="{DE719CCD-C30D-4EBB-BA74-D3A515B624C0}">
      <dgm:prSet/>
      <dgm:spPr/>
      <dgm:t>
        <a:bodyPr/>
        <a:lstStyle/>
        <a:p>
          <a:endParaRPr lang="en-US"/>
        </a:p>
      </dgm:t>
    </dgm:pt>
    <dgm:pt modelId="{104A3606-5DE9-4FE8-8800-58357CFC2FB5}" type="sibTrans" cxnId="{DE719CCD-C30D-4EBB-BA74-D3A515B624C0}">
      <dgm:prSet/>
      <dgm:spPr/>
      <dgm:t>
        <a:bodyPr/>
        <a:lstStyle/>
        <a:p>
          <a:endParaRPr lang="en-US"/>
        </a:p>
      </dgm:t>
    </dgm:pt>
    <dgm:pt modelId="{DD704E84-9C78-47E8-B303-E1BA1AC989B2}">
      <dgm:prSet/>
      <dgm:spPr/>
      <dgm:t>
        <a:bodyPr/>
        <a:lstStyle/>
        <a:p>
          <a:r>
            <a:rPr lang="en-US" dirty="0" err="1" smtClean="0"/>
            <a:t>Gia</a:t>
          </a:r>
          <a:r>
            <a:rPr lang="en-US" dirty="0" smtClean="0"/>
            <a:t> </a:t>
          </a:r>
          <a:r>
            <a:rPr lang="en-US" dirty="0" err="1" smtClean="0"/>
            <a:t>nhập</a:t>
          </a:r>
          <a:r>
            <a:rPr lang="en-US" dirty="0" smtClean="0"/>
            <a:t> </a:t>
          </a:r>
          <a:r>
            <a:rPr lang="en-US" dirty="0" err="1" smtClean="0"/>
            <a:t>thị</a:t>
          </a:r>
          <a:r>
            <a:rPr lang="en-US" dirty="0" smtClean="0"/>
            <a:t> </a:t>
          </a:r>
          <a:r>
            <a:rPr lang="en-US" dirty="0" err="1" smtClean="0"/>
            <a:t>trường</a:t>
          </a:r>
          <a:endParaRPr lang="en-US" dirty="0"/>
        </a:p>
      </dgm:t>
    </dgm:pt>
    <dgm:pt modelId="{9F09A214-5A61-49B8-9F40-27195139EE58}" type="parTrans" cxnId="{58E520CD-71A4-40E2-AD75-F46972AF3413}">
      <dgm:prSet/>
      <dgm:spPr/>
      <dgm:t>
        <a:bodyPr/>
        <a:lstStyle/>
        <a:p>
          <a:endParaRPr lang="en-US"/>
        </a:p>
      </dgm:t>
    </dgm:pt>
    <dgm:pt modelId="{710305D3-00B8-4062-8F95-1CD77FF42DB4}" type="sibTrans" cxnId="{58E520CD-71A4-40E2-AD75-F46972AF3413}">
      <dgm:prSet/>
      <dgm:spPr/>
      <dgm:t>
        <a:bodyPr/>
        <a:lstStyle/>
        <a:p>
          <a:endParaRPr lang="en-US"/>
        </a:p>
      </dgm:t>
    </dgm:pt>
    <dgm:pt modelId="{4FDD36ED-CF3F-4028-9E34-BBDC267D43E6}" type="pres">
      <dgm:prSet presAssocID="{97B973C9-1497-407A-B403-22AAAB0F8BDA}" presName="Name0" presStyleCnt="0">
        <dgm:presLayoutVars>
          <dgm:dir/>
          <dgm:animLvl val="lvl"/>
          <dgm:resizeHandles val="exact"/>
        </dgm:presLayoutVars>
      </dgm:prSet>
      <dgm:spPr/>
    </dgm:pt>
    <dgm:pt modelId="{C8E3FE48-B63A-44D8-91F3-99C124F61ADB}" type="pres">
      <dgm:prSet presAssocID="{25D079F0-4144-4665-9C95-C70D5C0DD317}" presName="parTxOnly" presStyleLbl="node1" presStyleIdx="0" presStyleCnt="5" custLinFactNeighborX="32573" custLinFactNeighborY="-7420">
        <dgm:presLayoutVars>
          <dgm:chMax val="0"/>
          <dgm:chPref val="0"/>
          <dgm:bulletEnabled val="1"/>
        </dgm:presLayoutVars>
      </dgm:prSet>
      <dgm:spPr/>
      <dgm:t>
        <a:bodyPr/>
        <a:lstStyle/>
        <a:p>
          <a:endParaRPr lang="en-US"/>
        </a:p>
      </dgm:t>
    </dgm:pt>
    <dgm:pt modelId="{68164346-8895-442F-96A6-779D56118780}" type="pres">
      <dgm:prSet presAssocID="{174FE4CF-DE2A-4BE5-A105-7A6B332E7CE8}" presName="parTxOnlySpace" presStyleCnt="0"/>
      <dgm:spPr/>
    </dgm:pt>
    <dgm:pt modelId="{FB12AB95-DBAF-4018-84DD-CD4B9D945E99}" type="pres">
      <dgm:prSet presAssocID="{DD704E84-9C78-47E8-B303-E1BA1AC989B2}" presName="parTxOnly" presStyleLbl="node1" presStyleIdx="1" presStyleCnt="5">
        <dgm:presLayoutVars>
          <dgm:chMax val="0"/>
          <dgm:chPref val="0"/>
          <dgm:bulletEnabled val="1"/>
        </dgm:presLayoutVars>
      </dgm:prSet>
      <dgm:spPr/>
      <dgm:t>
        <a:bodyPr/>
        <a:lstStyle/>
        <a:p>
          <a:endParaRPr lang="en-US"/>
        </a:p>
      </dgm:t>
    </dgm:pt>
    <dgm:pt modelId="{D3CD88D3-C771-4337-9014-E9AD63F35A8B}" type="pres">
      <dgm:prSet presAssocID="{710305D3-00B8-4062-8F95-1CD77FF42DB4}" presName="parTxOnlySpace" presStyleCnt="0"/>
      <dgm:spPr/>
    </dgm:pt>
    <dgm:pt modelId="{16C4A48E-8CEF-4240-822F-355504F71FB6}" type="pres">
      <dgm:prSet presAssocID="{DC6167E5-1E55-4C21-9AC3-B5D4621EB6CB}" presName="parTxOnly" presStyleLbl="node1" presStyleIdx="2" presStyleCnt="5">
        <dgm:presLayoutVars>
          <dgm:chMax val="0"/>
          <dgm:chPref val="0"/>
          <dgm:bulletEnabled val="1"/>
        </dgm:presLayoutVars>
      </dgm:prSet>
      <dgm:spPr/>
      <dgm:t>
        <a:bodyPr/>
        <a:lstStyle/>
        <a:p>
          <a:endParaRPr lang="en-US"/>
        </a:p>
      </dgm:t>
    </dgm:pt>
    <dgm:pt modelId="{EF0624E0-336B-4ED2-BB56-D8A348237B49}" type="pres">
      <dgm:prSet presAssocID="{104A3606-5DE9-4FE8-8800-58357CFC2FB5}" presName="parTxOnlySpace" presStyleCnt="0"/>
      <dgm:spPr/>
    </dgm:pt>
    <dgm:pt modelId="{61C9016B-9211-4716-98A0-6B4552FCAA08}" type="pres">
      <dgm:prSet presAssocID="{1BD9E997-7358-4FC8-A83D-A7B6C365963B}" presName="parTxOnly" presStyleLbl="node1" presStyleIdx="3" presStyleCnt="5">
        <dgm:presLayoutVars>
          <dgm:chMax val="0"/>
          <dgm:chPref val="0"/>
          <dgm:bulletEnabled val="1"/>
        </dgm:presLayoutVars>
      </dgm:prSet>
      <dgm:spPr/>
      <dgm:t>
        <a:bodyPr/>
        <a:lstStyle/>
        <a:p>
          <a:endParaRPr lang="en-US"/>
        </a:p>
      </dgm:t>
    </dgm:pt>
    <dgm:pt modelId="{9C9C59A9-0F1E-4E0F-AD03-1D1DFFAA724C}" type="pres">
      <dgm:prSet presAssocID="{43F8016F-7026-46E2-9AF6-C8DC53BAF948}" presName="parTxOnlySpace" presStyleCnt="0"/>
      <dgm:spPr/>
    </dgm:pt>
    <dgm:pt modelId="{5DD50298-2777-4725-B5A5-B6B8C27CC2BF}" type="pres">
      <dgm:prSet presAssocID="{A3326203-14F0-4173-B801-361DF948D392}" presName="parTxOnly" presStyleLbl="node1" presStyleIdx="4" presStyleCnt="5">
        <dgm:presLayoutVars>
          <dgm:chMax val="0"/>
          <dgm:chPref val="0"/>
          <dgm:bulletEnabled val="1"/>
        </dgm:presLayoutVars>
      </dgm:prSet>
      <dgm:spPr/>
      <dgm:t>
        <a:bodyPr/>
        <a:lstStyle/>
        <a:p>
          <a:endParaRPr lang="en-US"/>
        </a:p>
      </dgm:t>
    </dgm:pt>
  </dgm:ptLst>
  <dgm:cxnLst>
    <dgm:cxn modelId="{58E520CD-71A4-40E2-AD75-F46972AF3413}" srcId="{97B973C9-1497-407A-B403-22AAAB0F8BDA}" destId="{DD704E84-9C78-47E8-B303-E1BA1AC989B2}" srcOrd="1" destOrd="0" parTransId="{9F09A214-5A61-49B8-9F40-27195139EE58}" sibTransId="{710305D3-00B8-4062-8F95-1CD77FF42DB4}"/>
    <dgm:cxn modelId="{DE719CCD-C30D-4EBB-BA74-D3A515B624C0}" srcId="{97B973C9-1497-407A-B403-22AAAB0F8BDA}" destId="{DC6167E5-1E55-4C21-9AC3-B5D4621EB6CB}" srcOrd="2" destOrd="0" parTransId="{90236552-2E4F-4086-8512-6B4311B3DC80}" sibTransId="{104A3606-5DE9-4FE8-8800-58357CFC2FB5}"/>
    <dgm:cxn modelId="{DCC3BC8B-0E78-478B-A441-63955F9526ED}" type="presOf" srcId="{DC6167E5-1E55-4C21-9AC3-B5D4621EB6CB}" destId="{16C4A48E-8CEF-4240-822F-355504F71FB6}" srcOrd="0" destOrd="0" presId="urn:microsoft.com/office/officeart/2005/8/layout/chevron1"/>
    <dgm:cxn modelId="{039FAF6B-2C6F-4CFB-9E39-60D5CB8D9F25}" srcId="{97B973C9-1497-407A-B403-22AAAB0F8BDA}" destId="{1BD9E997-7358-4FC8-A83D-A7B6C365963B}" srcOrd="3" destOrd="0" parTransId="{DB0CFCF9-D05A-4D2D-8839-55F0E21E42C9}" sibTransId="{43F8016F-7026-46E2-9AF6-C8DC53BAF948}"/>
    <dgm:cxn modelId="{41559380-1517-4D3A-8A3E-873782E4CFF3}" type="presOf" srcId="{A3326203-14F0-4173-B801-361DF948D392}" destId="{5DD50298-2777-4725-B5A5-B6B8C27CC2BF}" srcOrd="0" destOrd="0" presId="urn:microsoft.com/office/officeart/2005/8/layout/chevron1"/>
    <dgm:cxn modelId="{37E7EB6D-7093-4B37-A287-F3361D32102C}" type="presOf" srcId="{1BD9E997-7358-4FC8-A83D-A7B6C365963B}" destId="{61C9016B-9211-4716-98A0-6B4552FCAA08}" srcOrd="0" destOrd="0" presId="urn:microsoft.com/office/officeart/2005/8/layout/chevron1"/>
    <dgm:cxn modelId="{B9AFF626-81F8-45D8-8EBA-A522BE051847}" srcId="{97B973C9-1497-407A-B403-22AAAB0F8BDA}" destId="{A3326203-14F0-4173-B801-361DF948D392}" srcOrd="4" destOrd="0" parTransId="{EE56EF9E-9290-432E-B8A7-1D4F7FB35F7F}" sibTransId="{7E95940C-8CD5-4522-A582-ECB160D7BDD5}"/>
    <dgm:cxn modelId="{7BB80468-8C48-4E22-97AC-1FB46E23FD33}" srcId="{97B973C9-1497-407A-B403-22AAAB0F8BDA}" destId="{25D079F0-4144-4665-9C95-C70D5C0DD317}" srcOrd="0" destOrd="0" parTransId="{753B80C6-A1E7-4737-B974-500EAE8A04D9}" sibTransId="{174FE4CF-DE2A-4BE5-A105-7A6B332E7CE8}"/>
    <dgm:cxn modelId="{B39F6A62-7BE1-4547-AF87-2B69A4259A97}" type="presOf" srcId="{25D079F0-4144-4665-9C95-C70D5C0DD317}" destId="{C8E3FE48-B63A-44D8-91F3-99C124F61ADB}" srcOrd="0" destOrd="0" presId="urn:microsoft.com/office/officeart/2005/8/layout/chevron1"/>
    <dgm:cxn modelId="{F6A50E67-6FB9-49B5-8BD2-07FFF77E7D7A}" type="presOf" srcId="{97B973C9-1497-407A-B403-22AAAB0F8BDA}" destId="{4FDD36ED-CF3F-4028-9E34-BBDC267D43E6}" srcOrd="0" destOrd="0" presId="urn:microsoft.com/office/officeart/2005/8/layout/chevron1"/>
    <dgm:cxn modelId="{A52341B4-6F30-44EC-8BE7-0BC602815A32}" type="presOf" srcId="{DD704E84-9C78-47E8-B303-E1BA1AC989B2}" destId="{FB12AB95-DBAF-4018-84DD-CD4B9D945E99}" srcOrd="0" destOrd="0" presId="urn:microsoft.com/office/officeart/2005/8/layout/chevron1"/>
    <dgm:cxn modelId="{AEC56548-CDE8-494D-BC01-F3E2CC8B58B9}" type="presParOf" srcId="{4FDD36ED-CF3F-4028-9E34-BBDC267D43E6}" destId="{C8E3FE48-B63A-44D8-91F3-99C124F61ADB}" srcOrd="0" destOrd="0" presId="urn:microsoft.com/office/officeart/2005/8/layout/chevron1"/>
    <dgm:cxn modelId="{FA475297-689B-467F-88C5-CE07075C05C1}" type="presParOf" srcId="{4FDD36ED-CF3F-4028-9E34-BBDC267D43E6}" destId="{68164346-8895-442F-96A6-779D56118780}" srcOrd="1" destOrd="0" presId="urn:microsoft.com/office/officeart/2005/8/layout/chevron1"/>
    <dgm:cxn modelId="{0AE2901C-4B62-441A-9E47-A3482C5D582A}" type="presParOf" srcId="{4FDD36ED-CF3F-4028-9E34-BBDC267D43E6}" destId="{FB12AB95-DBAF-4018-84DD-CD4B9D945E99}" srcOrd="2" destOrd="0" presId="urn:microsoft.com/office/officeart/2005/8/layout/chevron1"/>
    <dgm:cxn modelId="{CE716526-C180-4E91-BD61-458F0C5768F7}" type="presParOf" srcId="{4FDD36ED-CF3F-4028-9E34-BBDC267D43E6}" destId="{D3CD88D3-C771-4337-9014-E9AD63F35A8B}" srcOrd="3" destOrd="0" presId="urn:microsoft.com/office/officeart/2005/8/layout/chevron1"/>
    <dgm:cxn modelId="{A891A3ED-5372-47FE-A271-05964AE732B4}" type="presParOf" srcId="{4FDD36ED-CF3F-4028-9E34-BBDC267D43E6}" destId="{16C4A48E-8CEF-4240-822F-355504F71FB6}" srcOrd="4" destOrd="0" presId="urn:microsoft.com/office/officeart/2005/8/layout/chevron1"/>
    <dgm:cxn modelId="{4DDA6C28-DB3E-44D3-9D00-C043E09A27AF}" type="presParOf" srcId="{4FDD36ED-CF3F-4028-9E34-BBDC267D43E6}" destId="{EF0624E0-336B-4ED2-BB56-D8A348237B49}" srcOrd="5" destOrd="0" presId="urn:microsoft.com/office/officeart/2005/8/layout/chevron1"/>
    <dgm:cxn modelId="{AD069FF9-4A41-4666-AE5E-7A16B8C4E21C}" type="presParOf" srcId="{4FDD36ED-CF3F-4028-9E34-BBDC267D43E6}" destId="{61C9016B-9211-4716-98A0-6B4552FCAA08}" srcOrd="6" destOrd="0" presId="urn:microsoft.com/office/officeart/2005/8/layout/chevron1"/>
    <dgm:cxn modelId="{22197E39-AC78-476F-8C85-AB1426236B7F}" type="presParOf" srcId="{4FDD36ED-CF3F-4028-9E34-BBDC267D43E6}" destId="{9C9C59A9-0F1E-4E0F-AD03-1D1DFFAA724C}" srcOrd="7" destOrd="0" presId="urn:microsoft.com/office/officeart/2005/8/layout/chevron1"/>
    <dgm:cxn modelId="{4F5D6DB2-3EFA-4A09-BA04-029A7D13370F}" type="presParOf" srcId="{4FDD36ED-CF3F-4028-9E34-BBDC267D43E6}" destId="{5DD50298-2777-4725-B5A5-B6B8C27CC2BF}"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32F72-8D88-4DEA-8EB3-38B5C3FE60DE}" type="doc">
      <dgm:prSet loTypeId="urn:microsoft.com/office/officeart/2005/8/layout/process2" loCatId="process" qsTypeId="urn:microsoft.com/office/officeart/2005/8/quickstyle/simple1" qsCatId="simple" csTypeId="urn:microsoft.com/office/officeart/2005/8/colors/accent1_2" csCatId="accent1" phldr="1"/>
      <dgm:spPr/>
    </dgm:pt>
    <dgm:pt modelId="{E557A141-3BA2-4A03-BEA0-C7321C24AB37}">
      <dgm:prSet phldrT="[Text]"/>
      <dgm:spPr/>
      <dgm:t>
        <a:bodyPr/>
        <a:lstStyle/>
        <a:p>
          <a:r>
            <a:rPr lang="en-US" dirty="0" smtClean="0"/>
            <a:t>51%</a:t>
          </a:r>
          <a:endParaRPr lang="en-US" dirty="0"/>
        </a:p>
      </dgm:t>
    </dgm:pt>
    <dgm:pt modelId="{2A8C77FC-BAE3-4D22-A4FE-11BB6D1202A1}" type="parTrans" cxnId="{DA1513A9-22A1-4E99-AEDC-778398E9ACC3}">
      <dgm:prSet/>
      <dgm:spPr/>
      <dgm:t>
        <a:bodyPr/>
        <a:lstStyle/>
        <a:p>
          <a:endParaRPr lang="en-US"/>
        </a:p>
      </dgm:t>
    </dgm:pt>
    <dgm:pt modelId="{141EC559-F5F5-460F-A238-A3EF9CEC7382}" type="sibTrans" cxnId="{DA1513A9-22A1-4E99-AEDC-778398E9ACC3}">
      <dgm:prSet/>
      <dgm:spPr/>
      <dgm:t>
        <a:bodyPr/>
        <a:lstStyle/>
        <a:p>
          <a:endParaRPr lang="en-US"/>
        </a:p>
      </dgm:t>
    </dgm:pt>
    <dgm:pt modelId="{525FC30D-8A94-4869-918F-80EA0F22807C}">
      <dgm:prSet phldrT="[Text]"/>
      <dgm:spPr/>
      <dgm:t>
        <a:bodyPr/>
        <a:lstStyle/>
        <a:p>
          <a:r>
            <a:rPr lang="en-US" dirty="0" smtClean="0"/>
            <a:t>26%</a:t>
          </a:r>
          <a:endParaRPr lang="en-US" dirty="0"/>
        </a:p>
      </dgm:t>
    </dgm:pt>
    <dgm:pt modelId="{CC3A3BF4-C72C-45C0-A659-D02E358CA049}" type="parTrans" cxnId="{6663B2AD-F0A1-47A3-A6C3-192B695585AF}">
      <dgm:prSet/>
      <dgm:spPr/>
      <dgm:t>
        <a:bodyPr/>
        <a:lstStyle/>
        <a:p>
          <a:endParaRPr lang="en-US"/>
        </a:p>
      </dgm:t>
    </dgm:pt>
    <dgm:pt modelId="{456DF2CF-2509-4839-A48C-5C0E07DDAEF4}" type="sibTrans" cxnId="{6663B2AD-F0A1-47A3-A6C3-192B695585AF}">
      <dgm:prSet/>
      <dgm:spPr/>
      <dgm:t>
        <a:bodyPr/>
        <a:lstStyle/>
        <a:p>
          <a:endParaRPr lang="en-US"/>
        </a:p>
      </dgm:t>
    </dgm:pt>
    <dgm:pt modelId="{43C0316C-4EF6-43F6-BDAF-E9506435753F}">
      <dgm:prSet phldrT="[Text]"/>
      <dgm:spPr/>
      <dgm:t>
        <a:bodyPr/>
        <a:lstStyle/>
        <a:p>
          <a:r>
            <a:rPr lang="en-US" dirty="0" smtClean="0"/>
            <a:t>100%</a:t>
          </a:r>
          <a:endParaRPr lang="en-US" dirty="0"/>
        </a:p>
      </dgm:t>
    </dgm:pt>
    <dgm:pt modelId="{FAD82985-839A-452A-813E-291058E098B4}" type="sibTrans" cxnId="{A7070294-6B67-47CE-B88E-D193E83C6D4F}">
      <dgm:prSet/>
      <dgm:spPr/>
      <dgm:t>
        <a:bodyPr/>
        <a:lstStyle/>
        <a:p>
          <a:endParaRPr lang="en-US"/>
        </a:p>
      </dgm:t>
    </dgm:pt>
    <dgm:pt modelId="{B3B4DDEB-724B-41F1-A5B3-B107064CA8E0}" type="parTrans" cxnId="{A7070294-6B67-47CE-B88E-D193E83C6D4F}">
      <dgm:prSet/>
      <dgm:spPr/>
      <dgm:t>
        <a:bodyPr/>
        <a:lstStyle/>
        <a:p>
          <a:endParaRPr lang="en-US"/>
        </a:p>
      </dgm:t>
    </dgm:pt>
    <dgm:pt modelId="{75E8476A-3991-4CA1-B745-70514D485FD4}" type="pres">
      <dgm:prSet presAssocID="{68532F72-8D88-4DEA-8EB3-38B5C3FE60DE}" presName="linearFlow" presStyleCnt="0">
        <dgm:presLayoutVars>
          <dgm:resizeHandles val="exact"/>
        </dgm:presLayoutVars>
      </dgm:prSet>
      <dgm:spPr/>
    </dgm:pt>
    <dgm:pt modelId="{8EFB6C1B-4397-4A66-A100-B7B3BFD6FBB2}" type="pres">
      <dgm:prSet presAssocID="{43C0316C-4EF6-43F6-BDAF-E9506435753F}" presName="node" presStyleLbl="node1" presStyleIdx="0" presStyleCnt="3">
        <dgm:presLayoutVars>
          <dgm:bulletEnabled val="1"/>
        </dgm:presLayoutVars>
      </dgm:prSet>
      <dgm:spPr/>
      <dgm:t>
        <a:bodyPr/>
        <a:lstStyle/>
        <a:p>
          <a:endParaRPr lang="en-US"/>
        </a:p>
      </dgm:t>
    </dgm:pt>
    <dgm:pt modelId="{09A68509-2E2E-4471-8DF4-88C4D289C9E9}" type="pres">
      <dgm:prSet presAssocID="{FAD82985-839A-452A-813E-291058E098B4}" presName="sibTrans" presStyleLbl="sibTrans2D1" presStyleIdx="0" presStyleCnt="2"/>
      <dgm:spPr/>
      <dgm:t>
        <a:bodyPr/>
        <a:lstStyle/>
        <a:p>
          <a:endParaRPr lang="en-US"/>
        </a:p>
      </dgm:t>
    </dgm:pt>
    <dgm:pt modelId="{49028947-23C1-4F23-BD15-CB5C1F5E298B}" type="pres">
      <dgm:prSet presAssocID="{FAD82985-839A-452A-813E-291058E098B4}" presName="connectorText" presStyleLbl="sibTrans2D1" presStyleIdx="0" presStyleCnt="2"/>
      <dgm:spPr/>
      <dgm:t>
        <a:bodyPr/>
        <a:lstStyle/>
        <a:p>
          <a:endParaRPr lang="en-US"/>
        </a:p>
      </dgm:t>
    </dgm:pt>
    <dgm:pt modelId="{D589BBF4-B215-4811-B2F2-533F82EA478F}" type="pres">
      <dgm:prSet presAssocID="{E557A141-3BA2-4A03-BEA0-C7321C24AB37}" presName="node" presStyleLbl="node1" presStyleIdx="1" presStyleCnt="3">
        <dgm:presLayoutVars>
          <dgm:bulletEnabled val="1"/>
        </dgm:presLayoutVars>
      </dgm:prSet>
      <dgm:spPr/>
      <dgm:t>
        <a:bodyPr/>
        <a:lstStyle/>
        <a:p>
          <a:endParaRPr lang="en-US"/>
        </a:p>
      </dgm:t>
    </dgm:pt>
    <dgm:pt modelId="{B9D4A233-D364-4408-A23D-68EBC51F8305}" type="pres">
      <dgm:prSet presAssocID="{141EC559-F5F5-460F-A238-A3EF9CEC7382}" presName="sibTrans" presStyleLbl="sibTrans2D1" presStyleIdx="1" presStyleCnt="2"/>
      <dgm:spPr/>
      <dgm:t>
        <a:bodyPr/>
        <a:lstStyle/>
        <a:p>
          <a:endParaRPr lang="en-US"/>
        </a:p>
      </dgm:t>
    </dgm:pt>
    <dgm:pt modelId="{CB54E795-7E19-4771-AA61-4E3385339290}" type="pres">
      <dgm:prSet presAssocID="{141EC559-F5F5-460F-A238-A3EF9CEC7382}" presName="connectorText" presStyleLbl="sibTrans2D1" presStyleIdx="1" presStyleCnt="2"/>
      <dgm:spPr/>
      <dgm:t>
        <a:bodyPr/>
        <a:lstStyle/>
        <a:p>
          <a:endParaRPr lang="en-US"/>
        </a:p>
      </dgm:t>
    </dgm:pt>
    <dgm:pt modelId="{E08AC610-886C-450C-94AE-7E422BED7657}" type="pres">
      <dgm:prSet presAssocID="{525FC30D-8A94-4869-918F-80EA0F22807C}" presName="node" presStyleLbl="node1" presStyleIdx="2" presStyleCnt="3">
        <dgm:presLayoutVars>
          <dgm:bulletEnabled val="1"/>
        </dgm:presLayoutVars>
      </dgm:prSet>
      <dgm:spPr/>
      <dgm:t>
        <a:bodyPr/>
        <a:lstStyle/>
        <a:p>
          <a:endParaRPr lang="en-US"/>
        </a:p>
      </dgm:t>
    </dgm:pt>
  </dgm:ptLst>
  <dgm:cxnLst>
    <dgm:cxn modelId="{1DC34020-CC49-4D15-9727-17A7F06F7477}" type="presOf" srcId="{525FC30D-8A94-4869-918F-80EA0F22807C}" destId="{E08AC610-886C-450C-94AE-7E422BED7657}" srcOrd="0" destOrd="0" presId="urn:microsoft.com/office/officeart/2005/8/layout/process2"/>
    <dgm:cxn modelId="{09DA5182-503C-4784-9A69-1796912810AD}" type="presOf" srcId="{68532F72-8D88-4DEA-8EB3-38B5C3FE60DE}" destId="{75E8476A-3991-4CA1-B745-70514D485FD4}" srcOrd="0" destOrd="0" presId="urn:microsoft.com/office/officeart/2005/8/layout/process2"/>
    <dgm:cxn modelId="{6663B2AD-F0A1-47A3-A6C3-192B695585AF}" srcId="{68532F72-8D88-4DEA-8EB3-38B5C3FE60DE}" destId="{525FC30D-8A94-4869-918F-80EA0F22807C}" srcOrd="2" destOrd="0" parTransId="{CC3A3BF4-C72C-45C0-A659-D02E358CA049}" sibTransId="{456DF2CF-2509-4839-A48C-5C0E07DDAEF4}"/>
    <dgm:cxn modelId="{D5216F58-540F-4415-9188-DC42F3BA6AA7}" type="presOf" srcId="{141EC559-F5F5-460F-A238-A3EF9CEC7382}" destId="{B9D4A233-D364-4408-A23D-68EBC51F8305}" srcOrd="0" destOrd="0" presId="urn:microsoft.com/office/officeart/2005/8/layout/process2"/>
    <dgm:cxn modelId="{A7070294-6B67-47CE-B88E-D193E83C6D4F}" srcId="{68532F72-8D88-4DEA-8EB3-38B5C3FE60DE}" destId="{43C0316C-4EF6-43F6-BDAF-E9506435753F}" srcOrd="0" destOrd="0" parTransId="{B3B4DDEB-724B-41F1-A5B3-B107064CA8E0}" sibTransId="{FAD82985-839A-452A-813E-291058E098B4}"/>
    <dgm:cxn modelId="{720DB434-3024-427D-9B38-34CE363CDA9C}" type="presOf" srcId="{43C0316C-4EF6-43F6-BDAF-E9506435753F}" destId="{8EFB6C1B-4397-4A66-A100-B7B3BFD6FBB2}" srcOrd="0" destOrd="0" presId="urn:microsoft.com/office/officeart/2005/8/layout/process2"/>
    <dgm:cxn modelId="{6289A7A7-04D3-4515-A040-D0E67243761E}" type="presOf" srcId="{FAD82985-839A-452A-813E-291058E098B4}" destId="{49028947-23C1-4F23-BD15-CB5C1F5E298B}" srcOrd="1" destOrd="0" presId="urn:microsoft.com/office/officeart/2005/8/layout/process2"/>
    <dgm:cxn modelId="{BEFC96DC-5517-4C99-8263-9D5F1D1D883A}" type="presOf" srcId="{141EC559-F5F5-460F-A238-A3EF9CEC7382}" destId="{CB54E795-7E19-4771-AA61-4E3385339290}" srcOrd="1" destOrd="0" presId="urn:microsoft.com/office/officeart/2005/8/layout/process2"/>
    <dgm:cxn modelId="{4BB52A7F-A223-42D1-A606-D7E7417F8898}" type="presOf" srcId="{E557A141-3BA2-4A03-BEA0-C7321C24AB37}" destId="{D589BBF4-B215-4811-B2F2-533F82EA478F}" srcOrd="0" destOrd="0" presId="urn:microsoft.com/office/officeart/2005/8/layout/process2"/>
    <dgm:cxn modelId="{DA1513A9-22A1-4E99-AEDC-778398E9ACC3}" srcId="{68532F72-8D88-4DEA-8EB3-38B5C3FE60DE}" destId="{E557A141-3BA2-4A03-BEA0-C7321C24AB37}" srcOrd="1" destOrd="0" parTransId="{2A8C77FC-BAE3-4D22-A4FE-11BB6D1202A1}" sibTransId="{141EC559-F5F5-460F-A238-A3EF9CEC7382}"/>
    <dgm:cxn modelId="{ADD8DBE1-6F39-4399-9328-09DC8E89978B}" type="presOf" srcId="{FAD82985-839A-452A-813E-291058E098B4}" destId="{09A68509-2E2E-4471-8DF4-88C4D289C9E9}" srcOrd="0" destOrd="0" presId="urn:microsoft.com/office/officeart/2005/8/layout/process2"/>
    <dgm:cxn modelId="{517F59FB-CA21-4B12-B4EA-9BA86A676A2E}" type="presParOf" srcId="{75E8476A-3991-4CA1-B745-70514D485FD4}" destId="{8EFB6C1B-4397-4A66-A100-B7B3BFD6FBB2}" srcOrd="0" destOrd="0" presId="urn:microsoft.com/office/officeart/2005/8/layout/process2"/>
    <dgm:cxn modelId="{61312FDB-1FF9-4ABA-95A1-C93FDAA18871}" type="presParOf" srcId="{75E8476A-3991-4CA1-B745-70514D485FD4}" destId="{09A68509-2E2E-4471-8DF4-88C4D289C9E9}" srcOrd="1" destOrd="0" presId="urn:microsoft.com/office/officeart/2005/8/layout/process2"/>
    <dgm:cxn modelId="{08EA90E6-F05A-4AAE-9351-1465181F227C}" type="presParOf" srcId="{09A68509-2E2E-4471-8DF4-88C4D289C9E9}" destId="{49028947-23C1-4F23-BD15-CB5C1F5E298B}" srcOrd="0" destOrd="0" presId="urn:microsoft.com/office/officeart/2005/8/layout/process2"/>
    <dgm:cxn modelId="{6104AD4C-FF53-4854-9655-B95287740A50}" type="presParOf" srcId="{75E8476A-3991-4CA1-B745-70514D485FD4}" destId="{D589BBF4-B215-4811-B2F2-533F82EA478F}" srcOrd="2" destOrd="0" presId="urn:microsoft.com/office/officeart/2005/8/layout/process2"/>
    <dgm:cxn modelId="{307A0E06-D36C-488A-96E3-C435754108DB}" type="presParOf" srcId="{75E8476A-3991-4CA1-B745-70514D485FD4}" destId="{B9D4A233-D364-4408-A23D-68EBC51F8305}" srcOrd="3" destOrd="0" presId="urn:microsoft.com/office/officeart/2005/8/layout/process2"/>
    <dgm:cxn modelId="{9D7934D2-A836-4D36-9555-B5506883B279}" type="presParOf" srcId="{B9D4A233-D364-4408-A23D-68EBC51F8305}" destId="{CB54E795-7E19-4771-AA61-4E3385339290}" srcOrd="0" destOrd="0" presId="urn:microsoft.com/office/officeart/2005/8/layout/process2"/>
    <dgm:cxn modelId="{3ED3069A-38AC-4D00-893C-8884DC12A59E}" type="presParOf" srcId="{75E8476A-3991-4CA1-B745-70514D485FD4}" destId="{E08AC610-886C-450C-94AE-7E422BED7657}"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7D2A9-4A1B-4F4B-9723-166CC4A887AB}"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BE8E7E68-B287-4F9E-A236-4B52F42789B3}">
      <dgm:prSet phldrT="[Text]"/>
      <dgm:spPr/>
      <dgm:t>
        <a:bodyPr/>
        <a:lstStyle/>
        <a:p>
          <a:r>
            <a:rPr lang="en-US" dirty="0" smtClean="0"/>
            <a:t>c</a:t>
          </a:r>
          <a:endParaRPr lang="en-US" dirty="0"/>
        </a:p>
      </dgm:t>
    </dgm:pt>
    <dgm:pt modelId="{9D3F113A-DBE6-4487-ADD8-2523431F7972}" type="parTrans" cxnId="{03F028DD-92BE-4D08-B9AF-D30AA1B2F9DE}">
      <dgm:prSet/>
      <dgm:spPr/>
      <dgm:t>
        <a:bodyPr/>
        <a:lstStyle/>
        <a:p>
          <a:endParaRPr lang="en-US"/>
        </a:p>
      </dgm:t>
    </dgm:pt>
    <dgm:pt modelId="{45345A04-B075-4456-ACEA-D05B6FDE48D6}" type="sibTrans" cxnId="{03F028DD-92BE-4D08-B9AF-D30AA1B2F9DE}">
      <dgm:prSet/>
      <dgm:spPr/>
      <dgm:t>
        <a:bodyPr/>
        <a:lstStyle/>
        <a:p>
          <a:endParaRPr lang="en-US"/>
        </a:p>
      </dgm:t>
    </dgm:pt>
    <dgm:pt modelId="{F1DC352F-360E-4E34-A464-92C168129B62}">
      <dgm:prSet phldrT="[Text]"/>
      <dgm:spPr/>
      <dgm:t>
        <a:bodyPr/>
        <a:lstStyle/>
        <a:p>
          <a:r>
            <a:rPr lang="en-US" dirty="0" err="1" smtClean="0"/>
            <a:t>Cấm</a:t>
          </a:r>
          <a:r>
            <a:rPr lang="en-US" dirty="0" smtClean="0"/>
            <a:t> </a:t>
          </a:r>
          <a:r>
            <a:rPr lang="en-US" dirty="0" err="1" smtClean="0"/>
            <a:t>đầu</a:t>
          </a:r>
          <a:r>
            <a:rPr lang="en-US" dirty="0" smtClean="0"/>
            <a:t> </a:t>
          </a:r>
          <a:r>
            <a:rPr lang="en-US" dirty="0" err="1" smtClean="0"/>
            <a:t>tư</a:t>
          </a:r>
          <a:r>
            <a:rPr lang="en-US" dirty="0" smtClean="0"/>
            <a:t> </a:t>
          </a:r>
          <a:endParaRPr lang="en-US" dirty="0"/>
        </a:p>
      </dgm:t>
    </dgm:pt>
    <dgm:pt modelId="{EB2CB337-AEDF-4362-8104-D64F468369AE}" type="parTrans" cxnId="{77BB4AF3-85ED-4C59-BD88-4A7A7FF17BBA}">
      <dgm:prSet/>
      <dgm:spPr/>
      <dgm:t>
        <a:bodyPr/>
        <a:lstStyle/>
        <a:p>
          <a:endParaRPr lang="en-US"/>
        </a:p>
      </dgm:t>
    </dgm:pt>
    <dgm:pt modelId="{9B1D00D3-2A2B-4263-81F4-F450CCC06A9E}" type="sibTrans" cxnId="{77BB4AF3-85ED-4C59-BD88-4A7A7FF17BBA}">
      <dgm:prSet/>
      <dgm:spPr/>
      <dgm:t>
        <a:bodyPr/>
        <a:lstStyle/>
        <a:p>
          <a:endParaRPr lang="en-US"/>
        </a:p>
      </dgm:t>
    </dgm:pt>
    <dgm:pt modelId="{B96069F0-1F3C-467C-99E2-EA8504741555}">
      <dgm:prSet phldrT="[Text]" phldr="1"/>
      <dgm:spPr/>
      <dgm:t>
        <a:bodyPr/>
        <a:lstStyle/>
        <a:p>
          <a:endParaRPr lang="en-US"/>
        </a:p>
      </dgm:t>
    </dgm:pt>
    <dgm:pt modelId="{1FAF2BB8-1E73-4B2F-A0A3-E4218D5F5312}" type="parTrans" cxnId="{26C4FD1C-8ED0-45EE-80AB-9D098261325A}">
      <dgm:prSet/>
      <dgm:spPr/>
      <dgm:t>
        <a:bodyPr/>
        <a:lstStyle/>
        <a:p>
          <a:endParaRPr lang="en-US"/>
        </a:p>
      </dgm:t>
    </dgm:pt>
    <dgm:pt modelId="{B64C1789-5B3E-4796-9021-1BDB0D81B199}" type="sibTrans" cxnId="{26C4FD1C-8ED0-45EE-80AB-9D098261325A}">
      <dgm:prSet/>
      <dgm:spPr/>
      <dgm:t>
        <a:bodyPr/>
        <a:lstStyle/>
        <a:p>
          <a:endParaRPr lang="en-US"/>
        </a:p>
      </dgm:t>
    </dgm:pt>
    <dgm:pt modelId="{F3FFA82F-8321-47C6-A43C-2595E910FA22}">
      <dgm:prSet phldrT="[Text]"/>
      <dgm:spPr/>
      <dgm:t>
        <a:bodyPr/>
        <a:lstStyle/>
        <a:p>
          <a:r>
            <a:rPr lang="en-US" dirty="0" err="1" smtClean="0"/>
            <a:t>Cấm</a:t>
          </a:r>
          <a:r>
            <a:rPr lang="en-US" dirty="0" smtClean="0"/>
            <a:t> </a:t>
          </a:r>
          <a:r>
            <a:rPr lang="en-US" dirty="0" err="1" smtClean="0"/>
            <a:t>kinh</a:t>
          </a:r>
          <a:r>
            <a:rPr lang="en-US" dirty="0" smtClean="0"/>
            <a:t> </a:t>
          </a:r>
          <a:r>
            <a:rPr lang="en-US" dirty="0" err="1" smtClean="0"/>
            <a:t>doanh</a:t>
          </a:r>
          <a:endParaRPr lang="en-US" dirty="0"/>
        </a:p>
      </dgm:t>
    </dgm:pt>
    <dgm:pt modelId="{95E9665C-3CF6-4F75-A7A1-567197CDA643}" type="parTrans" cxnId="{4BE1CF8D-ABE0-44AE-AA87-735B03071E70}">
      <dgm:prSet/>
      <dgm:spPr/>
      <dgm:t>
        <a:bodyPr/>
        <a:lstStyle/>
        <a:p>
          <a:endParaRPr lang="en-US"/>
        </a:p>
      </dgm:t>
    </dgm:pt>
    <dgm:pt modelId="{BFCFBC4B-CDCB-4E73-8027-705E0392C66A}" type="sibTrans" cxnId="{4BE1CF8D-ABE0-44AE-AA87-735B03071E70}">
      <dgm:prSet/>
      <dgm:spPr/>
      <dgm:t>
        <a:bodyPr/>
        <a:lstStyle/>
        <a:p>
          <a:endParaRPr lang="en-US"/>
        </a:p>
      </dgm:t>
    </dgm:pt>
    <dgm:pt modelId="{76AEBED0-9F01-48D1-9073-AC02DF7AAC5C}">
      <dgm:prSet phldrT="[Text]" phldr="1"/>
      <dgm:spPr/>
      <dgm:t>
        <a:bodyPr/>
        <a:lstStyle/>
        <a:p>
          <a:endParaRPr lang="en-US"/>
        </a:p>
      </dgm:t>
    </dgm:pt>
    <dgm:pt modelId="{DCDFD7B4-9794-486B-8AF7-37C76DDF0BB1}" type="parTrans" cxnId="{2F37A978-21FD-4DF2-B8DE-2DA229BE3B8A}">
      <dgm:prSet/>
      <dgm:spPr/>
      <dgm:t>
        <a:bodyPr/>
        <a:lstStyle/>
        <a:p>
          <a:endParaRPr lang="en-US"/>
        </a:p>
      </dgm:t>
    </dgm:pt>
    <dgm:pt modelId="{86FC8DB0-4759-4BA3-A924-6C92E879CE8E}" type="sibTrans" cxnId="{2F37A978-21FD-4DF2-B8DE-2DA229BE3B8A}">
      <dgm:prSet/>
      <dgm:spPr/>
      <dgm:t>
        <a:bodyPr/>
        <a:lstStyle/>
        <a:p>
          <a:endParaRPr lang="en-US"/>
        </a:p>
      </dgm:t>
    </dgm:pt>
    <dgm:pt modelId="{6B33C018-8859-4AA6-9945-F3F4E8B1CAA2}">
      <dgm:prSet phldrT="[Text]"/>
      <dgm:spPr/>
      <dgm:t>
        <a:bodyPr/>
        <a:lstStyle/>
        <a:p>
          <a:r>
            <a:rPr lang="en-US" dirty="0" err="1" smtClean="0"/>
            <a:t>Cấm</a:t>
          </a:r>
          <a:r>
            <a:rPr lang="en-US" dirty="0" smtClean="0"/>
            <a:t> </a:t>
          </a:r>
          <a:r>
            <a:rPr lang="en-US" dirty="0" err="1" smtClean="0"/>
            <a:t>mua</a:t>
          </a:r>
          <a:r>
            <a:rPr lang="en-US" dirty="0" smtClean="0"/>
            <a:t>, </a:t>
          </a:r>
          <a:r>
            <a:rPr lang="en-US" dirty="0" err="1" smtClean="0"/>
            <a:t>bán</a:t>
          </a:r>
          <a:endParaRPr lang="en-US" dirty="0"/>
        </a:p>
      </dgm:t>
    </dgm:pt>
    <dgm:pt modelId="{C01579E8-E276-44DF-881F-2D4EE7ECC933}" type="parTrans" cxnId="{744A416C-EBD7-4A70-950B-5280906B6CDF}">
      <dgm:prSet/>
      <dgm:spPr/>
      <dgm:t>
        <a:bodyPr/>
        <a:lstStyle/>
        <a:p>
          <a:endParaRPr lang="en-US"/>
        </a:p>
      </dgm:t>
    </dgm:pt>
    <dgm:pt modelId="{BF199AF4-A74A-4706-990A-5FFF7A572FF6}" type="sibTrans" cxnId="{744A416C-EBD7-4A70-950B-5280906B6CDF}">
      <dgm:prSet/>
      <dgm:spPr/>
      <dgm:t>
        <a:bodyPr/>
        <a:lstStyle/>
        <a:p>
          <a:endParaRPr lang="en-US"/>
        </a:p>
      </dgm:t>
    </dgm:pt>
    <dgm:pt modelId="{E0FA14E1-6504-4C7E-BAC3-282F57D2A234}" type="pres">
      <dgm:prSet presAssocID="{2F07D2A9-4A1B-4F4B-9723-166CC4A887AB}" presName="Name0" presStyleCnt="0">
        <dgm:presLayoutVars>
          <dgm:dir/>
          <dgm:animLvl val="lvl"/>
          <dgm:resizeHandles val="exact"/>
        </dgm:presLayoutVars>
      </dgm:prSet>
      <dgm:spPr/>
      <dgm:t>
        <a:bodyPr/>
        <a:lstStyle/>
        <a:p>
          <a:endParaRPr lang="en-US"/>
        </a:p>
      </dgm:t>
    </dgm:pt>
    <dgm:pt modelId="{C02F2F0A-62CE-435D-B97A-AE3C19EAFA09}" type="pres">
      <dgm:prSet presAssocID="{BE8E7E68-B287-4F9E-A236-4B52F42789B3}" presName="compositeNode" presStyleCnt="0">
        <dgm:presLayoutVars>
          <dgm:bulletEnabled val="1"/>
        </dgm:presLayoutVars>
      </dgm:prSet>
      <dgm:spPr/>
    </dgm:pt>
    <dgm:pt modelId="{CCC83F80-458B-4AAA-885C-7EC4D77A00EC}" type="pres">
      <dgm:prSet presAssocID="{BE8E7E68-B287-4F9E-A236-4B52F42789B3}" presName="bgRect" presStyleLbl="node1" presStyleIdx="0" presStyleCnt="3"/>
      <dgm:spPr/>
      <dgm:t>
        <a:bodyPr/>
        <a:lstStyle/>
        <a:p>
          <a:endParaRPr lang="en-US"/>
        </a:p>
      </dgm:t>
    </dgm:pt>
    <dgm:pt modelId="{612D2F63-C127-4A00-B0DD-98DB544145B2}" type="pres">
      <dgm:prSet presAssocID="{BE8E7E68-B287-4F9E-A236-4B52F42789B3}" presName="parentNode" presStyleLbl="node1" presStyleIdx="0" presStyleCnt="3">
        <dgm:presLayoutVars>
          <dgm:chMax val="0"/>
          <dgm:bulletEnabled val="1"/>
        </dgm:presLayoutVars>
      </dgm:prSet>
      <dgm:spPr/>
      <dgm:t>
        <a:bodyPr/>
        <a:lstStyle/>
        <a:p>
          <a:endParaRPr lang="en-US"/>
        </a:p>
      </dgm:t>
    </dgm:pt>
    <dgm:pt modelId="{D2BC5D04-1222-4CE6-8619-39116D9AC3E3}" type="pres">
      <dgm:prSet presAssocID="{BE8E7E68-B287-4F9E-A236-4B52F42789B3}" presName="childNode" presStyleLbl="node1" presStyleIdx="0" presStyleCnt="3">
        <dgm:presLayoutVars>
          <dgm:bulletEnabled val="1"/>
        </dgm:presLayoutVars>
      </dgm:prSet>
      <dgm:spPr/>
      <dgm:t>
        <a:bodyPr/>
        <a:lstStyle/>
        <a:p>
          <a:endParaRPr lang="en-US"/>
        </a:p>
      </dgm:t>
    </dgm:pt>
    <dgm:pt modelId="{B2E13366-26A3-4372-8B9B-19EE809FA93A}" type="pres">
      <dgm:prSet presAssocID="{45345A04-B075-4456-ACEA-D05B6FDE48D6}" presName="hSp" presStyleCnt="0"/>
      <dgm:spPr/>
    </dgm:pt>
    <dgm:pt modelId="{CFD0F890-7A7C-4AEE-AFA9-94787B302225}" type="pres">
      <dgm:prSet presAssocID="{45345A04-B075-4456-ACEA-D05B6FDE48D6}" presName="vProcSp" presStyleCnt="0"/>
      <dgm:spPr/>
    </dgm:pt>
    <dgm:pt modelId="{47192139-1C10-4C90-A2E1-E0A9BCF45BDD}" type="pres">
      <dgm:prSet presAssocID="{45345A04-B075-4456-ACEA-D05B6FDE48D6}" presName="vSp1" presStyleCnt="0"/>
      <dgm:spPr/>
    </dgm:pt>
    <dgm:pt modelId="{873833CD-2D6E-46B8-BF39-A83D40BEDB44}" type="pres">
      <dgm:prSet presAssocID="{45345A04-B075-4456-ACEA-D05B6FDE48D6}" presName="simulatedConn" presStyleLbl="solidFgAcc1" presStyleIdx="0" presStyleCnt="2"/>
      <dgm:spPr/>
    </dgm:pt>
    <dgm:pt modelId="{3F5309FA-E732-4E33-943A-9ED7EF066ADA}" type="pres">
      <dgm:prSet presAssocID="{45345A04-B075-4456-ACEA-D05B6FDE48D6}" presName="vSp2" presStyleCnt="0"/>
      <dgm:spPr/>
    </dgm:pt>
    <dgm:pt modelId="{7E26DB89-0081-4287-AC76-60CD77B0976F}" type="pres">
      <dgm:prSet presAssocID="{45345A04-B075-4456-ACEA-D05B6FDE48D6}" presName="sibTrans" presStyleCnt="0"/>
      <dgm:spPr/>
    </dgm:pt>
    <dgm:pt modelId="{758FE2FE-C5F0-402B-AC3A-9E9591977302}" type="pres">
      <dgm:prSet presAssocID="{B96069F0-1F3C-467C-99E2-EA8504741555}" presName="compositeNode" presStyleCnt="0">
        <dgm:presLayoutVars>
          <dgm:bulletEnabled val="1"/>
        </dgm:presLayoutVars>
      </dgm:prSet>
      <dgm:spPr/>
    </dgm:pt>
    <dgm:pt modelId="{6A5FD79A-7D6D-4922-956A-060414DD42C6}" type="pres">
      <dgm:prSet presAssocID="{B96069F0-1F3C-467C-99E2-EA8504741555}" presName="bgRect" presStyleLbl="node1" presStyleIdx="1" presStyleCnt="3"/>
      <dgm:spPr/>
      <dgm:t>
        <a:bodyPr/>
        <a:lstStyle/>
        <a:p>
          <a:endParaRPr lang="en-US"/>
        </a:p>
      </dgm:t>
    </dgm:pt>
    <dgm:pt modelId="{C006A47A-E054-4BA6-9899-4382B0B050A0}" type="pres">
      <dgm:prSet presAssocID="{B96069F0-1F3C-467C-99E2-EA8504741555}" presName="parentNode" presStyleLbl="node1" presStyleIdx="1" presStyleCnt="3">
        <dgm:presLayoutVars>
          <dgm:chMax val="0"/>
          <dgm:bulletEnabled val="1"/>
        </dgm:presLayoutVars>
      </dgm:prSet>
      <dgm:spPr/>
      <dgm:t>
        <a:bodyPr/>
        <a:lstStyle/>
        <a:p>
          <a:endParaRPr lang="en-US"/>
        </a:p>
      </dgm:t>
    </dgm:pt>
    <dgm:pt modelId="{687DF37C-5DE5-46DE-8783-D30929DC9DE7}" type="pres">
      <dgm:prSet presAssocID="{B96069F0-1F3C-467C-99E2-EA8504741555}" presName="childNode" presStyleLbl="node1" presStyleIdx="1" presStyleCnt="3">
        <dgm:presLayoutVars>
          <dgm:bulletEnabled val="1"/>
        </dgm:presLayoutVars>
      </dgm:prSet>
      <dgm:spPr/>
      <dgm:t>
        <a:bodyPr/>
        <a:lstStyle/>
        <a:p>
          <a:endParaRPr lang="en-US"/>
        </a:p>
      </dgm:t>
    </dgm:pt>
    <dgm:pt modelId="{68C710B5-B9DE-4B0C-A2B0-87FD1A25A23C}" type="pres">
      <dgm:prSet presAssocID="{B64C1789-5B3E-4796-9021-1BDB0D81B199}" presName="hSp" presStyleCnt="0"/>
      <dgm:spPr/>
    </dgm:pt>
    <dgm:pt modelId="{6424DD9B-D9C8-436A-A434-E93749BE2EA2}" type="pres">
      <dgm:prSet presAssocID="{B64C1789-5B3E-4796-9021-1BDB0D81B199}" presName="vProcSp" presStyleCnt="0"/>
      <dgm:spPr/>
    </dgm:pt>
    <dgm:pt modelId="{3CF4E6DA-5BF2-480D-94F9-953768AC28B1}" type="pres">
      <dgm:prSet presAssocID="{B64C1789-5B3E-4796-9021-1BDB0D81B199}" presName="vSp1" presStyleCnt="0"/>
      <dgm:spPr/>
    </dgm:pt>
    <dgm:pt modelId="{15A65918-3428-4660-B34A-613D8C29EE40}" type="pres">
      <dgm:prSet presAssocID="{B64C1789-5B3E-4796-9021-1BDB0D81B199}" presName="simulatedConn" presStyleLbl="solidFgAcc1" presStyleIdx="1" presStyleCnt="2"/>
      <dgm:spPr/>
    </dgm:pt>
    <dgm:pt modelId="{7CBCC92A-9B05-4234-9DFA-8B6362F40583}" type="pres">
      <dgm:prSet presAssocID="{B64C1789-5B3E-4796-9021-1BDB0D81B199}" presName="vSp2" presStyleCnt="0"/>
      <dgm:spPr/>
    </dgm:pt>
    <dgm:pt modelId="{E712A751-EC04-4268-8E11-519075C2DC72}" type="pres">
      <dgm:prSet presAssocID="{B64C1789-5B3E-4796-9021-1BDB0D81B199}" presName="sibTrans" presStyleCnt="0"/>
      <dgm:spPr/>
    </dgm:pt>
    <dgm:pt modelId="{AAA7DDE6-E7DF-4A1A-A10C-F75EB21FDAF3}" type="pres">
      <dgm:prSet presAssocID="{76AEBED0-9F01-48D1-9073-AC02DF7AAC5C}" presName="compositeNode" presStyleCnt="0">
        <dgm:presLayoutVars>
          <dgm:bulletEnabled val="1"/>
        </dgm:presLayoutVars>
      </dgm:prSet>
      <dgm:spPr/>
    </dgm:pt>
    <dgm:pt modelId="{10C7E2B1-D2F9-4E16-A9A8-9695E26E3CB6}" type="pres">
      <dgm:prSet presAssocID="{76AEBED0-9F01-48D1-9073-AC02DF7AAC5C}" presName="bgRect" presStyleLbl="node1" presStyleIdx="2" presStyleCnt="3"/>
      <dgm:spPr/>
      <dgm:t>
        <a:bodyPr/>
        <a:lstStyle/>
        <a:p>
          <a:endParaRPr lang="en-US"/>
        </a:p>
      </dgm:t>
    </dgm:pt>
    <dgm:pt modelId="{32007994-8A01-44C3-90C3-3563152A4DC6}" type="pres">
      <dgm:prSet presAssocID="{76AEBED0-9F01-48D1-9073-AC02DF7AAC5C}" presName="parentNode" presStyleLbl="node1" presStyleIdx="2" presStyleCnt="3">
        <dgm:presLayoutVars>
          <dgm:chMax val="0"/>
          <dgm:bulletEnabled val="1"/>
        </dgm:presLayoutVars>
      </dgm:prSet>
      <dgm:spPr/>
      <dgm:t>
        <a:bodyPr/>
        <a:lstStyle/>
        <a:p>
          <a:endParaRPr lang="en-US"/>
        </a:p>
      </dgm:t>
    </dgm:pt>
    <dgm:pt modelId="{F582BB75-90D3-4114-9010-B2651B2D477F}" type="pres">
      <dgm:prSet presAssocID="{76AEBED0-9F01-48D1-9073-AC02DF7AAC5C}" presName="childNode" presStyleLbl="node1" presStyleIdx="2" presStyleCnt="3">
        <dgm:presLayoutVars>
          <dgm:bulletEnabled val="1"/>
        </dgm:presLayoutVars>
      </dgm:prSet>
      <dgm:spPr/>
      <dgm:t>
        <a:bodyPr/>
        <a:lstStyle/>
        <a:p>
          <a:endParaRPr lang="en-US"/>
        </a:p>
      </dgm:t>
    </dgm:pt>
  </dgm:ptLst>
  <dgm:cxnLst>
    <dgm:cxn modelId="{59BFCE59-658E-42B3-905B-A9261AFF071C}" type="presOf" srcId="{76AEBED0-9F01-48D1-9073-AC02DF7AAC5C}" destId="{32007994-8A01-44C3-90C3-3563152A4DC6}" srcOrd="1" destOrd="0" presId="urn:microsoft.com/office/officeart/2005/8/layout/hProcess7#1"/>
    <dgm:cxn modelId="{68CAFC3B-0DAB-4486-9CEC-54C0C511F7A5}" type="presOf" srcId="{B96069F0-1F3C-467C-99E2-EA8504741555}" destId="{6A5FD79A-7D6D-4922-956A-060414DD42C6}" srcOrd="0" destOrd="0" presId="urn:microsoft.com/office/officeart/2005/8/layout/hProcess7#1"/>
    <dgm:cxn modelId="{744A416C-EBD7-4A70-950B-5280906B6CDF}" srcId="{76AEBED0-9F01-48D1-9073-AC02DF7AAC5C}" destId="{6B33C018-8859-4AA6-9945-F3F4E8B1CAA2}" srcOrd="0" destOrd="0" parTransId="{C01579E8-E276-44DF-881F-2D4EE7ECC933}" sibTransId="{BF199AF4-A74A-4706-990A-5FFF7A572FF6}"/>
    <dgm:cxn modelId="{26C4FD1C-8ED0-45EE-80AB-9D098261325A}" srcId="{2F07D2A9-4A1B-4F4B-9723-166CC4A887AB}" destId="{B96069F0-1F3C-467C-99E2-EA8504741555}" srcOrd="1" destOrd="0" parTransId="{1FAF2BB8-1E73-4B2F-A0A3-E4218D5F5312}" sibTransId="{B64C1789-5B3E-4796-9021-1BDB0D81B199}"/>
    <dgm:cxn modelId="{482149A3-2402-442B-A4EC-6D1B31B632CD}" type="presOf" srcId="{B96069F0-1F3C-467C-99E2-EA8504741555}" destId="{C006A47A-E054-4BA6-9899-4382B0B050A0}" srcOrd="1" destOrd="0" presId="urn:microsoft.com/office/officeart/2005/8/layout/hProcess7#1"/>
    <dgm:cxn modelId="{860C6DFF-CB24-49C5-9C50-11A755919654}" type="presOf" srcId="{BE8E7E68-B287-4F9E-A236-4B52F42789B3}" destId="{CCC83F80-458B-4AAA-885C-7EC4D77A00EC}" srcOrd="0" destOrd="0" presId="urn:microsoft.com/office/officeart/2005/8/layout/hProcess7#1"/>
    <dgm:cxn modelId="{77BB4AF3-85ED-4C59-BD88-4A7A7FF17BBA}" srcId="{BE8E7E68-B287-4F9E-A236-4B52F42789B3}" destId="{F1DC352F-360E-4E34-A464-92C168129B62}" srcOrd="0" destOrd="0" parTransId="{EB2CB337-AEDF-4362-8104-D64F468369AE}" sibTransId="{9B1D00D3-2A2B-4263-81F4-F450CCC06A9E}"/>
    <dgm:cxn modelId="{BA7E0630-19C1-4FF9-89A3-6B94BA55CB4B}" type="presOf" srcId="{6B33C018-8859-4AA6-9945-F3F4E8B1CAA2}" destId="{F582BB75-90D3-4114-9010-B2651B2D477F}" srcOrd="0" destOrd="0" presId="urn:microsoft.com/office/officeart/2005/8/layout/hProcess7#1"/>
    <dgm:cxn modelId="{71C4C8BE-9CA0-40CD-AEE1-ED7D447A82EC}" type="presOf" srcId="{2F07D2A9-4A1B-4F4B-9723-166CC4A887AB}" destId="{E0FA14E1-6504-4C7E-BAC3-282F57D2A234}" srcOrd="0" destOrd="0" presId="urn:microsoft.com/office/officeart/2005/8/layout/hProcess7#1"/>
    <dgm:cxn modelId="{2F37A978-21FD-4DF2-B8DE-2DA229BE3B8A}" srcId="{2F07D2A9-4A1B-4F4B-9723-166CC4A887AB}" destId="{76AEBED0-9F01-48D1-9073-AC02DF7AAC5C}" srcOrd="2" destOrd="0" parTransId="{DCDFD7B4-9794-486B-8AF7-37C76DDF0BB1}" sibTransId="{86FC8DB0-4759-4BA3-A924-6C92E879CE8E}"/>
    <dgm:cxn modelId="{03F028DD-92BE-4D08-B9AF-D30AA1B2F9DE}" srcId="{2F07D2A9-4A1B-4F4B-9723-166CC4A887AB}" destId="{BE8E7E68-B287-4F9E-A236-4B52F42789B3}" srcOrd="0" destOrd="0" parTransId="{9D3F113A-DBE6-4487-ADD8-2523431F7972}" sibTransId="{45345A04-B075-4456-ACEA-D05B6FDE48D6}"/>
    <dgm:cxn modelId="{7CEDF2D8-57A8-424B-810A-CE7FBF40AA6B}" type="presOf" srcId="{BE8E7E68-B287-4F9E-A236-4B52F42789B3}" destId="{612D2F63-C127-4A00-B0DD-98DB544145B2}" srcOrd="1" destOrd="0" presId="urn:microsoft.com/office/officeart/2005/8/layout/hProcess7#1"/>
    <dgm:cxn modelId="{60A07C75-40E3-4375-8BE8-232F890CE30C}" type="presOf" srcId="{76AEBED0-9F01-48D1-9073-AC02DF7AAC5C}" destId="{10C7E2B1-D2F9-4E16-A9A8-9695E26E3CB6}" srcOrd="0" destOrd="0" presId="urn:microsoft.com/office/officeart/2005/8/layout/hProcess7#1"/>
    <dgm:cxn modelId="{D12E11F4-3F9F-4E77-B004-422AE4254D64}" type="presOf" srcId="{F3FFA82F-8321-47C6-A43C-2595E910FA22}" destId="{687DF37C-5DE5-46DE-8783-D30929DC9DE7}" srcOrd="0" destOrd="0" presId="urn:microsoft.com/office/officeart/2005/8/layout/hProcess7#1"/>
    <dgm:cxn modelId="{44981C9B-30A3-49CE-A907-7416B2C617AA}" type="presOf" srcId="{F1DC352F-360E-4E34-A464-92C168129B62}" destId="{D2BC5D04-1222-4CE6-8619-39116D9AC3E3}" srcOrd="0" destOrd="0" presId="urn:microsoft.com/office/officeart/2005/8/layout/hProcess7#1"/>
    <dgm:cxn modelId="{4BE1CF8D-ABE0-44AE-AA87-735B03071E70}" srcId="{B96069F0-1F3C-467C-99E2-EA8504741555}" destId="{F3FFA82F-8321-47C6-A43C-2595E910FA22}" srcOrd="0" destOrd="0" parTransId="{95E9665C-3CF6-4F75-A7A1-567197CDA643}" sibTransId="{BFCFBC4B-CDCB-4E73-8027-705E0392C66A}"/>
    <dgm:cxn modelId="{0F4F91EB-EE82-4277-9456-0DC16F5900AE}" type="presParOf" srcId="{E0FA14E1-6504-4C7E-BAC3-282F57D2A234}" destId="{C02F2F0A-62CE-435D-B97A-AE3C19EAFA09}" srcOrd="0" destOrd="0" presId="urn:microsoft.com/office/officeart/2005/8/layout/hProcess7#1"/>
    <dgm:cxn modelId="{0E93B0C0-400F-4B10-832B-B10FCA4DB53D}" type="presParOf" srcId="{C02F2F0A-62CE-435D-B97A-AE3C19EAFA09}" destId="{CCC83F80-458B-4AAA-885C-7EC4D77A00EC}" srcOrd="0" destOrd="0" presId="urn:microsoft.com/office/officeart/2005/8/layout/hProcess7#1"/>
    <dgm:cxn modelId="{1E8B5781-4079-4BF7-85CD-10E12DB3A04B}" type="presParOf" srcId="{C02F2F0A-62CE-435D-B97A-AE3C19EAFA09}" destId="{612D2F63-C127-4A00-B0DD-98DB544145B2}" srcOrd="1" destOrd="0" presId="urn:microsoft.com/office/officeart/2005/8/layout/hProcess7#1"/>
    <dgm:cxn modelId="{0CD60A1B-797B-4BE8-9B33-F0A0DCF36B1C}" type="presParOf" srcId="{C02F2F0A-62CE-435D-B97A-AE3C19EAFA09}" destId="{D2BC5D04-1222-4CE6-8619-39116D9AC3E3}" srcOrd="2" destOrd="0" presId="urn:microsoft.com/office/officeart/2005/8/layout/hProcess7#1"/>
    <dgm:cxn modelId="{9E285974-A3B8-43D6-AC43-839AC2ACE23E}" type="presParOf" srcId="{E0FA14E1-6504-4C7E-BAC3-282F57D2A234}" destId="{B2E13366-26A3-4372-8B9B-19EE809FA93A}" srcOrd="1" destOrd="0" presId="urn:microsoft.com/office/officeart/2005/8/layout/hProcess7#1"/>
    <dgm:cxn modelId="{45FDAB66-FF3C-4ECA-B3FF-34F546F1AFCF}" type="presParOf" srcId="{E0FA14E1-6504-4C7E-BAC3-282F57D2A234}" destId="{CFD0F890-7A7C-4AEE-AFA9-94787B302225}" srcOrd="2" destOrd="0" presId="urn:microsoft.com/office/officeart/2005/8/layout/hProcess7#1"/>
    <dgm:cxn modelId="{059A867E-8904-4766-BA1C-F973039E1CF9}" type="presParOf" srcId="{CFD0F890-7A7C-4AEE-AFA9-94787B302225}" destId="{47192139-1C10-4C90-A2E1-E0A9BCF45BDD}" srcOrd="0" destOrd="0" presId="urn:microsoft.com/office/officeart/2005/8/layout/hProcess7#1"/>
    <dgm:cxn modelId="{973E5FFE-710B-4E12-B019-A0A089D4B479}" type="presParOf" srcId="{CFD0F890-7A7C-4AEE-AFA9-94787B302225}" destId="{873833CD-2D6E-46B8-BF39-A83D40BEDB44}" srcOrd="1" destOrd="0" presId="urn:microsoft.com/office/officeart/2005/8/layout/hProcess7#1"/>
    <dgm:cxn modelId="{EB66DB76-F8CA-4361-9FA5-E6E3051F6575}" type="presParOf" srcId="{CFD0F890-7A7C-4AEE-AFA9-94787B302225}" destId="{3F5309FA-E732-4E33-943A-9ED7EF066ADA}" srcOrd="2" destOrd="0" presId="urn:microsoft.com/office/officeart/2005/8/layout/hProcess7#1"/>
    <dgm:cxn modelId="{A69D2804-7644-468C-BC9A-AC3A225AEE72}" type="presParOf" srcId="{E0FA14E1-6504-4C7E-BAC3-282F57D2A234}" destId="{7E26DB89-0081-4287-AC76-60CD77B0976F}" srcOrd="3" destOrd="0" presId="urn:microsoft.com/office/officeart/2005/8/layout/hProcess7#1"/>
    <dgm:cxn modelId="{1BC1ED59-B024-40F6-87BC-C2118404BC88}" type="presParOf" srcId="{E0FA14E1-6504-4C7E-BAC3-282F57D2A234}" destId="{758FE2FE-C5F0-402B-AC3A-9E9591977302}" srcOrd="4" destOrd="0" presId="urn:microsoft.com/office/officeart/2005/8/layout/hProcess7#1"/>
    <dgm:cxn modelId="{B4B58633-56C5-49DF-83A4-AF4A3286D35F}" type="presParOf" srcId="{758FE2FE-C5F0-402B-AC3A-9E9591977302}" destId="{6A5FD79A-7D6D-4922-956A-060414DD42C6}" srcOrd="0" destOrd="0" presId="urn:microsoft.com/office/officeart/2005/8/layout/hProcess7#1"/>
    <dgm:cxn modelId="{398821C2-C512-4B56-9CEB-DC77BAE45119}" type="presParOf" srcId="{758FE2FE-C5F0-402B-AC3A-9E9591977302}" destId="{C006A47A-E054-4BA6-9899-4382B0B050A0}" srcOrd="1" destOrd="0" presId="urn:microsoft.com/office/officeart/2005/8/layout/hProcess7#1"/>
    <dgm:cxn modelId="{BF174A11-C73B-42C4-8FDA-0A603A700B04}" type="presParOf" srcId="{758FE2FE-C5F0-402B-AC3A-9E9591977302}" destId="{687DF37C-5DE5-46DE-8783-D30929DC9DE7}" srcOrd="2" destOrd="0" presId="urn:microsoft.com/office/officeart/2005/8/layout/hProcess7#1"/>
    <dgm:cxn modelId="{D134F5E4-6178-41D7-A5CE-589A811945E3}" type="presParOf" srcId="{E0FA14E1-6504-4C7E-BAC3-282F57D2A234}" destId="{68C710B5-B9DE-4B0C-A2B0-87FD1A25A23C}" srcOrd="5" destOrd="0" presId="urn:microsoft.com/office/officeart/2005/8/layout/hProcess7#1"/>
    <dgm:cxn modelId="{A0462BD4-4E5F-4171-BD0D-0534010EF867}" type="presParOf" srcId="{E0FA14E1-6504-4C7E-BAC3-282F57D2A234}" destId="{6424DD9B-D9C8-436A-A434-E93749BE2EA2}" srcOrd="6" destOrd="0" presId="urn:microsoft.com/office/officeart/2005/8/layout/hProcess7#1"/>
    <dgm:cxn modelId="{0F820C5B-CC7B-4C34-9381-80522CF7834F}" type="presParOf" srcId="{6424DD9B-D9C8-436A-A434-E93749BE2EA2}" destId="{3CF4E6DA-5BF2-480D-94F9-953768AC28B1}" srcOrd="0" destOrd="0" presId="urn:microsoft.com/office/officeart/2005/8/layout/hProcess7#1"/>
    <dgm:cxn modelId="{06CE5986-45C0-4D3B-AAC8-B6C84640FC68}" type="presParOf" srcId="{6424DD9B-D9C8-436A-A434-E93749BE2EA2}" destId="{15A65918-3428-4660-B34A-613D8C29EE40}" srcOrd="1" destOrd="0" presId="urn:microsoft.com/office/officeart/2005/8/layout/hProcess7#1"/>
    <dgm:cxn modelId="{E3C95405-CF78-4C44-BB7B-F63A1E2EDC60}" type="presParOf" srcId="{6424DD9B-D9C8-436A-A434-E93749BE2EA2}" destId="{7CBCC92A-9B05-4234-9DFA-8B6362F40583}" srcOrd="2" destOrd="0" presId="urn:microsoft.com/office/officeart/2005/8/layout/hProcess7#1"/>
    <dgm:cxn modelId="{ABE3441E-93C9-4CC6-A7D9-D30E549AE0F8}" type="presParOf" srcId="{E0FA14E1-6504-4C7E-BAC3-282F57D2A234}" destId="{E712A751-EC04-4268-8E11-519075C2DC72}" srcOrd="7" destOrd="0" presId="urn:microsoft.com/office/officeart/2005/8/layout/hProcess7#1"/>
    <dgm:cxn modelId="{3C8235A0-876A-4620-922D-6BF00028F4F9}" type="presParOf" srcId="{E0FA14E1-6504-4C7E-BAC3-282F57D2A234}" destId="{AAA7DDE6-E7DF-4A1A-A10C-F75EB21FDAF3}" srcOrd="8" destOrd="0" presId="urn:microsoft.com/office/officeart/2005/8/layout/hProcess7#1"/>
    <dgm:cxn modelId="{77B0A69B-3C89-4449-8FD1-2A162EB77611}" type="presParOf" srcId="{AAA7DDE6-E7DF-4A1A-A10C-F75EB21FDAF3}" destId="{10C7E2B1-D2F9-4E16-A9A8-9695E26E3CB6}" srcOrd="0" destOrd="0" presId="urn:microsoft.com/office/officeart/2005/8/layout/hProcess7#1"/>
    <dgm:cxn modelId="{D58CEB2A-BC5C-4673-8264-3FCA793FD650}" type="presParOf" srcId="{AAA7DDE6-E7DF-4A1A-A10C-F75EB21FDAF3}" destId="{32007994-8A01-44C3-90C3-3563152A4DC6}" srcOrd="1" destOrd="0" presId="urn:microsoft.com/office/officeart/2005/8/layout/hProcess7#1"/>
    <dgm:cxn modelId="{B6EA915F-892C-49FA-807D-A766834DDFFD}" type="presParOf" srcId="{AAA7DDE6-E7DF-4A1A-A10C-F75EB21FDAF3}" destId="{F582BB75-90D3-4114-9010-B2651B2D477F}"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127F8-E7D4-4845-989E-09F5B5537D02}" type="doc">
      <dgm:prSet loTypeId="urn:microsoft.com/office/officeart/2005/8/layout/default#1" loCatId="list" qsTypeId="urn:microsoft.com/office/officeart/2005/8/quickstyle/simple2" qsCatId="simple" csTypeId="urn:microsoft.com/office/officeart/2005/8/colors/colorful3" csCatId="colorful" phldr="1"/>
      <dgm:spPr/>
      <dgm:t>
        <a:bodyPr/>
        <a:lstStyle/>
        <a:p>
          <a:endParaRPr lang="vi-VN"/>
        </a:p>
      </dgm:t>
    </dgm:pt>
    <dgm:pt modelId="{17EC5064-1086-4626-A5A4-FC3E1B24E958}">
      <dgm:prSet phldrT="[Text]"/>
      <dgm:spPr>
        <a:solidFill>
          <a:schemeClr val="accent3">
            <a:lumMod val="75000"/>
          </a:schemeClr>
        </a:solidFill>
      </dgm:spPr>
      <dgm:t>
        <a:bodyPr/>
        <a:lstStyle/>
        <a:p>
          <a:r>
            <a:rPr lang="en-US" b="1" dirty="0" err="1" smtClean="0"/>
            <a:t>Động</a:t>
          </a:r>
          <a:r>
            <a:rPr lang="en-US" b="1" dirty="0" smtClean="0"/>
            <a:t> </a:t>
          </a:r>
          <a:r>
            <a:rPr lang="en-US" b="1" dirty="0" err="1" smtClean="0"/>
            <a:t>cơ</a:t>
          </a:r>
          <a:r>
            <a:rPr lang="en-US" b="1" dirty="0" smtClean="0"/>
            <a:t>: </a:t>
          </a:r>
          <a:r>
            <a:rPr lang="en-US" dirty="0" err="1" smtClean="0"/>
            <a:t>giải</a:t>
          </a:r>
          <a:r>
            <a:rPr lang="en-US" dirty="0" smtClean="0"/>
            <a:t> </a:t>
          </a:r>
          <a:r>
            <a:rPr lang="en-US" dirty="0" err="1" smtClean="0"/>
            <a:t>quyết</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xã</a:t>
          </a:r>
          <a:r>
            <a:rPr lang="en-US" dirty="0" smtClean="0"/>
            <a:t> </a:t>
          </a:r>
          <a:r>
            <a:rPr lang="en-US" dirty="0" err="1" smtClean="0"/>
            <a:t>hội</a:t>
          </a:r>
          <a:r>
            <a:rPr lang="en-US" dirty="0" smtClean="0"/>
            <a:t>/</a:t>
          </a:r>
          <a:r>
            <a:rPr lang="en-US" dirty="0" err="1" smtClean="0"/>
            <a:t>thất</a:t>
          </a:r>
          <a:r>
            <a:rPr lang="en-US" dirty="0" smtClean="0"/>
            <a:t> </a:t>
          </a:r>
          <a:r>
            <a:rPr lang="en-US" dirty="0" err="1" smtClean="0"/>
            <a:t>bại</a:t>
          </a:r>
          <a:r>
            <a:rPr lang="en-US" dirty="0" smtClean="0"/>
            <a:t> </a:t>
          </a:r>
          <a:r>
            <a:rPr lang="en-US" dirty="0" err="1" smtClean="0"/>
            <a:t>thị</a:t>
          </a:r>
          <a:r>
            <a:rPr lang="en-US" dirty="0" smtClean="0"/>
            <a:t> </a:t>
          </a:r>
          <a:r>
            <a:rPr lang="en-US" dirty="0" err="1" smtClean="0"/>
            <a:t>trường</a:t>
          </a:r>
          <a:endParaRPr lang="vi-VN" dirty="0"/>
        </a:p>
      </dgm:t>
    </dgm:pt>
    <dgm:pt modelId="{336CD316-2792-4BB5-A01C-A4FECBFCE925}" type="parTrans" cxnId="{9F46F7CA-47FC-4D13-AB18-DDF1EE7C10B4}">
      <dgm:prSet/>
      <dgm:spPr/>
      <dgm:t>
        <a:bodyPr/>
        <a:lstStyle/>
        <a:p>
          <a:endParaRPr lang="vi-VN"/>
        </a:p>
      </dgm:t>
    </dgm:pt>
    <dgm:pt modelId="{A4EEB5B3-3311-45B2-A956-18BC571297A6}" type="sibTrans" cxnId="{9F46F7CA-47FC-4D13-AB18-DDF1EE7C10B4}">
      <dgm:prSet/>
      <dgm:spPr/>
      <dgm:t>
        <a:bodyPr/>
        <a:lstStyle/>
        <a:p>
          <a:endParaRPr lang="vi-VN"/>
        </a:p>
      </dgm:t>
    </dgm:pt>
    <dgm:pt modelId="{4FF11796-4FF3-4FC1-9FA4-15501BC0CB2C}">
      <dgm:prSet phldrT="[Text]"/>
      <dgm:spPr>
        <a:solidFill>
          <a:schemeClr val="accent6">
            <a:lumMod val="75000"/>
          </a:schemeClr>
        </a:solidFill>
      </dgm:spPr>
      <dgm:t>
        <a:bodyPr/>
        <a:lstStyle/>
        <a:p>
          <a:r>
            <a:rPr lang="en-US" b="1" dirty="0" err="1" smtClean="0"/>
            <a:t>Cách</a:t>
          </a:r>
          <a:r>
            <a:rPr lang="en-US" b="1" dirty="0" smtClean="0"/>
            <a:t> </a:t>
          </a:r>
          <a:r>
            <a:rPr lang="en-US" b="1" dirty="0" err="1" smtClean="0"/>
            <a:t>làm</a:t>
          </a:r>
          <a:r>
            <a:rPr lang="en-US" b="1" dirty="0" smtClean="0"/>
            <a:t>: </a:t>
          </a:r>
          <a:r>
            <a:rPr lang="en-US" dirty="0" err="1" smtClean="0"/>
            <a:t>kinh</a:t>
          </a:r>
          <a:r>
            <a:rPr lang="en-US" dirty="0" smtClean="0"/>
            <a:t> </a:t>
          </a:r>
          <a:r>
            <a:rPr lang="en-US" dirty="0" err="1" smtClean="0"/>
            <a:t>doanh</a:t>
          </a:r>
          <a:r>
            <a:rPr lang="en-US" dirty="0" smtClean="0"/>
            <a:t>, </a:t>
          </a:r>
          <a:r>
            <a:rPr lang="en-US" dirty="0" err="1" smtClean="0"/>
            <a:t>dựa</a:t>
          </a:r>
          <a:r>
            <a:rPr lang="en-US" dirty="0" smtClean="0"/>
            <a:t> </a:t>
          </a:r>
          <a:r>
            <a:rPr lang="en-US" dirty="0" err="1" smtClean="0"/>
            <a:t>trên</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chỉnh</a:t>
          </a:r>
          <a:endParaRPr lang="vi-VN" dirty="0"/>
        </a:p>
      </dgm:t>
    </dgm:pt>
    <dgm:pt modelId="{02E4E8D8-8ADB-4A19-B346-72B346AA383E}" type="parTrans" cxnId="{D06BC600-ACB2-4558-8FFD-4CD3FF145268}">
      <dgm:prSet/>
      <dgm:spPr/>
      <dgm:t>
        <a:bodyPr/>
        <a:lstStyle/>
        <a:p>
          <a:endParaRPr lang="vi-VN"/>
        </a:p>
      </dgm:t>
    </dgm:pt>
    <dgm:pt modelId="{6094C098-A0B4-46D6-ADB8-9968CE574433}" type="sibTrans" cxnId="{D06BC600-ACB2-4558-8FFD-4CD3FF145268}">
      <dgm:prSet/>
      <dgm:spPr/>
      <dgm:t>
        <a:bodyPr/>
        <a:lstStyle/>
        <a:p>
          <a:endParaRPr lang="vi-VN"/>
        </a:p>
      </dgm:t>
    </dgm:pt>
    <dgm:pt modelId="{82772FD0-7112-4527-B189-B11CFBB1865E}">
      <dgm:prSet phldrT="[Text]"/>
      <dgm:spPr>
        <a:solidFill>
          <a:schemeClr val="tx2"/>
        </a:solidFill>
      </dgm:spPr>
      <dgm:t>
        <a:bodyPr/>
        <a:lstStyle/>
        <a:p>
          <a:r>
            <a:rPr lang="en-US" b="1" dirty="0" err="1" smtClean="0"/>
            <a:t>Mục</a:t>
          </a:r>
          <a:r>
            <a:rPr lang="en-US" b="1" dirty="0" smtClean="0"/>
            <a:t> </a:t>
          </a:r>
          <a:r>
            <a:rPr lang="en-US" b="1" dirty="0" err="1" smtClean="0"/>
            <a:t>tiêu</a:t>
          </a:r>
          <a:r>
            <a:rPr lang="en-US" b="1" dirty="0" smtClean="0"/>
            <a:t>: </a:t>
          </a:r>
          <a:r>
            <a:rPr lang="en-US" b="1" dirty="0" err="1" smtClean="0"/>
            <a:t>k</a:t>
          </a:r>
          <a:r>
            <a:rPr lang="en-US" dirty="0" err="1" smtClean="0"/>
            <a:t>hông</a:t>
          </a:r>
          <a:r>
            <a:rPr lang="en-US" dirty="0" smtClean="0"/>
            <a:t> </a:t>
          </a:r>
          <a:r>
            <a:rPr lang="en-US" dirty="0" err="1" smtClean="0"/>
            <a:t>vì</a:t>
          </a:r>
          <a:r>
            <a:rPr lang="en-US" dirty="0" smtClean="0"/>
            <a:t> </a:t>
          </a:r>
          <a:r>
            <a:rPr lang="en-US" dirty="0" err="1" smtClean="0"/>
            <a:t>lợi</a:t>
          </a:r>
          <a:r>
            <a:rPr lang="en-US" dirty="0" smtClean="0"/>
            <a:t> </a:t>
          </a:r>
          <a:r>
            <a:rPr lang="en-US" dirty="0" err="1" smtClean="0"/>
            <a:t>nhuận</a:t>
          </a:r>
          <a:r>
            <a:rPr lang="en-US" dirty="0" smtClean="0"/>
            <a:t>, LN </a:t>
          </a:r>
          <a:r>
            <a:rPr lang="en-US" dirty="0" err="1" smtClean="0"/>
            <a:t>chủ</a:t>
          </a:r>
          <a:r>
            <a:rPr lang="en-US" dirty="0" smtClean="0"/>
            <a:t> </a:t>
          </a:r>
          <a:r>
            <a:rPr lang="en-US" dirty="0" err="1" smtClean="0"/>
            <a:t>yếu</a:t>
          </a:r>
          <a:r>
            <a:rPr lang="en-US" dirty="0" smtClean="0"/>
            <a:t> </a:t>
          </a:r>
          <a:r>
            <a:rPr lang="en-US" dirty="0" err="1" smtClean="0"/>
            <a:t>dùng</a:t>
          </a:r>
          <a:r>
            <a:rPr lang="en-US" dirty="0" smtClean="0"/>
            <a:t> </a:t>
          </a:r>
          <a:r>
            <a:rPr lang="en-US" dirty="0" err="1" smtClean="0"/>
            <a:t>tái</a:t>
          </a:r>
          <a:r>
            <a:rPr lang="en-US" dirty="0" smtClean="0"/>
            <a:t> </a:t>
          </a:r>
          <a:r>
            <a:rPr lang="en-US" dirty="0" err="1" smtClean="0"/>
            <a:t>đầu</a:t>
          </a:r>
          <a:r>
            <a:rPr lang="en-US" dirty="0" smtClean="0"/>
            <a:t> </a:t>
          </a:r>
          <a:r>
            <a:rPr lang="en-US" dirty="0" err="1" smtClean="0"/>
            <a:t>tư</a:t>
          </a:r>
          <a:r>
            <a:rPr lang="en-US" dirty="0" smtClean="0"/>
            <a:t> </a:t>
          </a:r>
          <a:r>
            <a:rPr lang="en-US" dirty="0" err="1" smtClean="0"/>
            <a:t>cho</a:t>
          </a:r>
          <a:r>
            <a:rPr lang="en-US" dirty="0" smtClean="0"/>
            <a:t> </a:t>
          </a:r>
          <a:r>
            <a:rPr lang="en-US" dirty="0" err="1" smtClean="0"/>
            <a:t>mục</a:t>
          </a:r>
          <a:r>
            <a:rPr lang="en-US" dirty="0" smtClean="0"/>
            <a:t> </a:t>
          </a:r>
          <a:r>
            <a:rPr lang="en-US" dirty="0" err="1" smtClean="0"/>
            <a:t>tiêu</a:t>
          </a:r>
          <a:r>
            <a:rPr lang="en-US" dirty="0" smtClean="0"/>
            <a:t> </a:t>
          </a:r>
          <a:r>
            <a:rPr lang="en-US" dirty="0" err="1" smtClean="0"/>
            <a:t>xã</a:t>
          </a:r>
          <a:r>
            <a:rPr lang="en-US" dirty="0" smtClean="0"/>
            <a:t> </a:t>
          </a:r>
          <a:r>
            <a:rPr lang="en-US" dirty="0" err="1" smtClean="0"/>
            <a:t>hội</a:t>
          </a:r>
          <a:endParaRPr lang="vi-VN" dirty="0"/>
        </a:p>
      </dgm:t>
    </dgm:pt>
    <dgm:pt modelId="{6C7B2065-A52C-46FC-8104-DA4BBBD2D2C3}" type="parTrans" cxnId="{B468AABF-BD1E-4126-8E34-77A7DC6E946B}">
      <dgm:prSet/>
      <dgm:spPr/>
      <dgm:t>
        <a:bodyPr/>
        <a:lstStyle/>
        <a:p>
          <a:endParaRPr lang="vi-VN"/>
        </a:p>
      </dgm:t>
    </dgm:pt>
    <dgm:pt modelId="{275018F0-3CC5-4380-ACC3-EAE3ED5A3069}" type="sibTrans" cxnId="{B468AABF-BD1E-4126-8E34-77A7DC6E946B}">
      <dgm:prSet/>
      <dgm:spPr/>
      <dgm:t>
        <a:bodyPr/>
        <a:lstStyle/>
        <a:p>
          <a:endParaRPr lang="vi-VN"/>
        </a:p>
      </dgm:t>
    </dgm:pt>
    <dgm:pt modelId="{1D147EF6-6230-4AD1-A5B5-9C314C81717C}">
      <dgm:prSet phldrT="[Text]"/>
      <dgm:spPr/>
      <dgm:t>
        <a:bodyPr/>
        <a:lstStyle/>
        <a:p>
          <a:r>
            <a:rPr lang="en-US" b="1" dirty="0" err="1" smtClean="0"/>
            <a:t>Sáng</a:t>
          </a:r>
          <a:r>
            <a:rPr lang="en-US" b="1" dirty="0" smtClean="0"/>
            <a:t> </a:t>
          </a:r>
          <a:r>
            <a:rPr lang="en-US" b="1" dirty="0" err="1" smtClean="0"/>
            <a:t>tạo</a:t>
          </a:r>
          <a:r>
            <a:rPr lang="en-US" b="1" dirty="0" smtClean="0"/>
            <a:t>: </a:t>
          </a:r>
          <a:r>
            <a:rPr lang="en-US" dirty="0" err="1" smtClean="0"/>
            <a:t>tìm</a:t>
          </a:r>
          <a:r>
            <a:rPr lang="en-US" dirty="0" smtClean="0"/>
            <a:t> </a:t>
          </a:r>
          <a:r>
            <a:rPr lang="en-US" dirty="0" err="1" smtClean="0"/>
            <a:t>ra</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đột</a:t>
          </a:r>
          <a:r>
            <a:rPr lang="en-US" dirty="0" smtClean="0"/>
            <a:t> </a:t>
          </a:r>
          <a:r>
            <a:rPr lang="en-US" dirty="0" err="1" smtClean="0"/>
            <a:t>phá</a:t>
          </a:r>
          <a:r>
            <a:rPr lang="en-US" dirty="0" smtClean="0"/>
            <a:t> </a:t>
          </a:r>
          <a:r>
            <a:rPr lang="en-US" dirty="0" err="1" smtClean="0"/>
            <a:t>để</a:t>
          </a:r>
          <a:r>
            <a:rPr lang="en-US" dirty="0" smtClean="0"/>
            <a:t> </a:t>
          </a:r>
          <a:r>
            <a:rPr lang="en-US" dirty="0" err="1" smtClean="0"/>
            <a:t>tạo</a:t>
          </a:r>
          <a:r>
            <a:rPr lang="en-US" dirty="0" smtClean="0"/>
            <a:t> </a:t>
          </a:r>
          <a:r>
            <a:rPr lang="en-US" dirty="0" err="1" smtClean="0"/>
            <a:t>giá</a:t>
          </a:r>
          <a:r>
            <a:rPr lang="en-US" dirty="0" smtClean="0"/>
            <a:t> </a:t>
          </a:r>
          <a:r>
            <a:rPr lang="en-US" dirty="0" err="1" smtClean="0"/>
            <a:t>trị</a:t>
          </a:r>
          <a:r>
            <a:rPr lang="en-US" dirty="0" smtClean="0"/>
            <a:t> </a:t>
          </a:r>
          <a:r>
            <a:rPr lang="en-US" dirty="0" err="1" smtClean="0"/>
            <a:t>xã</a:t>
          </a:r>
          <a:r>
            <a:rPr lang="en-US" dirty="0" smtClean="0"/>
            <a:t> </a:t>
          </a:r>
          <a:r>
            <a:rPr lang="en-US" dirty="0" err="1" smtClean="0"/>
            <a:t>hội</a:t>
          </a:r>
          <a:r>
            <a:rPr lang="en-US" dirty="0" smtClean="0"/>
            <a:t>  </a:t>
          </a:r>
          <a:endParaRPr lang="vi-VN" dirty="0"/>
        </a:p>
      </dgm:t>
    </dgm:pt>
    <dgm:pt modelId="{DEB826AA-A6D8-4473-B9F0-4ED02FA4FA75}" type="parTrans" cxnId="{27C47F68-E1E1-481F-8C6C-4695B7324BDE}">
      <dgm:prSet/>
      <dgm:spPr/>
      <dgm:t>
        <a:bodyPr/>
        <a:lstStyle/>
        <a:p>
          <a:endParaRPr lang="vi-VN"/>
        </a:p>
      </dgm:t>
    </dgm:pt>
    <dgm:pt modelId="{2B5A5533-2D67-4CF1-A68C-78ECFCC87F29}" type="sibTrans" cxnId="{27C47F68-E1E1-481F-8C6C-4695B7324BDE}">
      <dgm:prSet/>
      <dgm:spPr/>
      <dgm:t>
        <a:bodyPr/>
        <a:lstStyle/>
        <a:p>
          <a:endParaRPr lang="vi-VN"/>
        </a:p>
      </dgm:t>
    </dgm:pt>
    <dgm:pt modelId="{544697AE-51FA-4A02-9553-C974F5374BAA}" type="pres">
      <dgm:prSet presAssocID="{D97127F8-E7D4-4845-989E-09F5B5537D02}" presName="diagram" presStyleCnt="0">
        <dgm:presLayoutVars>
          <dgm:dir/>
          <dgm:resizeHandles val="exact"/>
        </dgm:presLayoutVars>
      </dgm:prSet>
      <dgm:spPr/>
      <dgm:t>
        <a:bodyPr/>
        <a:lstStyle/>
        <a:p>
          <a:endParaRPr lang="vi-VN"/>
        </a:p>
      </dgm:t>
    </dgm:pt>
    <dgm:pt modelId="{B9466C0B-EB91-4E4C-8862-5166328330B3}" type="pres">
      <dgm:prSet presAssocID="{17EC5064-1086-4626-A5A4-FC3E1B24E958}" presName="node" presStyleLbl="node1" presStyleIdx="0" presStyleCnt="4">
        <dgm:presLayoutVars>
          <dgm:bulletEnabled val="1"/>
        </dgm:presLayoutVars>
      </dgm:prSet>
      <dgm:spPr/>
      <dgm:t>
        <a:bodyPr/>
        <a:lstStyle/>
        <a:p>
          <a:endParaRPr lang="vi-VN"/>
        </a:p>
      </dgm:t>
    </dgm:pt>
    <dgm:pt modelId="{4996AF8F-E5E6-441E-9662-6CC77DBC29D9}" type="pres">
      <dgm:prSet presAssocID="{A4EEB5B3-3311-45B2-A956-18BC571297A6}" presName="sibTrans" presStyleCnt="0"/>
      <dgm:spPr/>
    </dgm:pt>
    <dgm:pt modelId="{5DC03C61-B7C9-4150-B3FE-EB990EB32B6D}" type="pres">
      <dgm:prSet presAssocID="{4FF11796-4FF3-4FC1-9FA4-15501BC0CB2C}" presName="node" presStyleLbl="node1" presStyleIdx="1" presStyleCnt="4">
        <dgm:presLayoutVars>
          <dgm:bulletEnabled val="1"/>
        </dgm:presLayoutVars>
      </dgm:prSet>
      <dgm:spPr/>
      <dgm:t>
        <a:bodyPr/>
        <a:lstStyle/>
        <a:p>
          <a:endParaRPr lang="vi-VN"/>
        </a:p>
      </dgm:t>
    </dgm:pt>
    <dgm:pt modelId="{4256EB4F-A328-4924-9D2A-075AAC1C7472}" type="pres">
      <dgm:prSet presAssocID="{6094C098-A0B4-46D6-ADB8-9968CE574433}" presName="sibTrans" presStyleCnt="0"/>
      <dgm:spPr/>
    </dgm:pt>
    <dgm:pt modelId="{1512B834-5039-4589-98BF-396A19BE1869}" type="pres">
      <dgm:prSet presAssocID="{82772FD0-7112-4527-B189-B11CFBB1865E}" presName="node" presStyleLbl="node1" presStyleIdx="2" presStyleCnt="4">
        <dgm:presLayoutVars>
          <dgm:bulletEnabled val="1"/>
        </dgm:presLayoutVars>
      </dgm:prSet>
      <dgm:spPr/>
      <dgm:t>
        <a:bodyPr/>
        <a:lstStyle/>
        <a:p>
          <a:endParaRPr lang="vi-VN"/>
        </a:p>
      </dgm:t>
    </dgm:pt>
    <dgm:pt modelId="{40C1E1F8-1E8D-4704-8BB5-40F2AA5EBF23}" type="pres">
      <dgm:prSet presAssocID="{275018F0-3CC5-4380-ACC3-EAE3ED5A3069}" presName="sibTrans" presStyleCnt="0"/>
      <dgm:spPr/>
    </dgm:pt>
    <dgm:pt modelId="{A24B85A6-9F01-4B29-BB9A-CA7B377EFE96}" type="pres">
      <dgm:prSet presAssocID="{1D147EF6-6230-4AD1-A5B5-9C314C81717C}" presName="node" presStyleLbl="node1" presStyleIdx="3" presStyleCnt="4">
        <dgm:presLayoutVars>
          <dgm:bulletEnabled val="1"/>
        </dgm:presLayoutVars>
      </dgm:prSet>
      <dgm:spPr/>
      <dgm:t>
        <a:bodyPr/>
        <a:lstStyle/>
        <a:p>
          <a:endParaRPr lang="vi-VN"/>
        </a:p>
      </dgm:t>
    </dgm:pt>
  </dgm:ptLst>
  <dgm:cxnLst>
    <dgm:cxn modelId="{B885A1FC-9404-4090-AA7A-45A9CC7F3A8D}" type="presOf" srcId="{82772FD0-7112-4527-B189-B11CFBB1865E}" destId="{1512B834-5039-4589-98BF-396A19BE1869}" srcOrd="0" destOrd="0" presId="urn:microsoft.com/office/officeart/2005/8/layout/default#1"/>
    <dgm:cxn modelId="{9F46F7CA-47FC-4D13-AB18-DDF1EE7C10B4}" srcId="{D97127F8-E7D4-4845-989E-09F5B5537D02}" destId="{17EC5064-1086-4626-A5A4-FC3E1B24E958}" srcOrd="0" destOrd="0" parTransId="{336CD316-2792-4BB5-A01C-A4FECBFCE925}" sibTransId="{A4EEB5B3-3311-45B2-A956-18BC571297A6}"/>
    <dgm:cxn modelId="{FDB9BE49-5562-4C96-988E-4B865CF1E617}" type="presOf" srcId="{D97127F8-E7D4-4845-989E-09F5B5537D02}" destId="{544697AE-51FA-4A02-9553-C974F5374BAA}" srcOrd="0" destOrd="0" presId="urn:microsoft.com/office/officeart/2005/8/layout/default#1"/>
    <dgm:cxn modelId="{819C843F-2872-494C-B1F4-DFE85E8012C9}" type="presOf" srcId="{1D147EF6-6230-4AD1-A5B5-9C314C81717C}" destId="{A24B85A6-9F01-4B29-BB9A-CA7B377EFE96}" srcOrd="0" destOrd="0" presId="urn:microsoft.com/office/officeart/2005/8/layout/default#1"/>
    <dgm:cxn modelId="{2F0EA158-95E7-4204-9534-8D39201D8C67}" type="presOf" srcId="{4FF11796-4FF3-4FC1-9FA4-15501BC0CB2C}" destId="{5DC03C61-B7C9-4150-B3FE-EB990EB32B6D}" srcOrd="0" destOrd="0" presId="urn:microsoft.com/office/officeart/2005/8/layout/default#1"/>
    <dgm:cxn modelId="{B468AABF-BD1E-4126-8E34-77A7DC6E946B}" srcId="{D97127F8-E7D4-4845-989E-09F5B5537D02}" destId="{82772FD0-7112-4527-B189-B11CFBB1865E}" srcOrd="2" destOrd="0" parTransId="{6C7B2065-A52C-46FC-8104-DA4BBBD2D2C3}" sibTransId="{275018F0-3CC5-4380-ACC3-EAE3ED5A3069}"/>
    <dgm:cxn modelId="{27C47F68-E1E1-481F-8C6C-4695B7324BDE}" srcId="{D97127F8-E7D4-4845-989E-09F5B5537D02}" destId="{1D147EF6-6230-4AD1-A5B5-9C314C81717C}" srcOrd="3" destOrd="0" parTransId="{DEB826AA-A6D8-4473-B9F0-4ED02FA4FA75}" sibTransId="{2B5A5533-2D67-4CF1-A68C-78ECFCC87F29}"/>
    <dgm:cxn modelId="{D06BC600-ACB2-4558-8FFD-4CD3FF145268}" srcId="{D97127F8-E7D4-4845-989E-09F5B5537D02}" destId="{4FF11796-4FF3-4FC1-9FA4-15501BC0CB2C}" srcOrd="1" destOrd="0" parTransId="{02E4E8D8-8ADB-4A19-B346-72B346AA383E}" sibTransId="{6094C098-A0B4-46D6-ADB8-9968CE574433}"/>
    <dgm:cxn modelId="{A0458A48-80C3-4FA8-B140-F9CAE336569D}" type="presOf" srcId="{17EC5064-1086-4626-A5A4-FC3E1B24E958}" destId="{B9466C0B-EB91-4E4C-8862-5166328330B3}" srcOrd="0" destOrd="0" presId="urn:microsoft.com/office/officeart/2005/8/layout/default#1"/>
    <dgm:cxn modelId="{0626BAEE-0F59-4777-A49F-816F675401F5}" type="presParOf" srcId="{544697AE-51FA-4A02-9553-C974F5374BAA}" destId="{B9466C0B-EB91-4E4C-8862-5166328330B3}" srcOrd="0" destOrd="0" presId="urn:microsoft.com/office/officeart/2005/8/layout/default#1"/>
    <dgm:cxn modelId="{FC104893-6C88-4A6E-89E4-26D114377A81}" type="presParOf" srcId="{544697AE-51FA-4A02-9553-C974F5374BAA}" destId="{4996AF8F-E5E6-441E-9662-6CC77DBC29D9}" srcOrd="1" destOrd="0" presId="urn:microsoft.com/office/officeart/2005/8/layout/default#1"/>
    <dgm:cxn modelId="{7D4C0DFA-7C37-4046-A636-2985AF992C10}" type="presParOf" srcId="{544697AE-51FA-4A02-9553-C974F5374BAA}" destId="{5DC03C61-B7C9-4150-B3FE-EB990EB32B6D}" srcOrd="2" destOrd="0" presId="urn:microsoft.com/office/officeart/2005/8/layout/default#1"/>
    <dgm:cxn modelId="{FA5717DC-C8E1-4309-B7B5-225F0810A35C}" type="presParOf" srcId="{544697AE-51FA-4A02-9553-C974F5374BAA}" destId="{4256EB4F-A328-4924-9D2A-075AAC1C7472}" srcOrd="3" destOrd="0" presId="urn:microsoft.com/office/officeart/2005/8/layout/default#1"/>
    <dgm:cxn modelId="{7E462648-82A8-4FC9-AD67-FD6228B8F1A0}" type="presParOf" srcId="{544697AE-51FA-4A02-9553-C974F5374BAA}" destId="{1512B834-5039-4589-98BF-396A19BE1869}" srcOrd="4" destOrd="0" presId="urn:microsoft.com/office/officeart/2005/8/layout/default#1"/>
    <dgm:cxn modelId="{C80BC00A-C673-451E-A726-C3596656BACC}" type="presParOf" srcId="{544697AE-51FA-4A02-9553-C974F5374BAA}" destId="{40C1E1F8-1E8D-4704-8BB5-40F2AA5EBF23}" srcOrd="5" destOrd="0" presId="urn:microsoft.com/office/officeart/2005/8/layout/default#1"/>
    <dgm:cxn modelId="{67F97C67-860D-481E-B042-970851D32971}" type="presParOf" srcId="{544697AE-51FA-4A02-9553-C974F5374BAA}" destId="{A24B85A6-9F01-4B29-BB9A-CA7B377EFE96}"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3FE48-B63A-44D8-91F3-99C124F61ADB}">
      <dsp:nvSpPr>
        <dsp:cNvPr id="0" name=""/>
        <dsp:cNvSpPr/>
      </dsp:nvSpPr>
      <dsp:spPr>
        <a:xfrm>
          <a:off x="60255" y="1852274"/>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err="1" smtClean="0"/>
            <a:t>Sở</a:t>
          </a:r>
          <a:r>
            <a:rPr lang="en-US" sz="1700" kern="1200" dirty="0" smtClean="0"/>
            <a:t> </a:t>
          </a:r>
          <a:r>
            <a:rPr lang="en-US" sz="1700" kern="1200" dirty="0" err="1" smtClean="0"/>
            <a:t>hữu</a:t>
          </a:r>
          <a:endParaRPr lang="en-US" sz="1700" kern="1200" dirty="0"/>
        </a:p>
      </dsp:txBody>
      <dsp:txXfrm>
        <a:off x="60255" y="1852274"/>
        <a:ext cx="1788169" cy="715267"/>
      </dsp:txXfrm>
    </dsp:sp>
    <dsp:sp modelId="{FB12AB95-DBAF-4018-84DD-CD4B9D945E99}">
      <dsp:nvSpPr>
        <dsp:cNvPr id="0" name=""/>
        <dsp:cNvSpPr/>
      </dsp:nvSpPr>
      <dsp:spPr>
        <a:xfrm>
          <a:off x="1611362" y="1905347"/>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err="1" smtClean="0"/>
            <a:t>Gia</a:t>
          </a:r>
          <a:r>
            <a:rPr lang="en-US" sz="1700" kern="1200" dirty="0" smtClean="0"/>
            <a:t> </a:t>
          </a:r>
          <a:r>
            <a:rPr lang="en-US" sz="1700" kern="1200" dirty="0" err="1" smtClean="0"/>
            <a:t>nhập</a:t>
          </a:r>
          <a:r>
            <a:rPr lang="en-US" sz="1700" kern="1200" dirty="0" smtClean="0"/>
            <a:t> </a:t>
          </a:r>
          <a:r>
            <a:rPr lang="en-US" sz="1700" kern="1200" dirty="0" err="1" smtClean="0"/>
            <a:t>thị</a:t>
          </a:r>
          <a:r>
            <a:rPr lang="en-US" sz="1700" kern="1200" dirty="0" smtClean="0"/>
            <a:t> </a:t>
          </a:r>
          <a:r>
            <a:rPr lang="en-US" sz="1700" kern="1200" dirty="0" err="1" smtClean="0"/>
            <a:t>trường</a:t>
          </a:r>
          <a:endParaRPr lang="en-US" sz="1700" kern="1200" dirty="0"/>
        </a:p>
      </dsp:txBody>
      <dsp:txXfrm>
        <a:off x="1611362" y="1905347"/>
        <a:ext cx="1788169" cy="715267"/>
      </dsp:txXfrm>
    </dsp:sp>
    <dsp:sp modelId="{16C4A48E-8CEF-4240-822F-355504F71FB6}">
      <dsp:nvSpPr>
        <dsp:cNvPr id="0" name=""/>
        <dsp:cNvSpPr/>
      </dsp:nvSpPr>
      <dsp:spPr>
        <a:xfrm>
          <a:off x="3220715" y="1905347"/>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err="1" smtClean="0"/>
            <a:t>Giao</a:t>
          </a:r>
          <a:r>
            <a:rPr lang="en-US" sz="1700" kern="1200" dirty="0" smtClean="0"/>
            <a:t> </a:t>
          </a:r>
          <a:r>
            <a:rPr lang="en-US" sz="1700" kern="1200" dirty="0" err="1" smtClean="0"/>
            <a:t>dịch</a:t>
          </a:r>
          <a:r>
            <a:rPr lang="en-US" sz="1700" kern="1200" dirty="0" smtClean="0"/>
            <a:t> </a:t>
          </a:r>
          <a:r>
            <a:rPr lang="en-US" sz="1700" kern="1200" dirty="0" err="1" smtClean="0"/>
            <a:t>thị</a:t>
          </a:r>
          <a:r>
            <a:rPr lang="en-US" sz="1700" kern="1200" dirty="0" smtClean="0"/>
            <a:t> </a:t>
          </a:r>
          <a:r>
            <a:rPr lang="en-US" sz="1700" kern="1200" dirty="0" err="1" smtClean="0"/>
            <a:t>trường</a:t>
          </a:r>
          <a:endParaRPr lang="en-US" sz="1700" kern="1200" dirty="0"/>
        </a:p>
      </dsp:txBody>
      <dsp:txXfrm>
        <a:off x="3220715" y="1905347"/>
        <a:ext cx="1788169" cy="715267"/>
      </dsp:txXfrm>
    </dsp:sp>
    <dsp:sp modelId="{61C9016B-9211-4716-98A0-6B4552FCAA08}">
      <dsp:nvSpPr>
        <dsp:cNvPr id="0" name=""/>
        <dsp:cNvSpPr/>
      </dsp:nvSpPr>
      <dsp:spPr>
        <a:xfrm>
          <a:off x="4830067" y="1905347"/>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err="1" smtClean="0"/>
            <a:t>Trật</a:t>
          </a:r>
          <a:r>
            <a:rPr lang="en-US" sz="1700" kern="1200" dirty="0" smtClean="0"/>
            <a:t> </a:t>
          </a:r>
          <a:r>
            <a:rPr lang="en-US" sz="1700" kern="1200" dirty="0" err="1" smtClean="0"/>
            <a:t>tự</a:t>
          </a:r>
          <a:r>
            <a:rPr lang="en-US" sz="1700" kern="1200" dirty="0" smtClean="0"/>
            <a:t> </a:t>
          </a:r>
          <a:r>
            <a:rPr lang="en-US" sz="1700" kern="1200" dirty="0" err="1" smtClean="0"/>
            <a:t>thị</a:t>
          </a:r>
          <a:r>
            <a:rPr lang="en-US" sz="1700" kern="1200" dirty="0" smtClean="0"/>
            <a:t> </a:t>
          </a:r>
          <a:r>
            <a:rPr lang="en-US" sz="1700" kern="1200" dirty="0" err="1" smtClean="0"/>
            <a:t>trường</a:t>
          </a:r>
          <a:endParaRPr lang="en-US" sz="1700" kern="1200" dirty="0"/>
        </a:p>
      </dsp:txBody>
      <dsp:txXfrm>
        <a:off x="4830067" y="1905347"/>
        <a:ext cx="1788169" cy="715267"/>
      </dsp:txXfrm>
    </dsp:sp>
    <dsp:sp modelId="{5DD50298-2777-4725-B5A5-B6B8C27CC2BF}">
      <dsp:nvSpPr>
        <dsp:cNvPr id="0" name=""/>
        <dsp:cNvSpPr/>
      </dsp:nvSpPr>
      <dsp:spPr>
        <a:xfrm>
          <a:off x="6439420" y="1905347"/>
          <a:ext cx="1788169" cy="7152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err="1" smtClean="0"/>
            <a:t>Rút</a:t>
          </a:r>
          <a:r>
            <a:rPr lang="en-US" sz="1700" kern="1200" dirty="0" smtClean="0"/>
            <a:t> </a:t>
          </a:r>
          <a:r>
            <a:rPr lang="en-US" sz="1700" kern="1200" dirty="0" err="1" smtClean="0"/>
            <a:t>khỏi</a:t>
          </a:r>
          <a:r>
            <a:rPr lang="en-US" sz="1700" kern="1200" dirty="0" smtClean="0"/>
            <a:t> </a:t>
          </a:r>
          <a:r>
            <a:rPr lang="en-US" sz="1700" kern="1200" dirty="0" err="1" smtClean="0"/>
            <a:t>thị</a:t>
          </a:r>
          <a:r>
            <a:rPr lang="en-US" sz="1700" kern="1200" dirty="0" smtClean="0"/>
            <a:t> </a:t>
          </a:r>
          <a:r>
            <a:rPr lang="en-US" sz="1700" kern="1200" dirty="0" err="1" smtClean="0"/>
            <a:t>trường</a:t>
          </a:r>
          <a:endParaRPr lang="en-US" sz="1700" kern="1200" dirty="0"/>
        </a:p>
      </dsp:txBody>
      <dsp:txXfrm>
        <a:off x="6439420" y="1905347"/>
        <a:ext cx="1788169" cy="7152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B6C1B-4397-4A66-A100-B7B3BFD6FBB2}">
      <dsp:nvSpPr>
        <dsp:cNvPr id="0" name=""/>
        <dsp:cNvSpPr/>
      </dsp:nvSpPr>
      <dsp:spPr>
        <a:xfrm>
          <a:off x="1131054" y="0"/>
          <a:ext cx="1778079" cy="98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100%</a:t>
          </a:r>
          <a:endParaRPr lang="en-US" sz="4200" kern="1200" dirty="0"/>
        </a:p>
      </dsp:txBody>
      <dsp:txXfrm>
        <a:off x="1131054" y="0"/>
        <a:ext cx="1778079" cy="987822"/>
      </dsp:txXfrm>
    </dsp:sp>
    <dsp:sp modelId="{09A68509-2E2E-4471-8DF4-88C4D289C9E9}">
      <dsp:nvSpPr>
        <dsp:cNvPr id="0" name=""/>
        <dsp:cNvSpPr/>
      </dsp:nvSpPr>
      <dsp:spPr>
        <a:xfrm rot="5400000">
          <a:off x="1834877" y="1012517"/>
          <a:ext cx="370433" cy="444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834877" y="1012517"/>
        <a:ext cx="370433" cy="444519"/>
      </dsp:txXfrm>
    </dsp:sp>
    <dsp:sp modelId="{D589BBF4-B215-4811-B2F2-533F82EA478F}">
      <dsp:nvSpPr>
        <dsp:cNvPr id="0" name=""/>
        <dsp:cNvSpPr/>
      </dsp:nvSpPr>
      <dsp:spPr>
        <a:xfrm>
          <a:off x="1131054" y="1481732"/>
          <a:ext cx="1778079" cy="98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51%</a:t>
          </a:r>
          <a:endParaRPr lang="en-US" sz="4200" kern="1200" dirty="0"/>
        </a:p>
      </dsp:txBody>
      <dsp:txXfrm>
        <a:off x="1131054" y="1481732"/>
        <a:ext cx="1778079" cy="987822"/>
      </dsp:txXfrm>
    </dsp:sp>
    <dsp:sp modelId="{B9D4A233-D364-4408-A23D-68EBC51F8305}">
      <dsp:nvSpPr>
        <dsp:cNvPr id="0" name=""/>
        <dsp:cNvSpPr/>
      </dsp:nvSpPr>
      <dsp:spPr>
        <a:xfrm rot="5400000">
          <a:off x="1834877" y="2494250"/>
          <a:ext cx="370433" cy="444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834877" y="2494250"/>
        <a:ext cx="370433" cy="444519"/>
      </dsp:txXfrm>
    </dsp:sp>
    <dsp:sp modelId="{E08AC610-886C-450C-94AE-7E422BED7657}">
      <dsp:nvSpPr>
        <dsp:cNvPr id="0" name=""/>
        <dsp:cNvSpPr/>
      </dsp:nvSpPr>
      <dsp:spPr>
        <a:xfrm>
          <a:off x="1131054" y="2963466"/>
          <a:ext cx="1778079" cy="98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26%</a:t>
          </a:r>
          <a:endParaRPr lang="en-US" sz="4200" kern="1200" dirty="0"/>
        </a:p>
      </dsp:txBody>
      <dsp:txXfrm>
        <a:off x="1131054" y="2963466"/>
        <a:ext cx="1778079" cy="9878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C83F80-458B-4AAA-885C-7EC4D77A00EC}">
      <dsp:nvSpPr>
        <dsp:cNvPr id="0" name=""/>
        <dsp:cNvSpPr/>
      </dsp:nvSpPr>
      <dsp:spPr>
        <a:xfrm>
          <a:off x="305" y="1186150"/>
          <a:ext cx="1315822" cy="15789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t>c</a:t>
          </a:r>
          <a:endParaRPr lang="en-US" sz="1500" kern="1200" dirty="0"/>
        </a:p>
      </dsp:txBody>
      <dsp:txXfrm rot="16200000">
        <a:off x="-515496" y="1701952"/>
        <a:ext cx="1294769" cy="263164"/>
      </dsp:txXfrm>
    </dsp:sp>
    <dsp:sp modelId="{D2BC5D04-1222-4CE6-8619-39116D9AC3E3}">
      <dsp:nvSpPr>
        <dsp:cNvPr id="0" name=""/>
        <dsp:cNvSpPr/>
      </dsp:nvSpPr>
      <dsp:spPr>
        <a:xfrm>
          <a:off x="263470" y="1186150"/>
          <a:ext cx="980288" cy="15789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n-US" sz="2700" kern="1200" dirty="0" err="1" smtClean="0"/>
            <a:t>Cấm</a:t>
          </a:r>
          <a:r>
            <a:rPr lang="en-US" sz="2700" kern="1200" dirty="0" smtClean="0"/>
            <a:t> </a:t>
          </a:r>
          <a:r>
            <a:rPr lang="en-US" sz="2700" kern="1200" dirty="0" err="1" smtClean="0"/>
            <a:t>đầu</a:t>
          </a:r>
          <a:r>
            <a:rPr lang="en-US" sz="2700" kern="1200" dirty="0" smtClean="0"/>
            <a:t> </a:t>
          </a:r>
          <a:r>
            <a:rPr lang="en-US" sz="2700" kern="1200" dirty="0" err="1" smtClean="0"/>
            <a:t>tư</a:t>
          </a:r>
          <a:r>
            <a:rPr lang="en-US" sz="2700" kern="1200" dirty="0" smtClean="0"/>
            <a:t> </a:t>
          </a:r>
          <a:endParaRPr lang="en-US" sz="2700" kern="1200" dirty="0"/>
        </a:p>
      </dsp:txBody>
      <dsp:txXfrm>
        <a:off x="263470" y="1186150"/>
        <a:ext cx="980288" cy="1578987"/>
      </dsp:txXfrm>
    </dsp:sp>
    <dsp:sp modelId="{6A5FD79A-7D6D-4922-956A-060414DD42C6}">
      <dsp:nvSpPr>
        <dsp:cNvPr id="0" name=""/>
        <dsp:cNvSpPr/>
      </dsp:nvSpPr>
      <dsp:spPr>
        <a:xfrm>
          <a:off x="1362182" y="1186150"/>
          <a:ext cx="1315822" cy="15789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endParaRPr lang="en-US" sz="1500" kern="1200"/>
        </a:p>
      </dsp:txBody>
      <dsp:txXfrm rot="16200000">
        <a:off x="846379" y="1701952"/>
        <a:ext cx="1294769" cy="263164"/>
      </dsp:txXfrm>
    </dsp:sp>
    <dsp:sp modelId="{873833CD-2D6E-46B8-BF39-A83D40BEDB44}">
      <dsp:nvSpPr>
        <dsp:cNvPr id="0" name=""/>
        <dsp:cNvSpPr/>
      </dsp:nvSpPr>
      <dsp:spPr>
        <a:xfrm rot="5400000">
          <a:off x="1252674" y="2441818"/>
          <a:ext cx="232175" cy="1973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7DF37C-5DE5-46DE-8783-D30929DC9DE7}">
      <dsp:nvSpPr>
        <dsp:cNvPr id="0" name=""/>
        <dsp:cNvSpPr/>
      </dsp:nvSpPr>
      <dsp:spPr>
        <a:xfrm>
          <a:off x="1625347" y="1186150"/>
          <a:ext cx="980288" cy="15789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n-US" sz="2700" kern="1200" dirty="0" err="1" smtClean="0"/>
            <a:t>Cấm</a:t>
          </a:r>
          <a:r>
            <a:rPr lang="en-US" sz="2700" kern="1200" dirty="0" smtClean="0"/>
            <a:t> </a:t>
          </a:r>
          <a:r>
            <a:rPr lang="en-US" sz="2700" kern="1200" dirty="0" err="1" smtClean="0"/>
            <a:t>kinh</a:t>
          </a:r>
          <a:r>
            <a:rPr lang="en-US" sz="2700" kern="1200" dirty="0" smtClean="0"/>
            <a:t> </a:t>
          </a:r>
          <a:r>
            <a:rPr lang="en-US" sz="2700" kern="1200" dirty="0" err="1" smtClean="0"/>
            <a:t>doanh</a:t>
          </a:r>
          <a:endParaRPr lang="en-US" sz="2700" kern="1200" dirty="0"/>
        </a:p>
      </dsp:txBody>
      <dsp:txXfrm>
        <a:off x="1625347" y="1186150"/>
        <a:ext cx="980288" cy="1578987"/>
      </dsp:txXfrm>
    </dsp:sp>
    <dsp:sp modelId="{10C7E2B1-D2F9-4E16-A9A8-9695E26E3CB6}">
      <dsp:nvSpPr>
        <dsp:cNvPr id="0" name=""/>
        <dsp:cNvSpPr/>
      </dsp:nvSpPr>
      <dsp:spPr>
        <a:xfrm>
          <a:off x="2724059" y="1186150"/>
          <a:ext cx="1315822" cy="15789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endParaRPr lang="en-US" sz="1500" kern="1200"/>
        </a:p>
      </dsp:txBody>
      <dsp:txXfrm rot="16200000">
        <a:off x="2208256" y="1701952"/>
        <a:ext cx="1294769" cy="263164"/>
      </dsp:txXfrm>
    </dsp:sp>
    <dsp:sp modelId="{15A65918-3428-4660-B34A-613D8C29EE40}">
      <dsp:nvSpPr>
        <dsp:cNvPr id="0" name=""/>
        <dsp:cNvSpPr/>
      </dsp:nvSpPr>
      <dsp:spPr>
        <a:xfrm rot="5400000">
          <a:off x="2614550" y="2441818"/>
          <a:ext cx="232175" cy="1973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2BB75-90D3-4114-9010-B2651B2D477F}">
      <dsp:nvSpPr>
        <dsp:cNvPr id="0" name=""/>
        <dsp:cNvSpPr/>
      </dsp:nvSpPr>
      <dsp:spPr>
        <a:xfrm>
          <a:off x="2987223" y="1186150"/>
          <a:ext cx="980288" cy="15789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n-US" sz="2700" kern="1200" dirty="0" err="1" smtClean="0"/>
            <a:t>Cấm</a:t>
          </a:r>
          <a:r>
            <a:rPr lang="en-US" sz="2700" kern="1200" dirty="0" smtClean="0"/>
            <a:t> </a:t>
          </a:r>
          <a:r>
            <a:rPr lang="en-US" sz="2700" kern="1200" dirty="0" err="1" smtClean="0"/>
            <a:t>mua</a:t>
          </a:r>
          <a:r>
            <a:rPr lang="en-US" sz="2700" kern="1200" dirty="0" smtClean="0"/>
            <a:t>, </a:t>
          </a:r>
          <a:r>
            <a:rPr lang="en-US" sz="2700" kern="1200" dirty="0" err="1" smtClean="0"/>
            <a:t>bán</a:t>
          </a:r>
          <a:endParaRPr lang="en-US" sz="2700" kern="1200" dirty="0"/>
        </a:p>
      </dsp:txBody>
      <dsp:txXfrm>
        <a:off x="2987223" y="1186150"/>
        <a:ext cx="980288" cy="15789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466C0B-EB91-4E4C-8862-5166328330B3}">
      <dsp:nvSpPr>
        <dsp:cNvPr id="0" name=""/>
        <dsp:cNvSpPr/>
      </dsp:nvSpPr>
      <dsp:spPr>
        <a:xfrm>
          <a:off x="460905" y="1047"/>
          <a:ext cx="3479899" cy="2087939"/>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smtClean="0"/>
            <a:t>Động</a:t>
          </a:r>
          <a:r>
            <a:rPr lang="en-US" sz="2900" b="1" kern="1200" dirty="0" smtClean="0"/>
            <a:t> </a:t>
          </a:r>
          <a:r>
            <a:rPr lang="en-US" sz="2900" b="1" kern="1200" dirty="0" err="1" smtClean="0"/>
            <a:t>cơ</a:t>
          </a:r>
          <a:r>
            <a:rPr lang="en-US" sz="2900" b="1" kern="1200" dirty="0" smtClean="0"/>
            <a:t>: </a:t>
          </a:r>
          <a:r>
            <a:rPr lang="en-US" sz="2900" kern="1200" dirty="0" err="1" smtClean="0"/>
            <a:t>giải</a:t>
          </a:r>
          <a:r>
            <a:rPr lang="en-US" sz="2900" kern="1200" dirty="0" smtClean="0"/>
            <a:t> </a:t>
          </a:r>
          <a:r>
            <a:rPr lang="en-US" sz="2900" kern="1200" dirty="0" err="1" smtClean="0"/>
            <a:t>quyết</a:t>
          </a:r>
          <a:r>
            <a:rPr lang="en-US" sz="2900" kern="1200" dirty="0" smtClean="0"/>
            <a:t> </a:t>
          </a:r>
          <a:r>
            <a:rPr lang="en-US" sz="2900" kern="1200" dirty="0" err="1" smtClean="0"/>
            <a:t>vấn</a:t>
          </a:r>
          <a:r>
            <a:rPr lang="en-US" sz="2900" kern="1200" dirty="0" smtClean="0"/>
            <a:t> </a:t>
          </a:r>
          <a:r>
            <a:rPr lang="en-US" sz="2900" kern="1200" dirty="0" err="1" smtClean="0"/>
            <a:t>đề</a:t>
          </a:r>
          <a:r>
            <a:rPr lang="en-US" sz="2900" kern="1200" dirty="0" smtClean="0"/>
            <a:t> </a:t>
          </a:r>
          <a:r>
            <a:rPr lang="en-US" sz="2900" kern="1200" dirty="0" err="1" smtClean="0"/>
            <a:t>xã</a:t>
          </a:r>
          <a:r>
            <a:rPr lang="en-US" sz="2900" kern="1200" dirty="0" smtClean="0"/>
            <a:t> </a:t>
          </a:r>
          <a:r>
            <a:rPr lang="en-US" sz="2900" kern="1200" dirty="0" err="1" smtClean="0"/>
            <a:t>hội</a:t>
          </a:r>
          <a:r>
            <a:rPr lang="en-US" sz="2900" kern="1200" dirty="0" smtClean="0"/>
            <a:t>/</a:t>
          </a:r>
          <a:r>
            <a:rPr lang="en-US" sz="2900" kern="1200" dirty="0" err="1" smtClean="0"/>
            <a:t>thất</a:t>
          </a:r>
          <a:r>
            <a:rPr lang="en-US" sz="2900" kern="1200" dirty="0" smtClean="0"/>
            <a:t> </a:t>
          </a:r>
          <a:r>
            <a:rPr lang="en-US" sz="2900" kern="1200" dirty="0" err="1" smtClean="0"/>
            <a:t>bại</a:t>
          </a:r>
          <a:r>
            <a:rPr lang="en-US" sz="2900" kern="1200" dirty="0" smtClean="0"/>
            <a:t> </a:t>
          </a:r>
          <a:r>
            <a:rPr lang="en-US" sz="2900" kern="1200" dirty="0" err="1" smtClean="0"/>
            <a:t>thị</a:t>
          </a:r>
          <a:r>
            <a:rPr lang="en-US" sz="2900" kern="1200" dirty="0" smtClean="0"/>
            <a:t> </a:t>
          </a:r>
          <a:r>
            <a:rPr lang="en-US" sz="2900" kern="1200" dirty="0" err="1" smtClean="0"/>
            <a:t>trường</a:t>
          </a:r>
          <a:endParaRPr lang="vi-VN" sz="2900" kern="1200" dirty="0"/>
        </a:p>
      </dsp:txBody>
      <dsp:txXfrm>
        <a:off x="460905" y="1047"/>
        <a:ext cx="3479899" cy="2087939"/>
      </dsp:txXfrm>
    </dsp:sp>
    <dsp:sp modelId="{5DC03C61-B7C9-4150-B3FE-EB990EB32B6D}">
      <dsp:nvSpPr>
        <dsp:cNvPr id="0" name=""/>
        <dsp:cNvSpPr/>
      </dsp:nvSpPr>
      <dsp:spPr>
        <a:xfrm>
          <a:off x="4288794" y="1047"/>
          <a:ext cx="3479899" cy="2087939"/>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smtClean="0"/>
            <a:t>Cách</a:t>
          </a:r>
          <a:r>
            <a:rPr lang="en-US" sz="2900" b="1" kern="1200" dirty="0" smtClean="0"/>
            <a:t> </a:t>
          </a:r>
          <a:r>
            <a:rPr lang="en-US" sz="2900" b="1" kern="1200" dirty="0" err="1" smtClean="0"/>
            <a:t>làm</a:t>
          </a:r>
          <a:r>
            <a:rPr lang="en-US" sz="2900" b="1" kern="1200" dirty="0" smtClean="0"/>
            <a:t>: </a:t>
          </a:r>
          <a:r>
            <a:rPr lang="en-US" sz="2900" kern="1200" dirty="0" err="1" smtClean="0"/>
            <a:t>kinh</a:t>
          </a:r>
          <a:r>
            <a:rPr lang="en-US" sz="2900" kern="1200" dirty="0" smtClean="0"/>
            <a:t> </a:t>
          </a:r>
          <a:r>
            <a:rPr lang="en-US" sz="2900" kern="1200" dirty="0" err="1" smtClean="0"/>
            <a:t>doanh</a:t>
          </a:r>
          <a:r>
            <a:rPr lang="en-US" sz="2900" kern="1200" dirty="0" smtClean="0"/>
            <a:t>, </a:t>
          </a:r>
          <a:r>
            <a:rPr lang="en-US" sz="2900" kern="1200" dirty="0" err="1" smtClean="0"/>
            <a:t>dựa</a:t>
          </a:r>
          <a:r>
            <a:rPr lang="en-US" sz="2900" kern="1200" dirty="0" smtClean="0"/>
            <a:t> </a:t>
          </a:r>
          <a:r>
            <a:rPr lang="en-US" sz="2900" kern="1200" dirty="0" err="1" smtClean="0"/>
            <a:t>trên</a:t>
          </a:r>
          <a:r>
            <a:rPr lang="en-US" sz="2900" kern="1200" dirty="0" smtClean="0"/>
            <a:t> </a:t>
          </a:r>
          <a:r>
            <a:rPr lang="en-US" sz="2900" kern="1200" dirty="0" err="1" smtClean="0"/>
            <a:t>thị</a:t>
          </a:r>
          <a:r>
            <a:rPr lang="en-US" sz="2900" kern="1200" dirty="0" smtClean="0"/>
            <a:t> </a:t>
          </a:r>
          <a:r>
            <a:rPr lang="en-US" sz="2900" kern="1200" dirty="0" err="1" smtClean="0"/>
            <a:t>trường</a:t>
          </a:r>
          <a:r>
            <a:rPr lang="en-US" sz="2900" kern="1200" dirty="0" smtClean="0"/>
            <a:t> </a:t>
          </a:r>
          <a:r>
            <a:rPr lang="en-US" sz="2900" kern="1200" dirty="0" err="1" smtClean="0"/>
            <a:t>có</a:t>
          </a:r>
          <a:r>
            <a:rPr lang="en-US" sz="2900" kern="1200" dirty="0" smtClean="0"/>
            <a:t> </a:t>
          </a:r>
          <a:r>
            <a:rPr lang="en-US" sz="2900" kern="1200" dirty="0" err="1" smtClean="0"/>
            <a:t>điều</a:t>
          </a:r>
          <a:r>
            <a:rPr lang="en-US" sz="2900" kern="1200" dirty="0" smtClean="0"/>
            <a:t> </a:t>
          </a:r>
          <a:r>
            <a:rPr lang="en-US" sz="2900" kern="1200" dirty="0" err="1" smtClean="0"/>
            <a:t>chỉnh</a:t>
          </a:r>
          <a:endParaRPr lang="vi-VN" sz="2900" kern="1200" dirty="0"/>
        </a:p>
      </dsp:txBody>
      <dsp:txXfrm>
        <a:off x="4288794" y="1047"/>
        <a:ext cx="3479899" cy="2087939"/>
      </dsp:txXfrm>
    </dsp:sp>
    <dsp:sp modelId="{1512B834-5039-4589-98BF-396A19BE1869}">
      <dsp:nvSpPr>
        <dsp:cNvPr id="0" name=""/>
        <dsp:cNvSpPr/>
      </dsp:nvSpPr>
      <dsp:spPr>
        <a:xfrm>
          <a:off x="460905" y="2436976"/>
          <a:ext cx="3479899" cy="2087939"/>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smtClean="0"/>
            <a:t>Mục</a:t>
          </a:r>
          <a:r>
            <a:rPr lang="en-US" sz="2900" b="1" kern="1200" dirty="0" smtClean="0"/>
            <a:t> </a:t>
          </a:r>
          <a:r>
            <a:rPr lang="en-US" sz="2900" b="1" kern="1200" dirty="0" err="1" smtClean="0"/>
            <a:t>tiêu</a:t>
          </a:r>
          <a:r>
            <a:rPr lang="en-US" sz="2900" b="1" kern="1200" dirty="0" smtClean="0"/>
            <a:t>: </a:t>
          </a:r>
          <a:r>
            <a:rPr lang="en-US" sz="2900" b="1" kern="1200" dirty="0" err="1" smtClean="0"/>
            <a:t>k</a:t>
          </a:r>
          <a:r>
            <a:rPr lang="en-US" sz="2900" kern="1200" dirty="0" err="1" smtClean="0"/>
            <a:t>hông</a:t>
          </a:r>
          <a:r>
            <a:rPr lang="en-US" sz="2900" kern="1200" dirty="0" smtClean="0"/>
            <a:t> </a:t>
          </a:r>
          <a:r>
            <a:rPr lang="en-US" sz="2900" kern="1200" dirty="0" err="1" smtClean="0"/>
            <a:t>vì</a:t>
          </a:r>
          <a:r>
            <a:rPr lang="en-US" sz="2900" kern="1200" dirty="0" smtClean="0"/>
            <a:t> </a:t>
          </a:r>
          <a:r>
            <a:rPr lang="en-US" sz="2900" kern="1200" dirty="0" err="1" smtClean="0"/>
            <a:t>lợi</a:t>
          </a:r>
          <a:r>
            <a:rPr lang="en-US" sz="2900" kern="1200" dirty="0" smtClean="0"/>
            <a:t> </a:t>
          </a:r>
          <a:r>
            <a:rPr lang="en-US" sz="2900" kern="1200" dirty="0" err="1" smtClean="0"/>
            <a:t>nhuận</a:t>
          </a:r>
          <a:r>
            <a:rPr lang="en-US" sz="2900" kern="1200" dirty="0" smtClean="0"/>
            <a:t>, LN </a:t>
          </a:r>
          <a:r>
            <a:rPr lang="en-US" sz="2900" kern="1200" dirty="0" err="1" smtClean="0"/>
            <a:t>chủ</a:t>
          </a:r>
          <a:r>
            <a:rPr lang="en-US" sz="2900" kern="1200" dirty="0" smtClean="0"/>
            <a:t> </a:t>
          </a:r>
          <a:r>
            <a:rPr lang="en-US" sz="2900" kern="1200" dirty="0" err="1" smtClean="0"/>
            <a:t>yếu</a:t>
          </a:r>
          <a:r>
            <a:rPr lang="en-US" sz="2900" kern="1200" dirty="0" smtClean="0"/>
            <a:t> </a:t>
          </a:r>
          <a:r>
            <a:rPr lang="en-US" sz="2900" kern="1200" dirty="0" err="1" smtClean="0"/>
            <a:t>dùng</a:t>
          </a:r>
          <a:r>
            <a:rPr lang="en-US" sz="2900" kern="1200" dirty="0" smtClean="0"/>
            <a:t> </a:t>
          </a:r>
          <a:r>
            <a:rPr lang="en-US" sz="2900" kern="1200" dirty="0" err="1" smtClean="0"/>
            <a:t>tái</a:t>
          </a:r>
          <a:r>
            <a:rPr lang="en-US" sz="2900" kern="1200" dirty="0" smtClean="0"/>
            <a:t> </a:t>
          </a:r>
          <a:r>
            <a:rPr lang="en-US" sz="2900" kern="1200" dirty="0" err="1" smtClean="0"/>
            <a:t>đầu</a:t>
          </a:r>
          <a:r>
            <a:rPr lang="en-US" sz="2900" kern="1200" dirty="0" smtClean="0"/>
            <a:t> </a:t>
          </a:r>
          <a:r>
            <a:rPr lang="en-US" sz="2900" kern="1200" dirty="0" err="1" smtClean="0"/>
            <a:t>tư</a:t>
          </a:r>
          <a:r>
            <a:rPr lang="en-US" sz="2900" kern="1200" dirty="0" smtClean="0"/>
            <a:t> </a:t>
          </a:r>
          <a:r>
            <a:rPr lang="en-US" sz="2900" kern="1200" dirty="0" err="1" smtClean="0"/>
            <a:t>cho</a:t>
          </a:r>
          <a:r>
            <a:rPr lang="en-US" sz="2900" kern="1200" dirty="0" smtClean="0"/>
            <a:t> </a:t>
          </a:r>
          <a:r>
            <a:rPr lang="en-US" sz="2900" kern="1200" dirty="0" err="1" smtClean="0"/>
            <a:t>mục</a:t>
          </a:r>
          <a:r>
            <a:rPr lang="en-US" sz="2900" kern="1200" dirty="0" smtClean="0"/>
            <a:t> </a:t>
          </a:r>
          <a:r>
            <a:rPr lang="en-US" sz="2900" kern="1200" dirty="0" err="1" smtClean="0"/>
            <a:t>tiêu</a:t>
          </a:r>
          <a:r>
            <a:rPr lang="en-US" sz="2900" kern="1200" dirty="0" smtClean="0"/>
            <a:t> </a:t>
          </a:r>
          <a:r>
            <a:rPr lang="en-US" sz="2900" kern="1200" dirty="0" err="1" smtClean="0"/>
            <a:t>xã</a:t>
          </a:r>
          <a:r>
            <a:rPr lang="en-US" sz="2900" kern="1200" dirty="0" smtClean="0"/>
            <a:t> </a:t>
          </a:r>
          <a:r>
            <a:rPr lang="en-US" sz="2900" kern="1200" dirty="0" err="1" smtClean="0"/>
            <a:t>hội</a:t>
          </a:r>
          <a:endParaRPr lang="vi-VN" sz="2900" kern="1200" dirty="0"/>
        </a:p>
      </dsp:txBody>
      <dsp:txXfrm>
        <a:off x="460905" y="2436976"/>
        <a:ext cx="3479899" cy="2087939"/>
      </dsp:txXfrm>
    </dsp:sp>
    <dsp:sp modelId="{A24B85A6-9F01-4B29-BB9A-CA7B377EFE96}">
      <dsp:nvSpPr>
        <dsp:cNvPr id="0" name=""/>
        <dsp:cNvSpPr/>
      </dsp:nvSpPr>
      <dsp:spPr>
        <a:xfrm>
          <a:off x="4288794" y="2436976"/>
          <a:ext cx="3479899" cy="2087939"/>
        </a:xfrm>
        <a:prstGeom prst="rect">
          <a:avLst/>
        </a:prstGeom>
        <a:solidFill>
          <a:schemeClr val="accent3">
            <a:hueOff val="0"/>
            <a:satOff val="0"/>
            <a:lumOff val="-100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smtClean="0"/>
            <a:t>Sáng</a:t>
          </a:r>
          <a:r>
            <a:rPr lang="en-US" sz="2900" b="1" kern="1200" dirty="0" smtClean="0"/>
            <a:t> </a:t>
          </a:r>
          <a:r>
            <a:rPr lang="en-US" sz="2900" b="1" kern="1200" dirty="0" err="1" smtClean="0"/>
            <a:t>tạo</a:t>
          </a:r>
          <a:r>
            <a:rPr lang="en-US" sz="2900" b="1" kern="1200" dirty="0" smtClean="0"/>
            <a:t>: </a:t>
          </a:r>
          <a:r>
            <a:rPr lang="en-US" sz="2900" kern="1200" dirty="0" err="1" smtClean="0"/>
            <a:t>tìm</a:t>
          </a:r>
          <a:r>
            <a:rPr lang="en-US" sz="2900" kern="1200" dirty="0" smtClean="0"/>
            <a:t> </a:t>
          </a:r>
          <a:r>
            <a:rPr lang="en-US" sz="2900" kern="1200" dirty="0" err="1" smtClean="0"/>
            <a:t>ra</a:t>
          </a:r>
          <a:r>
            <a:rPr lang="en-US" sz="2900" kern="1200" dirty="0" smtClean="0"/>
            <a:t> </a:t>
          </a:r>
          <a:r>
            <a:rPr lang="en-US" sz="2900" kern="1200" dirty="0" err="1" smtClean="0"/>
            <a:t>giải</a:t>
          </a:r>
          <a:r>
            <a:rPr lang="en-US" sz="2900" kern="1200" dirty="0" smtClean="0"/>
            <a:t> </a:t>
          </a:r>
          <a:r>
            <a:rPr lang="en-US" sz="2900" kern="1200" dirty="0" err="1" smtClean="0"/>
            <a:t>pháp</a:t>
          </a:r>
          <a:r>
            <a:rPr lang="en-US" sz="2900" kern="1200" dirty="0" smtClean="0"/>
            <a:t> </a:t>
          </a:r>
          <a:r>
            <a:rPr lang="en-US" sz="2900" kern="1200" dirty="0" err="1" smtClean="0"/>
            <a:t>đột</a:t>
          </a:r>
          <a:r>
            <a:rPr lang="en-US" sz="2900" kern="1200" dirty="0" smtClean="0"/>
            <a:t> </a:t>
          </a:r>
          <a:r>
            <a:rPr lang="en-US" sz="2900" kern="1200" dirty="0" err="1" smtClean="0"/>
            <a:t>phá</a:t>
          </a:r>
          <a:r>
            <a:rPr lang="en-US" sz="2900" kern="1200" dirty="0" smtClean="0"/>
            <a:t> </a:t>
          </a:r>
          <a:r>
            <a:rPr lang="en-US" sz="2900" kern="1200" dirty="0" err="1" smtClean="0"/>
            <a:t>để</a:t>
          </a:r>
          <a:r>
            <a:rPr lang="en-US" sz="2900" kern="1200" dirty="0" smtClean="0"/>
            <a:t> </a:t>
          </a:r>
          <a:r>
            <a:rPr lang="en-US" sz="2900" kern="1200" dirty="0" err="1" smtClean="0"/>
            <a:t>tạo</a:t>
          </a:r>
          <a:r>
            <a:rPr lang="en-US" sz="2900" kern="1200" dirty="0" smtClean="0"/>
            <a:t> </a:t>
          </a:r>
          <a:r>
            <a:rPr lang="en-US" sz="2900" kern="1200" dirty="0" err="1" smtClean="0"/>
            <a:t>giá</a:t>
          </a:r>
          <a:r>
            <a:rPr lang="en-US" sz="2900" kern="1200" dirty="0" smtClean="0"/>
            <a:t> </a:t>
          </a:r>
          <a:r>
            <a:rPr lang="en-US" sz="2900" kern="1200" dirty="0" err="1" smtClean="0"/>
            <a:t>trị</a:t>
          </a:r>
          <a:r>
            <a:rPr lang="en-US" sz="2900" kern="1200" dirty="0" smtClean="0"/>
            <a:t> </a:t>
          </a:r>
          <a:r>
            <a:rPr lang="en-US" sz="2900" kern="1200" dirty="0" err="1" smtClean="0"/>
            <a:t>xã</a:t>
          </a:r>
          <a:r>
            <a:rPr lang="en-US" sz="2900" kern="1200" dirty="0" smtClean="0"/>
            <a:t> </a:t>
          </a:r>
          <a:r>
            <a:rPr lang="en-US" sz="2900" kern="1200" dirty="0" err="1" smtClean="0"/>
            <a:t>hội</a:t>
          </a:r>
          <a:r>
            <a:rPr lang="en-US" sz="2900" kern="1200" dirty="0" smtClean="0"/>
            <a:t>  </a:t>
          </a:r>
          <a:endParaRPr lang="vi-VN" sz="2900" kern="1200" dirty="0"/>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807848-03E8-41B6-B67A-39C3647C90A8}" type="datetimeFigureOut">
              <a:rPr lang="en-US" smtClean="0"/>
              <a:pPr/>
              <a:t>7/25/2014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E320D8-96C4-480E-8D30-DE0C4B8BFC5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9FAAA3-7740-424A-B97F-68CA88A78DAA}" type="datetimeFigureOut">
              <a:rPr lang="en-US"/>
              <a:pPr>
                <a:defRPr/>
              </a:pPr>
              <a:t>7/25/2014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E77A4A-B364-40C2-9327-5CDDB8568FDD}" type="slidenum">
              <a:rPr lang="en-US"/>
              <a:pPr>
                <a:defRPr/>
              </a:pPr>
              <a:t>‹#›</a:t>
            </a:fld>
            <a:endParaRPr lang="en-US"/>
          </a:p>
        </p:txBody>
      </p:sp>
    </p:spTree>
    <p:extLst>
      <p:ext uri="{BB962C8B-B14F-4D97-AF65-F5344CB8AC3E}">
        <p14:creationId xmlns:p14="http://schemas.microsoft.com/office/powerpoint/2010/main" xmlns="" val="1470064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84BDFE3-FA57-4675-BC5B-95F71A8D1DA0}" type="slidenum">
              <a:rPr lang="en-US" smtClean="0"/>
              <a:pPr>
                <a:defRPr/>
              </a:pPr>
              <a:t>1</a:t>
            </a:fld>
            <a:endParaRPr lang="en-US"/>
          </a:p>
        </p:txBody>
      </p:sp>
    </p:spTree>
    <p:extLst>
      <p:ext uri="{BB962C8B-B14F-4D97-AF65-F5344CB8AC3E}">
        <p14:creationId xmlns:p14="http://schemas.microsoft.com/office/powerpoint/2010/main" xmlns="" val="203931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Hội đồng quản trị: gồm thành viên điều hành và thành viên độc lập (executive &amp; non-executive)</a:t>
            </a:r>
          </a:p>
          <a:p>
            <a:pPr eaLnBrk="1" hangingPunct="1"/>
            <a:r>
              <a:rPr lang="en-US" smtClean="0"/>
              <a:t>Các thành viên độc lập thường là thành viên các Ủy ban – chịu trách nhiệm giám sát hoạt động điều hành, quản lý doanh nghiệp. Lợi của mô hình này là thuận lợi hơn cho thành viên non-executive thực hiện nhiệm vụ: cùng là thành viên HDQT, tham gia gần như mọi hoạt động của HDQT</a:t>
            </a:r>
          </a:p>
        </p:txBody>
      </p:sp>
      <p:sp>
        <p:nvSpPr>
          <p:cNvPr id="4" name="Slide Number Placeholder 3"/>
          <p:cNvSpPr>
            <a:spLocks noGrp="1"/>
          </p:cNvSpPr>
          <p:nvPr>
            <p:ph type="sldNum" sz="quarter" idx="5"/>
          </p:nvPr>
        </p:nvSpPr>
        <p:spPr/>
        <p:txBody>
          <a:bodyPr/>
          <a:lstStyle/>
          <a:p>
            <a:pPr>
              <a:defRPr/>
            </a:pPr>
            <a:fld id="{3CE01F90-2C0C-47B4-BC6E-9AAEC09CEA09}" type="slidenum">
              <a:rPr lang="en-US" smtClean="0"/>
              <a:pPr>
                <a:defRPr/>
              </a:pPr>
              <a:t>23</a:t>
            </a:fld>
            <a:endParaRPr lang="en-US"/>
          </a:p>
        </p:txBody>
      </p:sp>
    </p:spTree>
    <p:extLst>
      <p:ext uri="{BB962C8B-B14F-4D97-AF65-F5344CB8AC3E}">
        <p14:creationId xmlns:p14="http://schemas.microsoft.com/office/powerpoint/2010/main" xmlns="" val="143860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E83D590-7AC2-4A99-A669-1142DA357FF8}" type="slidenum">
              <a:rPr lang="en-US" smtClean="0"/>
              <a:pPr>
                <a:defRPr/>
              </a:pPr>
              <a:t>24</a:t>
            </a:fld>
            <a:endParaRPr lang="en-US"/>
          </a:p>
        </p:txBody>
      </p:sp>
    </p:spTree>
    <p:extLst>
      <p:ext uri="{BB962C8B-B14F-4D97-AF65-F5344CB8AC3E}">
        <p14:creationId xmlns:p14="http://schemas.microsoft.com/office/powerpoint/2010/main" xmlns="" val="36716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753FF-007A-4E12-B572-36F7FA7630CB}"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xmlns="" val="228277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4096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0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E6B5A20F-23DC-4341-A232-C21C9E15C85E}" type="datetimeFigureOut">
              <a:rPr lang="en-US"/>
              <a:pPr>
                <a:defRPr/>
              </a:pPr>
              <a:t>7/25/2014</a:t>
            </a:fld>
            <a:endParaRPr lang="en-US" altLang="en-US"/>
          </a:p>
        </p:txBody>
      </p:sp>
      <p:sp>
        <p:nvSpPr>
          <p:cNvPr id="7" name="Rectangle 5"/>
          <p:cNvSpPr>
            <a:spLocks noGrp="1" noChangeArrowheads="1"/>
          </p:cNvSpPr>
          <p:nvPr>
            <p:ph type="ftr" sz="quarter" idx="11"/>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8" name="Rectangle 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621478F1-B470-41AC-8C0F-980B3B81369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3994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pic>
        <p:nvPicPr>
          <p:cNvPr id="1031" name="Picture 9"/>
          <p:cNvPicPr>
            <a:picLocks noChangeAspect="1" noChangeArrowheads="1"/>
          </p:cNvPicPr>
          <p:nvPr userDrawn="1"/>
        </p:nvPicPr>
        <p:blipFill>
          <a:blip r:embed="rId13" cstate="print"/>
          <a:srcRect/>
          <a:stretch>
            <a:fillRect/>
          </a:stretch>
        </p:blipFill>
        <p:spPr bwMode="auto">
          <a:xfrm>
            <a:off x="7924800" y="304800"/>
            <a:ext cx="700088"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hyperlink" Target="http://www.pluggd.in/wp-content/uploads/2009/07/socialentrepreneurshipreturn.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85800" y="2130425"/>
            <a:ext cx="7772400" cy="1470025"/>
          </a:xfrm>
        </p:spPr>
        <p:txBody>
          <a:bodyPr anchor="ctr"/>
          <a:lstStyle/>
          <a:p>
            <a:pPr eaLnBrk="1" hangingPunct="1"/>
            <a:r>
              <a:rPr lang="en-US" sz="3600" b="1" dirty="0" err="1" smtClean="0">
                <a:latin typeface="+mn-lt"/>
              </a:rPr>
              <a:t>Luật</a:t>
            </a:r>
            <a:r>
              <a:rPr lang="en-US" sz="3600" b="1" dirty="0" smtClean="0">
                <a:latin typeface="+mn-lt"/>
              </a:rPr>
              <a:t> </a:t>
            </a:r>
            <a:r>
              <a:rPr lang="en-US" sz="3600" b="1" dirty="0" err="1" smtClean="0">
                <a:latin typeface="+mn-lt"/>
              </a:rPr>
              <a:t>Doanh</a:t>
            </a:r>
            <a:r>
              <a:rPr lang="en-US" sz="3600" b="1" dirty="0" smtClean="0">
                <a:latin typeface="+mn-lt"/>
              </a:rPr>
              <a:t> </a:t>
            </a:r>
            <a:r>
              <a:rPr lang="en-US" sz="3600" b="1" dirty="0" err="1" smtClean="0">
                <a:latin typeface="+mn-lt"/>
              </a:rPr>
              <a:t>nghiệp</a:t>
            </a:r>
            <a:r>
              <a:rPr lang="en-US" sz="3600" b="1" dirty="0" smtClean="0">
                <a:latin typeface="+mn-lt"/>
              </a:rPr>
              <a:t> (</a:t>
            </a:r>
            <a:r>
              <a:rPr lang="en-US" sz="3600" b="1" dirty="0" err="1" smtClean="0">
                <a:latin typeface="+mn-lt"/>
              </a:rPr>
              <a:t>sửa</a:t>
            </a:r>
            <a:r>
              <a:rPr lang="en-US" sz="3600" b="1" dirty="0" smtClean="0">
                <a:latin typeface="+mn-lt"/>
              </a:rPr>
              <a:t> </a:t>
            </a:r>
            <a:r>
              <a:rPr lang="en-US" sz="3600" b="1" dirty="0" err="1" smtClean="0">
                <a:latin typeface="+mn-lt"/>
              </a:rPr>
              <a:t>đổi</a:t>
            </a:r>
            <a:r>
              <a:rPr lang="en-US" sz="3600" b="1" dirty="0" smtClean="0">
                <a:latin typeface="+mn-lt"/>
              </a:rPr>
              <a:t>): </a:t>
            </a:r>
            <a:r>
              <a:rPr lang="en-US" sz="3600" b="1" dirty="0" err="1" smtClean="0">
                <a:latin typeface="+mn-lt"/>
              </a:rPr>
              <a:t>Những</a:t>
            </a:r>
            <a:r>
              <a:rPr lang="en-US" sz="3600" b="1" dirty="0" smtClean="0">
                <a:latin typeface="+mn-lt"/>
              </a:rPr>
              <a:t> </a:t>
            </a:r>
            <a:r>
              <a:rPr lang="en-US" sz="3600" b="1" dirty="0" err="1" smtClean="0">
                <a:latin typeface="+mn-lt"/>
              </a:rPr>
              <a:t>thay</a:t>
            </a:r>
            <a:r>
              <a:rPr lang="en-US" sz="3600" b="1" dirty="0" smtClean="0">
                <a:latin typeface="+mn-lt"/>
              </a:rPr>
              <a:t> </a:t>
            </a:r>
            <a:r>
              <a:rPr lang="en-US" sz="3600" b="1" dirty="0" err="1" smtClean="0">
                <a:latin typeface="+mn-lt"/>
              </a:rPr>
              <a:t>đổi</a:t>
            </a:r>
            <a:r>
              <a:rPr lang="en-US" sz="3600" b="1" dirty="0" smtClean="0">
                <a:latin typeface="+mn-lt"/>
              </a:rPr>
              <a:t> </a:t>
            </a:r>
            <a:r>
              <a:rPr lang="en-US" sz="3600" b="1" dirty="0" err="1" smtClean="0">
                <a:latin typeface="+mn-lt"/>
              </a:rPr>
              <a:t>cơ</a:t>
            </a:r>
            <a:r>
              <a:rPr lang="en-US" sz="3600" b="1" dirty="0" smtClean="0">
                <a:latin typeface="+mn-lt"/>
              </a:rPr>
              <a:t> </a:t>
            </a:r>
            <a:r>
              <a:rPr lang="en-US" sz="3600" b="1" dirty="0" err="1" smtClean="0">
                <a:latin typeface="+mn-lt"/>
              </a:rPr>
              <a:t>bản</a:t>
            </a:r>
            <a:r>
              <a:rPr lang="en-US" sz="3600" b="1" dirty="0" smtClean="0">
                <a:latin typeface="+mn-lt"/>
              </a:rPr>
              <a:t> </a:t>
            </a:r>
            <a:r>
              <a:rPr lang="en-US" sz="3600" b="1" dirty="0" err="1" smtClean="0">
                <a:latin typeface="+mn-lt"/>
              </a:rPr>
              <a:t>và</a:t>
            </a:r>
            <a:r>
              <a:rPr lang="en-US" sz="3600" b="1" dirty="0" smtClean="0">
                <a:latin typeface="+mn-lt"/>
              </a:rPr>
              <a:t> </a:t>
            </a:r>
            <a:r>
              <a:rPr lang="en-US" sz="3600" b="1" dirty="0" err="1" smtClean="0">
                <a:latin typeface="+mn-lt"/>
              </a:rPr>
              <a:t>các</a:t>
            </a:r>
            <a:r>
              <a:rPr lang="en-US" sz="3600" b="1" dirty="0" smtClean="0">
                <a:latin typeface="+mn-lt"/>
              </a:rPr>
              <a:t> </a:t>
            </a:r>
            <a:r>
              <a:rPr lang="en-US" sz="3600" b="1" dirty="0" err="1" smtClean="0">
                <a:latin typeface="+mn-lt"/>
              </a:rPr>
              <a:t>vấn</a:t>
            </a:r>
            <a:r>
              <a:rPr lang="en-US" sz="3600" b="1" dirty="0" smtClean="0">
                <a:latin typeface="+mn-lt"/>
              </a:rPr>
              <a:t> </a:t>
            </a:r>
            <a:r>
              <a:rPr lang="en-US" sz="3600" b="1" dirty="0" err="1" smtClean="0">
                <a:latin typeface="+mn-lt"/>
              </a:rPr>
              <a:t>đề</a:t>
            </a:r>
            <a:r>
              <a:rPr lang="en-US" sz="3600" b="1" dirty="0" smtClean="0">
                <a:latin typeface="+mn-lt"/>
              </a:rPr>
              <a:t> </a:t>
            </a:r>
            <a:r>
              <a:rPr lang="en-US" sz="3600" b="1" dirty="0" err="1" smtClean="0">
                <a:latin typeface="+mn-lt"/>
              </a:rPr>
              <a:t>liên</a:t>
            </a:r>
            <a:r>
              <a:rPr lang="en-US" sz="3600" b="1" dirty="0" smtClean="0">
                <a:latin typeface="+mn-lt"/>
              </a:rPr>
              <a:t> </a:t>
            </a:r>
            <a:r>
              <a:rPr lang="en-US" sz="3600" b="1" dirty="0" err="1" smtClean="0">
                <a:latin typeface="+mn-lt"/>
              </a:rPr>
              <a:t>quan</a:t>
            </a:r>
            <a:endParaRPr lang="en-US" sz="3600" b="1" dirty="0" smtClean="0">
              <a:latin typeface="+mn-lt"/>
            </a:endParaRPr>
          </a:p>
        </p:txBody>
      </p:sp>
      <p:sp>
        <p:nvSpPr>
          <p:cNvPr id="14338" name="Subtitle 2"/>
          <p:cNvSpPr>
            <a:spLocks noGrp="1"/>
          </p:cNvSpPr>
          <p:nvPr>
            <p:ph type="subTitle" idx="4294967295"/>
          </p:nvPr>
        </p:nvSpPr>
        <p:spPr>
          <a:xfrm>
            <a:off x="762000" y="3886200"/>
            <a:ext cx="6400800" cy="1754188"/>
          </a:xfrm>
        </p:spPr>
        <p:txBody>
          <a:bodyPr/>
          <a:lstStyle/>
          <a:p>
            <a:pPr marL="0" indent="0" eaLnBrk="1" hangingPunct="1">
              <a:buFont typeface="Wingdings" pitchFamily="2" charset="2"/>
              <a:buNone/>
            </a:pPr>
            <a:endParaRPr lang="en-US" sz="2400" dirty="0" smtClean="0">
              <a:solidFill>
                <a:srgbClr val="898989"/>
              </a:solidFill>
            </a:endParaRPr>
          </a:p>
          <a:p>
            <a:pPr marL="0" indent="0" eaLnBrk="1" hangingPunct="1">
              <a:buFont typeface="Wingdings" pitchFamily="2" charset="2"/>
              <a:buNone/>
            </a:pPr>
            <a:r>
              <a:rPr lang="en-US" sz="2400" dirty="0" err="1" smtClean="0">
                <a:solidFill>
                  <a:srgbClr val="898989"/>
                </a:solidFill>
              </a:rPr>
              <a:t>Viện</a:t>
            </a:r>
            <a:r>
              <a:rPr lang="en-US" sz="2400" dirty="0" smtClean="0">
                <a:solidFill>
                  <a:srgbClr val="898989"/>
                </a:solidFill>
              </a:rPr>
              <a:t> </a:t>
            </a:r>
            <a:r>
              <a:rPr lang="en-US" sz="2400" dirty="0" err="1" smtClean="0">
                <a:solidFill>
                  <a:srgbClr val="898989"/>
                </a:solidFill>
              </a:rPr>
              <a:t>nghiên</a:t>
            </a:r>
            <a:r>
              <a:rPr lang="en-US" sz="2400" dirty="0" smtClean="0">
                <a:solidFill>
                  <a:srgbClr val="898989"/>
                </a:solidFill>
              </a:rPr>
              <a:t> </a:t>
            </a:r>
            <a:r>
              <a:rPr lang="en-US" sz="2400" dirty="0" err="1" smtClean="0">
                <a:solidFill>
                  <a:srgbClr val="898989"/>
                </a:solidFill>
              </a:rPr>
              <a:t>cứu</a:t>
            </a:r>
            <a:r>
              <a:rPr lang="en-US" sz="2400" dirty="0" smtClean="0">
                <a:solidFill>
                  <a:srgbClr val="898989"/>
                </a:solidFill>
              </a:rPr>
              <a:t> </a:t>
            </a:r>
            <a:r>
              <a:rPr lang="en-US" sz="2400" dirty="0" err="1" smtClean="0">
                <a:solidFill>
                  <a:srgbClr val="898989"/>
                </a:solidFill>
              </a:rPr>
              <a:t>quản</a:t>
            </a:r>
            <a:r>
              <a:rPr lang="en-US" sz="2400" dirty="0" smtClean="0">
                <a:solidFill>
                  <a:srgbClr val="898989"/>
                </a:solidFill>
              </a:rPr>
              <a:t> </a:t>
            </a:r>
            <a:r>
              <a:rPr lang="en-US" sz="2400" dirty="0" err="1" smtClean="0">
                <a:solidFill>
                  <a:srgbClr val="898989"/>
                </a:solidFill>
              </a:rPr>
              <a:t>lý</a:t>
            </a:r>
            <a:r>
              <a:rPr lang="en-US" sz="2400" dirty="0" smtClean="0">
                <a:solidFill>
                  <a:srgbClr val="898989"/>
                </a:solidFill>
              </a:rPr>
              <a:t> </a:t>
            </a:r>
            <a:r>
              <a:rPr lang="en-US" sz="2400" dirty="0" err="1" smtClean="0">
                <a:solidFill>
                  <a:srgbClr val="898989"/>
                </a:solidFill>
              </a:rPr>
              <a:t>kinh</a:t>
            </a:r>
            <a:r>
              <a:rPr lang="en-US" sz="2400" dirty="0" smtClean="0">
                <a:solidFill>
                  <a:srgbClr val="898989"/>
                </a:solidFill>
              </a:rPr>
              <a:t> </a:t>
            </a:r>
            <a:r>
              <a:rPr lang="en-US" sz="2400" dirty="0" err="1" smtClean="0">
                <a:solidFill>
                  <a:srgbClr val="898989"/>
                </a:solidFill>
              </a:rPr>
              <a:t>tế</a:t>
            </a:r>
            <a:r>
              <a:rPr lang="en-US" sz="2400" dirty="0" smtClean="0">
                <a:solidFill>
                  <a:srgbClr val="898989"/>
                </a:solidFill>
              </a:rPr>
              <a:t> </a:t>
            </a:r>
            <a:r>
              <a:rPr lang="en-US" sz="2400" dirty="0" err="1" smtClean="0">
                <a:solidFill>
                  <a:srgbClr val="898989"/>
                </a:solidFill>
              </a:rPr>
              <a:t>Trung</a:t>
            </a:r>
            <a:r>
              <a:rPr lang="en-US" sz="2400" dirty="0" smtClean="0">
                <a:solidFill>
                  <a:srgbClr val="898989"/>
                </a:solidFill>
              </a:rPr>
              <a:t> </a:t>
            </a:r>
            <a:r>
              <a:rPr lang="en-US" sz="2400" dirty="0" err="1" smtClean="0">
                <a:solidFill>
                  <a:srgbClr val="898989"/>
                </a:solidFill>
              </a:rPr>
              <a:t>ương</a:t>
            </a:r>
            <a:endParaRPr lang="en-US" sz="2400" dirty="0" smtClean="0">
              <a:solidFill>
                <a:srgbClr val="898989"/>
              </a:solidFill>
            </a:endParaRPr>
          </a:p>
          <a:p>
            <a:pPr marL="0" indent="0" eaLnBrk="1" hangingPunct="1">
              <a:buFont typeface="Wingdings" pitchFamily="2" charset="2"/>
              <a:buNone/>
            </a:pPr>
            <a:endParaRPr lang="en-US" sz="1600" dirty="0" smtClean="0">
              <a:solidFill>
                <a:srgbClr val="898989"/>
              </a:solidFill>
            </a:endParaRPr>
          </a:p>
          <a:p>
            <a:pPr marL="0" indent="0" eaLnBrk="1" hangingPunct="1">
              <a:buFont typeface="Wingdings" pitchFamily="2" charset="2"/>
              <a:buNone/>
            </a:pPr>
            <a:r>
              <a:rPr lang="en-US" sz="1600" dirty="0" err="1" smtClean="0">
                <a:solidFill>
                  <a:schemeClr val="tx2"/>
                </a:solidFill>
              </a:rPr>
              <a:t>Toàn</a:t>
            </a:r>
            <a:r>
              <a:rPr lang="en-US" sz="1600" dirty="0" smtClean="0">
                <a:solidFill>
                  <a:schemeClr val="tx2"/>
                </a:solidFill>
              </a:rPr>
              <a:t> </a:t>
            </a:r>
            <a:r>
              <a:rPr lang="en-US" sz="1600" dirty="0" err="1" smtClean="0">
                <a:solidFill>
                  <a:schemeClr val="tx2"/>
                </a:solidFill>
              </a:rPr>
              <a:t>văn</a:t>
            </a:r>
            <a:r>
              <a:rPr lang="en-US" sz="1600" dirty="0" smtClean="0">
                <a:solidFill>
                  <a:schemeClr val="tx2"/>
                </a:solidFill>
              </a:rPr>
              <a:t> </a:t>
            </a:r>
            <a:r>
              <a:rPr lang="en-US" sz="1600" dirty="0" err="1" smtClean="0">
                <a:solidFill>
                  <a:schemeClr val="tx2"/>
                </a:solidFill>
              </a:rPr>
              <a:t>dự</a:t>
            </a:r>
            <a:r>
              <a:rPr lang="en-US" sz="1600" dirty="0" smtClean="0">
                <a:solidFill>
                  <a:schemeClr val="tx2"/>
                </a:solidFill>
              </a:rPr>
              <a:t> </a:t>
            </a:r>
            <a:r>
              <a:rPr lang="en-US" sz="1600" dirty="0" err="1" smtClean="0">
                <a:solidFill>
                  <a:schemeClr val="tx2"/>
                </a:solidFill>
              </a:rPr>
              <a:t>thảo</a:t>
            </a:r>
            <a:r>
              <a:rPr lang="en-US" sz="1600" dirty="0" smtClean="0">
                <a:solidFill>
                  <a:schemeClr val="tx2"/>
                </a:solidFill>
              </a:rPr>
              <a:t> </a:t>
            </a:r>
            <a:r>
              <a:rPr lang="en-US" sz="1600" dirty="0" err="1" smtClean="0">
                <a:solidFill>
                  <a:schemeClr val="tx2"/>
                </a:solidFill>
              </a:rPr>
              <a:t>Luật</a:t>
            </a:r>
            <a:r>
              <a:rPr lang="en-US" sz="1600" dirty="0" smtClean="0">
                <a:solidFill>
                  <a:schemeClr val="tx2"/>
                </a:solidFill>
              </a:rPr>
              <a:t> </a:t>
            </a:r>
            <a:r>
              <a:rPr lang="en-US" sz="1600" dirty="0" err="1" smtClean="0">
                <a:solidFill>
                  <a:schemeClr val="tx2"/>
                </a:solidFill>
              </a:rPr>
              <a:t>doanh</a:t>
            </a:r>
            <a:r>
              <a:rPr lang="en-US" sz="1600" dirty="0" smtClean="0">
                <a:solidFill>
                  <a:schemeClr val="tx2"/>
                </a:solidFill>
              </a:rPr>
              <a:t> </a:t>
            </a:r>
            <a:r>
              <a:rPr lang="en-US" sz="1600" dirty="0" err="1" smtClean="0">
                <a:solidFill>
                  <a:schemeClr val="tx2"/>
                </a:solidFill>
              </a:rPr>
              <a:t>nghiệp</a:t>
            </a:r>
            <a:r>
              <a:rPr lang="en-US" sz="1600" dirty="0" smtClean="0">
                <a:solidFill>
                  <a:schemeClr val="tx2"/>
                </a:solidFill>
              </a:rPr>
              <a:t> (</a:t>
            </a:r>
            <a:r>
              <a:rPr lang="en-US" sz="1600" dirty="0" err="1" smtClean="0">
                <a:solidFill>
                  <a:schemeClr val="tx2"/>
                </a:solidFill>
              </a:rPr>
              <a:t>sửa</a:t>
            </a:r>
            <a:r>
              <a:rPr lang="en-US" sz="1600" dirty="0" smtClean="0">
                <a:solidFill>
                  <a:schemeClr val="tx2"/>
                </a:solidFill>
              </a:rPr>
              <a:t> </a:t>
            </a:r>
            <a:r>
              <a:rPr lang="en-US" sz="1600" dirty="0" err="1" smtClean="0">
                <a:solidFill>
                  <a:schemeClr val="tx2"/>
                </a:solidFill>
              </a:rPr>
              <a:t>đổi</a:t>
            </a:r>
            <a:r>
              <a:rPr lang="en-US" sz="1600" dirty="0" smtClean="0">
                <a:solidFill>
                  <a:schemeClr val="tx2"/>
                </a:solidFill>
              </a:rPr>
              <a:t>) </a:t>
            </a:r>
            <a:r>
              <a:rPr lang="en-US" sz="1600" dirty="0" err="1" smtClean="0">
                <a:solidFill>
                  <a:schemeClr val="tx2"/>
                </a:solidFill>
              </a:rPr>
              <a:t>có</a:t>
            </a:r>
            <a:r>
              <a:rPr lang="en-US" sz="1600" dirty="0" smtClean="0">
                <a:solidFill>
                  <a:schemeClr val="tx2"/>
                </a:solidFill>
              </a:rPr>
              <a:t> </a:t>
            </a:r>
            <a:r>
              <a:rPr lang="en-US" sz="1600" dirty="0" err="1" smtClean="0">
                <a:solidFill>
                  <a:schemeClr val="tx2"/>
                </a:solidFill>
              </a:rPr>
              <a:t>thể</a:t>
            </a:r>
            <a:r>
              <a:rPr lang="en-US" sz="1600" dirty="0" smtClean="0">
                <a:solidFill>
                  <a:schemeClr val="tx2"/>
                </a:solidFill>
              </a:rPr>
              <a:t> </a:t>
            </a:r>
            <a:r>
              <a:rPr lang="en-US" sz="1600" dirty="0" err="1" smtClean="0">
                <a:solidFill>
                  <a:schemeClr val="tx2"/>
                </a:solidFill>
              </a:rPr>
              <a:t>tải</a:t>
            </a:r>
            <a:r>
              <a:rPr lang="en-US" sz="1600" dirty="0" smtClean="0">
                <a:solidFill>
                  <a:schemeClr val="tx2"/>
                </a:solidFill>
              </a:rPr>
              <a:t> </a:t>
            </a:r>
            <a:r>
              <a:rPr lang="en-US" sz="1600" dirty="0" err="1" smtClean="0">
                <a:solidFill>
                  <a:schemeClr val="tx2"/>
                </a:solidFill>
              </a:rPr>
              <a:t>về</a:t>
            </a:r>
            <a:r>
              <a:rPr lang="en-US" sz="1600" dirty="0" smtClean="0">
                <a:solidFill>
                  <a:schemeClr val="tx2"/>
                </a:solidFill>
              </a:rPr>
              <a:t> </a:t>
            </a:r>
            <a:r>
              <a:rPr lang="en-US" sz="1600" dirty="0" err="1" smtClean="0">
                <a:solidFill>
                  <a:schemeClr val="tx2"/>
                </a:solidFill>
              </a:rPr>
              <a:t>từ</a:t>
            </a:r>
            <a:r>
              <a:rPr lang="en-US" sz="1600" dirty="0" smtClean="0">
                <a:solidFill>
                  <a:schemeClr val="tx2"/>
                </a:solidFill>
              </a:rPr>
              <a:t> </a:t>
            </a:r>
            <a:r>
              <a:rPr lang="en-US" sz="1600" dirty="0" err="1" smtClean="0">
                <a:solidFill>
                  <a:schemeClr val="tx2"/>
                </a:solidFill>
              </a:rPr>
              <a:t>địa</a:t>
            </a:r>
            <a:r>
              <a:rPr lang="en-US" sz="1600" dirty="0" smtClean="0">
                <a:solidFill>
                  <a:schemeClr val="tx2"/>
                </a:solidFill>
              </a:rPr>
              <a:t> </a:t>
            </a:r>
            <a:r>
              <a:rPr lang="en-US" sz="1600" dirty="0" err="1" smtClean="0">
                <a:solidFill>
                  <a:schemeClr val="tx2"/>
                </a:solidFill>
              </a:rPr>
              <a:t>chỉ</a:t>
            </a:r>
            <a:r>
              <a:rPr lang="en-US" sz="1600" dirty="0" smtClean="0">
                <a:solidFill>
                  <a:schemeClr val="tx2"/>
                </a:solidFill>
              </a:rPr>
              <a:t>: www.ciem.org.vn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Arial" pitchFamily="34" charset="0"/>
                <a:cs typeface="Arial" pitchFamily="34" charset="0"/>
              </a:rPr>
              <a:t>Là</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đột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nhiều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lợi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ích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căn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bản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nhưng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còn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băn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khoăn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của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thập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kỷ</a:t>
            </a:r>
            <a:r>
              <a:rPr lang="en-US" sz="3200" dirty="0" smtClean="0">
                <a:latin typeface="Arial" pitchFamily="34" charset="0"/>
                <a:cs typeface="Arial" pitchFamily="34" charset="0"/>
              </a:rPr>
              <a:t> 90.XX!</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dirty="0" err="1" smtClean="0"/>
              <a:t>Về</a:t>
            </a:r>
            <a:r>
              <a:rPr lang="en-US" dirty="0" smtClean="0"/>
              <a:t> </a:t>
            </a:r>
            <a:r>
              <a:rPr lang="en-US" dirty="0" err="1" smtClean="0"/>
              <a:t>bản</a:t>
            </a:r>
            <a:r>
              <a:rPr lang="en-US" dirty="0" smtClean="0"/>
              <a:t> </a:t>
            </a:r>
            <a:r>
              <a:rPr lang="en-US" dirty="0" err="1" smtClean="0"/>
              <a:t>chất</a:t>
            </a:r>
            <a:r>
              <a:rPr lang="en-US" dirty="0" smtClean="0"/>
              <a:t> </a:t>
            </a:r>
            <a:r>
              <a:rPr lang="en-US" dirty="0" err="1" smtClean="0"/>
              <a:t>là</a:t>
            </a:r>
            <a:r>
              <a:rPr lang="en-US" dirty="0" smtClean="0"/>
              <a:t> </a:t>
            </a:r>
            <a:r>
              <a:rPr lang="en-US" dirty="0" err="1" smtClean="0"/>
              <a:t>chuyển</a:t>
            </a:r>
            <a:r>
              <a:rPr lang="en-US" dirty="0" smtClean="0"/>
              <a:t> </a:t>
            </a:r>
            <a:r>
              <a:rPr lang="en-US" dirty="0" err="1" smtClean="0"/>
              <a:t>từ</a:t>
            </a:r>
            <a:r>
              <a:rPr lang="en-US" dirty="0" smtClean="0"/>
              <a:t> </a:t>
            </a:r>
            <a:r>
              <a:rPr lang="en-US" dirty="0" err="1" smtClean="0"/>
              <a:t>tự</a:t>
            </a:r>
            <a:r>
              <a:rPr lang="en-US" dirty="0" smtClean="0"/>
              <a:t> do </a:t>
            </a:r>
            <a:r>
              <a:rPr lang="en-US" dirty="0" err="1" smtClean="0"/>
              <a:t>kinh</a:t>
            </a:r>
            <a:r>
              <a:rPr lang="en-US" dirty="0" smtClean="0"/>
              <a:t> </a:t>
            </a:r>
            <a:r>
              <a:rPr lang="en-US" dirty="0" err="1" smtClean="0"/>
              <a:t>doanh</a:t>
            </a:r>
            <a:r>
              <a:rPr lang="en-US" dirty="0" smtClean="0"/>
              <a:t> </a:t>
            </a:r>
            <a:r>
              <a:rPr lang="en-US" dirty="0" err="1" smtClean="0"/>
              <a:t>những</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đăng</a:t>
            </a:r>
            <a:r>
              <a:rPr lang="en-US" dirty="0" smtClean="0"/>
              <a:t> </a:t>
            </a:r>
            <a:r>
              <a:rPr lang="en-US" dirty="0" err="1" smtClean="0"/>
              <a:t>ký</a:t>
            </a:r>
            <a:r>
              <a:rPr lang="en-US" dirty="0" smtClean="0"/>
              <a:t> sang </a:t>
            </a:r>
            <a:r>
              <a:rPr lang="en-US" dirty="0" err="1" smtClean="0"/>
              <a:t>tự</a:t>
            </a:r>
            <a:r>
              <a:rPr lang="en-US" dirty="0" smtClean="0"/>
              <a:t> do </a:t>
            </a:r>
            <a:r>
              <a:rPr lang="en-US" dirty="0" err="1" smtClean="0"/>
              <a:t>kinh</a:t>
            </a:r>
            <a:r>
              <a:rPr lang="en-US" dirty="0" smtClean="0"/>
              <a:t> </a:t>
            </a:r>
            <a:r>
              <a:rPr lang="en-US" dirty="0" err="1" smtClean="0"/>
              <a:t>doanh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không</a:t>
            </a:r>
            <a:r>
              <a:rPr lang="en-US" dirty="0" smtClean="0"/>
              <a:t> </a:t>
            </a:r>
            <a:r>
              <a:rPr lang="en-US" dirty="0" err="1" smtClean="0"/>
              <a:t>cấm</a:t>
            </a:r>
            <a:r>
              <a:rPr lang="en-US" dirty="0" smtClean="0"/>
              <a:t>.</a:t>
            </a:r>
          </a:p>
          <a:p>
            <a:r>
              <a:rPr lang="en-US" dirty="0" err="1" smtClean="0"/>
              <a:t>Giảm</a:t>
            </a:r>
            <a:r>
              <a:rPr lang="en-US" dirty="0" smtClean="0"/>
              <a:t> </a:t>
            </a:r>
            <a:r>
              <a:rPr lang="en-US" dirty="0" err="1" smtClean="0"/>
              <a:t>rủi</a:t>
            </a:r>
            <a:r>
              <a:rPr lang="en-US" dirty="0" smtClean="0"/>
              <a:t> </a:t>
            </a:r>
            <a:r>
              <a:rPr lang="en-US" dirty="0" err="1" smtClean="0"/>
              <a:t>ro</a:t>
            </a:r>
            <a:r>
              <a:rPr lang="en-US" dirty="0" smtClean="0"/>
              <a:t> </a:t>
            </a:r>
            <a:r>
              <a:rPr lang="en-US" dirty="0" err="1" smtClean="0"/>
              <a:t>thương</a:t>
            </a:r>
            <a:r>
              <a:rPr lang="en-US" dirty="0" smtClean="0"/>
              <a:t> </a:t>
            </a:r>
            <a:r>
              <a:rPr lang="en-US" dirty="0" err="1" smtClean="0"/>
              <a:t>mại</a:t>
            </a:r>
            <a:r>
              <a:rPr lang="en-US" dirty="0" smtClean="0"/>
              <a:t>;</a:t>
            </a:r>
          </a:p>
          <a:p>
            <a:r>
              <a:rPr lang="en-US" dirty="0" err="1" smtClean="0"/>
              <a:t>Giảm</a:t>
            </a:r>
            <a:r>
              <a:rPr lang="en-US" dirty="0" smtClean="0"/>
              <a:t> </a:t>
            </a:r>
            <a:r>
              <a:rPr lang="en-US" dirty="0" err="1" smtClean="0"/>
              <a:t>rủi</a:t>
            </a:r>
            <a:r>
              <a:rPr lang="en-US" dirty="0" smtClean="0"/>
              <a:t> </a:t>
            </a:r>
            <a:r>
              <a:rPr lang="en-US" dirty="0" err="1" smtClean="0"/>
              <a:t>ra</a:t>
            </a:r>
            <a:r>
              <a:rPr lang="en-US" dirty="0" smtClean="0"/>
              <a:t> </a:t>
            </a:r>
            <a:r>
              <a:rPr lang="en-US" dirty="0" err="1" smtClean="0"/>
              <a:t>pháp</a:t>
            </a:r>
            <a:r>
              <a:rPr lang="en-US" dirty="0" smtClean="0"/>
              <a:t> </a:t>
            </a:r>
            <a:r>
              <a:rPr lang="en-US" dirty="0" err="1" smtClean="0"/>
              <a:t>lý</a:t>
            </a:r>
            <a:r>
              <a:rPr lang="en-US" dirty="0" smtClean="0"/>
              <a:t>;</a:t>
            </a:r>
          </a:p>
          <a:p>
            <a:r>
              <a:rPr lang="en-US" dirty="0" err="1" smtClean="0"/>
              <a:t>Giảm</a:t>
            </a:r>
            <a:r>
              <a:rPr lang="en-US" dirty="0" smtClean="0"/>
              <a:t> chi </a:t>
            </a:r>
            <a:r>
              <a:rPr lang="en-US" dirty="0" err="1" smtClean="0"/>
              <a:t>phí</a:t>
            </a:r>
            <a:r>
              <a:rPr lang="en-US" dirty="0" smtClean="0"/>
              <a:t> </a:t>
            </a:r>
            <a:r>
              <a:rPr lang="en-US" dirty="0" err="1" smtClean="0"/>
              <a:t>tuân</a:t>
            </a:r>
            <a:r>
              <a:rPr lang="en-US" dirty="0" smtClean="0"/>
              <a:t> </a:t>
            </a:r>
            <a:r>
              <a:rPr lang="en-US" dirty="0" err="1" smtClean="0"/>
              <a:t>thủ</a:t>
            </a:r>
            <a:r>
              <a:rPr lang="en-US" dirty="0" smtClean="0"/>
              <a:t>;</a:t>
            </a:r>
          </a:p>
          <a:p>
            <a:r>
              <a:rPr lang="en-US" dirty="0" err="1" smtClean="0"/>
              <a:t>Tăng</a:t>
            </a:r>
            <a:r>
              <a:rPr lang="en-US" dirty="0" smtClean="0"/>
              <a:t> </a:t>
            </a:r>
            <a:r>
              <a:rPr lang="en-US" dirty="0" err="1" smtClean="0"/>
              <a:t>cơ</a:t>
            </a:r>
            <a:r>
              <a:rPr lang="en-US" dirty="0" smtClean="0"/>
              <a:t> </a:t>
            </a:r>
            <a:r>
              <a:rPr lang="en-US" dirty="0" err="1" smtClean="0"/>
              <a:t>hội</a:t>
            </a:r>
            <a:r>
              <a:rPr lang="en-US" dirty="0" smtClean="0"/>
              <a:t> </a:t>
            </a:r>
            <a:r>
              <a:rPr lang="en-US" dirty="0" err="1" smtClean="0"/>
              <a:t>và</a:t>
            </a:r>
            <a:r>
              <a:rPr lang="en-US" dirty="0" smtClean="0"/>
              <a:t> </a:t>
            </a:r>
            <a:r>
              <a:rPr lang="en-US" dirty="0" err="1" smtClean="0"/>
              <a:t>giúp</a:t>
            </a:r>
            <a:r>
              <a:rPr lang="en-US" dirty="0" smtClean="0"/>
              <a:t> </a:t>
            </a:r>
            <a:r>
              <a:rPr lang="en-US" dirty="0" err="1" smtClean="0"/>
              <a:t>khai</a:t>
            </a:r>
            <a:r>
              <a:rPr lang="en-US" dirty="0" smtClean="0"/>
              <a:t> </a:t>
            </a:r>
            <a:r>
              <a:rPr lang="en-US" dirty="0" err="1" smtClean="0"/>
              <a:t>thác</a:t>
            </a:r>
            <a:r>
              <a:rPr lang="en-US" dirty="0" smtClean="0"/>
              <a:t> </a:t>
            </a:r>
            <a:r>
              <a:rPr lang="en-US" dirty="0" err="1" smtClean="0"/>
              <a:t>hết</a:t>
            </a:r>
            <a:r>
              <a:rPr lang="en-US" dirty="0" smtClean="0"/>
              <a:t> </a:t>
            </a:r>
            <a:r>
              <a:rPr lang="en-US" dirty="0" err="1" smtClean="0"/>
              <a:t>tiềm</a:t>
            </a:r>
            <a:r>
              <a:rPr lang="en-US" dirty="0" smtClean="0"/>
              <a:t> </a:t>
            </a:r>
            <a:r>
              <a:rPr lang="en-US" dirty="0" err="1" smtClean="0"/>
              <a:t>năng</a:t>
            </a:r>
            <a:r>
              <a:rPr lang="en-US" dirty="0" smtClean="0"/>
              <a:t> </a:t>
            </a:r>
            <a:r>
              <a:rPr lang="en-US" dirty="0" err="1" smtClean="0"/>
              <a:t>của</a:t>
            </a:r>
            <a:r>
              <a:rPr lang="en-US" dirty="0" smtClean="0"/>
              <a:t> </a:t>
            </a:r>
            <a:r>
              <a:rPr lang="en-US" dirty="0" err="1" smtClean="0"/>
              <a:t>doanh</a:t>
            </a:r>
            <a:r>
              <a:rPr lang="en-US" dirty="0" smtClean="0"/>
              <a:t> </a:t>
            </a:r>
            <a:r>
              <a:rPr lang="en-US" dirty="0" err="1" smtClean="0"/>
              <a:t>nghiêp</a:t>
            </a:r>
            <a:r>
              <a:rPr lang="en-US" dirty="0" smtClean="0"/>
              <a:t>;</a:t>
            </a:r>
          </a:p>
          <a:p>
            <a:r>
              <a:rPr lang="en-US" dirty="0" err="1" smtClean="0"/>
              <a:t>Tăng</a:t>
            </a:r>
            <a:r>
              <a:rPr lang="en-US" dirty="0" smtClean="0"/>
              <a:t> </a:t>
            </a:r>
            <a:r>
              <a:rPr lang="en-US" dirty="0" err="1" smtClean="0"/>
              <a:t>thứ</a:t>
            </a:r>
            <a:r>
              <a:rPr lang="en-US" dirty="0" smtClean="0"/>
              <a:t> </a:t>
            </a:r>
            <a:r>
              <a:rPr lang="en-US" dirty="0" err="1" smtClean="0"/>
              <a:t>hạng</a:t>
            </a:r>
            <a:r>
              <a:rPr lang="en-US" dirty="0" smtClean="0"/>
              <a:t> </a:t>
            </a:r>
            <a:r>
              <a:rPr lang="en-US" dirty="0" err="1" smtClean="0"/>
              <a:t>trong</a:t>
            </a:r>
            <a:r>
              <a:rPr lang="en-US" dirty="0" smtClean="0"/>
              <a:t> </a:t>
            </a:r>
            <a:r>
              <a:rPr lang="en-US" dirty="0" err="1" smtClean="0"/>
              <a:t>DoB</a:t>
            </a:r>
            <a:r>
              <a:rPr lang="en-US" dirty="0" smtClean="0"/>
              <a:t>;</a:t>
            </a:r>
          </a:p>
          <a:p>
            <a:r>
              <a:rPr lang="en-US" dirty="0" err="1" smtClean="0"/>
              <a:t>Còn</a:t>
            </a:r>
            <a:r>
              <a:rPr lang="en-US" dirty="0" smtClean="0"/>
              <a:t> </a:t>
            </a:r>
            <a:r>
              <a:rPr lang="en-US" dirty="0" err="1" smtClean="0"/>
              <a:t>nghi</a:t>
            </a:r>
            <a:r>
              <a:rPr lang="en-US" dirty="0" smtClean="0"/>
              <a:t> </a:t>
            </a:r>
            <a:r>
              <a:rPr lang="en-US" dirty="0" err="1" smtClean="0"/>
              <a:t>nghi</a:t>
            </a:r>
            <a:r>
              <a:rPr lang="en-US" dirty="0" smtClean="0"/>
              <a:t> </a:t>
            </a:r>
            <a:r>
              <a:rPr lang="en-US" dirty="0" err="1" smtClean="0"/>
              <a:t>ngại</a:t>
            </a:r>
            <a:r>
              <a:rPr lang="en-US" dirty="0" smtClean="0"/>
              <a:t>:</a:t>
            </a:r>
          </a:p>
          <a:p>
            <a:pPr lvl="1"/>
            <a:r>
              <a:rPr lang="en-US" dirty="0" err="1" smtClean="0"/>
              <a:t>Đối</a:t>
            </a:r>
            <a:r>
              <a:rPr lang="en-US" dirty="0" smtClean="0"/>
              <a:t> </a:t>
            </a:r>
            <a:r>
              <a:rPr lang="en-US" dirty="0" err="1" smtClean="0"/>
              <a:t>với</a:t>
            </a:r>
            <a:r>
              <a:rPr lang="en-US" dirty="0" smtClean="0"/>
              <a:t>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nước</a:t>
            </a:r>
            <a:r>
              <a:rPr lang="en-US" dirty="0" smtClean="0"/>
              <a:t> </a:t>
            </a:r>
            <a:r>
              <a:rPr lang="en-US" dirty="0" err="1" smtClean="0"/>
              <a:t>ngoài</a:t>
            </a:r>
            <a:r>
              <a:rPr lang="en-US" dirty="0" smtClean="0"/>
              <a:t>?;</a:t>
            </a:r>
          </a:p>
          <a:p>
            <a:pPr lvl="1"/>
            <a:r>
              <a:rPr lang="en-US" dirty="0" err="1" smtClean="0"/>
              <a:t>Quản</a:t>
            </a:r>
            <a:r>
              <a:rPr lang="en-US" dirty="0" smtClean="0"/>
              <a:t> </a:t>
            </a:r>
            <a:r>
              <a:rPr lang="en-US" dirty="0" err="1" smtClean="0"/>
              <a:t>ra</a:t>
            </a:r>
            <a:r>
              <a:rPr lang="en-US" dirty="0" smtClean="0"/>
              <a:t> </a:t>
            </a:r>
            <a:r>
              <a:rPr lang="en-US" dirty="0" err="1" smtClean="0"/>
              <a:t>sao</a:t>
            </a:r>
            <a:r>
              <a:rPr lang="en-US" dirty="0" smtClean="0"/>
              <a:t> </a:t>
            </a:r>
            <a:r>
              <a:rPr lang="en-US" dirty="0" err="1" smtClean="0"/>
              <a:t>đây</a:t>
            </a:r>
            <a:r>
              <a:rPr lang="en-US" dirty="0" smtClean="0"/>
              <a:t>? </a:t>
            </a:r>
            <a:r>
              <a:rPr lang="en-US" dirty="0" err="1" smtClean="0"/>
              <a:t>Câu</a:t>
            </a:r>
            <a:r>
              <a:rPr lang="en-US" dirty="0" smtClean="0"/>
              <a:t> </a:t>
            </a:r>
            <a:r>
              <a:rPr lang="en-US" dirty="0" err="1" smtClean="0"/>
              <a:t>hỏi</a:t>
            </a:r>
            <a:r>
              <a:rPr lang="en-US" dirty="0" smtClean="0"/>
              <a:t> </a:t>
            </a:r>
            <a:r>
              <a:rPr lang="en-US" dirty="0" err="1" smtClean="0"/>
              <a:t>này</a:t>
            </a:r>
            <a:r>
              <a:rPr lang="en-US" dirty="0" smtClean="0"/>
              <a:t> </a:t>
            </a:r>
            <a:r>
              <a:rPr lang="en-US" dirty="0" err="1" smtClean="0"/>
              <a:t>là</a:t>
            </a:r>
            <a:r>
              <a:rPr lang="en-US" dirty="0" smtClean="0"/>
              <a:t> </a:t>
            </a:r>
            <a:r>
              <a:rPr lang="en-US" dirty="0" err="1" smtClean="0"/>
              <a:t>chính</a:t>
            </a:r>
            <a:r>
              <a:rPr lang="en-US" dirty="0" smtClean="0"/>
              <a:t> </a:t>
            </a:r>
            <a:r>
              <a:rPr lang="en-US" dirty="0" err="1" smtClean="0"/>
              <a:t>đáng</a:t>
            </a:r>
            <a:r>
              <a:rPr lang="en-US" dirty="0" smtClean="0"/>
              <a:t>?;</a:t>
            </a:r>
          </a:p>
          <a:p>
            <a:pPr lvl="1"/>
            <a:r>
              <a:rPr lang="en-US" dirty="0" err="1" smtClean="0"/>
              <a:t>Cũng</a:t>
            </a:r>
            <a:r>
              <a:rPr lang="en-US" dirty="0" smtClean="0"/>
              <a:t> </a:t>
            </a:r>
            <a:r>
              <a:rPr lang="en-US" dirty="0" err="1" smtClean="0"/>
              <a:t>có</a:t>
            </a:r>
            <a:r>
              <a:rPr lang="en-US" dirty="0" smtClean="0"/>
              <a:t> </a:t>
            </a:r>
            <a:r>
              <a:rPr lang="en-US" dirty="0" err="1" smtClean="0"/>
              <a:t>người</a:t>
            </a:r>
            <a:r>
              <a:rPr lang="en-US" dirty="0" smtClean="0"/>
              <a:t> </a:t>
            </a:r>
            <a:r>
              <a:rPr lang="en-US" dirty="0" err="1" smtClean="0"/>
              <a:t>nói</a:t>
            </a:r>
            <a:r>
              <a:rPr lang="en-US" dirty="0" smtClean="0"/>
              <a:t>  </a:t>
            </a:r>
            <a:r>
              <a:rPr lang="en-US" dirty="0" err="1" smtClean="0"/>
              <a:t>các</a:t>
            </a:r>
            <a:r>
              <a:rPr lang="en-US" dirty="0" smtClean="0"/>
              <a:t>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nước</a:t>
            </a:r>
            <a:r>
              <a:rPr lang="en-US" dirty="0" smtClean="0"/>
              <a:t> </a:t>
            </a:r>
            <a:r>
              <a:rPr lang="en-US" dirty="0" err="1" smtClean="0"/>
              <a:t>ngoài</a:t>
            </a:r>
            <a:r>
              <a:rPr lang="en-US" dirty="0" smtClean="0"/>
              <a:t> </a:t>
            </a:r>
            <a:r>
              <a:rPr lang="en-US" dirty="0" err="1" smtClean="0"/>
              <a:t>mà</a:t>
            </a:r>
            <a:r>
              <a:rPr lang="en-US" dirty="0" smtClean="0"/>
              <a:t> </a:t>
            </a:r>
            <a:r>
              <a:rPr lang="en-US" dirty="0" err="1" smtClean="0"/>
              <a:t>họ</a:t>
            </a:r>
            <a:r>
              <a:rPr lang="en-US" dirty="0" smtClean="0"/>
              <a:t> </a:t>
            </a:r>
            <a:r>
              <a:rPr lang="en-US" dirty="0" err="1" smtClean="0"/>
              <a:t>đại</a:t>
            </a:r>
            <a:r>
              <a:rPr lang="en-US" dirty="0" smtClean="0"/>
              <a:t> </a:t>
            </a:r>
            <a:r>
              <a:rPr lang="en-US" dirty="0" err="1" smtClean="0"/>
              <a:t>diện</a:t>
            </a:r>
            <a:r>
              <a:rPr lang="en-US" dirty="0" smtClean="0"/>
              <a:t> </a:t>
            </a:r>
            <a:r>
              <a:rPr lang="en-US" dirty="0" err="1" smtClean="0"/>
              <a:t>muốn</a:t>
            </a:r>
            <a:r>
              <a:rPr lang="en-US" dirty="0" smtClean="0"/>
              <a:t> </a:t>
            </a:r>
            <a:r>
              <a:rPr lang="en-US" dirty="0" err="1" smtClean="0"/>
              <a:t>giữ</a:t>
            </a:r>
            <a:r>
              <a:rPr lang="en-US" dirty="0" smtClean="0"/>
              <a:t> </a:t>
            </a:r>
            <a:r>
              <a:rPr lang="en-US" dirty="0" err="1" smtClean="0"/>
              <a:t>như</a:t>
            </a:r>
            <a:r>
              <a:rPr lang="en-US" dirty="0" smtClean="0"/>
              <a:t> </a:t>
            </a:r>
            <a:r>
              <a:rPr lang="en-US" dirty="0" err="1" smtClean="0"/>
              <a:t>hiện</a:t>
            </a:r>
            <a:r>
              <a:rPr lang="en-US" dirty="0" smtClean="0"/>
              <a:t> nay </a:t>
            </a:r>
            <a:r>
              <a:rPr lang="en-US" dirty="0" err="1" smtClean="0"/>
              <a:t>đối</a:t>
            </a:r>
            <a:r>
              <a:rPr lang="en-US" dirty="0" smtClean="0"/>
              <a:t> </a:t>
            </a:r>
            <a:r>
              <a:rPr lang="en-US" dirty="0" err="1" smtClean="0"/>
              <a:t>với</a:t>
            </a:r>
            <a:r>
              <a:rPr lang="en-US" smtClean="0"/>
              <a:t> FDI?.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Nhà</a:t>
            </a:r>
            <a:r>
              <a:rPr lang="en-US" sz="3200" dirty="0" smtClean="0"/>
              <a:t> </a:t>
            </a:r>
            <a:r>
              <a:rPr lang="en-US" sz="3200" dirty="0" err="1" smtClean="0"/>
              <a:t>đầu</a:t>
            </a:r>
            <a:r>
              <a:rPr lang="en-US" sz="3200" dirty="0" smtClean="0"/>
              <a:t> </a:t>
            </a:r>
            <a:r>
              <a:rPr lang="en-US" sz="3200" dirty="0" err="1" smtClean="0"/>
              <a:t>tư</a:t>
            </a:r>
            <a:r>
              <a:rPr lang="en-US" sz="3200" dirty="0" smtClean="0"/>
              <a:t> </a:t>
            </a:r>
            <a:r>
              <a:rPr lang="en-US" sz="3200" dirty="0" err="1" smtClean="0"/>
              <a:t>nước</a:t>
            </a:r>
            <a:r>
              <a:rPr lang="en-US" sz="3200" dirty="0" smtClean="0"/>
              <a:t> </a:t>
            </a:r>
            <a:r>
              <a:rPr lang="en-US" sz="3200" dirty="0" err="1" smtClean="0"/>
              <a:t>ngoài</a:t>
            </a:r>
            <a:r>
              <a:rPr lang="en-US" sz="3200" dirty="0" smtClean="0"/>
              <a:t>, </a:t>
            </a:r>
            <a:r>
              <a:rPr lang="en-US" sz="3200" dirty="0" err="1" smtClean="0"/>
              <a:t>doanh</a:t>
            </a:r>
            <a:r>
              <a:rPr lang="en-US" sz="3200" dirty="0" smtClean="0"/>
              <a:t> </a:t>
            </a:r>
            <a:r>
              <a:rPr lang="en-US" sz="3200" dirty="0" err="1" smtClean="0"/>
              <a:t>nghiệp</a:t>
            </a:r>
            <a:r>
              <a:rPr lang="en-US" sz="3200" dirty="0" smtClean="0"/>
              <a:t> </a:t>
            </a:r>
            <a:r>
              <a:rPr lang="en-US" sz="3200" dirty="0" err="1" smtClean="0"/>
              <a:t>đầu</a:t>
            </a:r>
            <a:r>
              <a:rPr lang="en-US" sz="3200" dirty="0" smtClean="0"/>
              <a:t> </a:t>
            </a:r>
            <a:r>
              <a:rPr lang="en-US" sz="3200" dirty="0" err="1" smtClean="0"/>
              <a:t>tư</a:t>
            </a:r>
            <a:r>
              <a:rPr lang="en-US" sz="3200" dirty="0" smtClean="0"/>
              <a:t> </a:t>
            </a:r>
            <a:r>
              <a:rPr lang="en-US" sz="3200" dirty="0" err="1" smtClean="0"/>
              <a:t>nước</a:t>
            </a:r>
            <a:r>
              <a:rPr lang="en-US" sz="3200" dirty="0" smtClean="0"/>
              <a:t> </a:t>
            </a:r>
            <a:r>
              <a:rPr lang="en-US" sz="3200" dirty="0" err="1" smtClean="0"/>
              <a:t>ngoài</a:t>
            </a:r>
            <a:r>
              <a:rPr lang="en-US" sz="3200" dirty="0" smtClean="0"/>
              <a:t>: mi </a:t>
            </a:r>
            <a:r>
              <a:rPr lang="en-US" sz="3200" dirty="0" err="1" smtClean="0"/>
              <a:t>là</a:t>
            </a:r>
            <a:r>
              <a:rPr lang="en-US" sz="3200" dirty="0" smtClean="0"/>
              <a:t> </a:t>
            </a:r>
            <a:r>
              <a:rPr lang="en-US" sz="3200" dirty="0" err="1" smtClean="0"/>
              <a:t>ai</a:t>
            </a:r>
            <a:r>
              <a:rPr lang="en-US" sz="3200" dirty="0" smtClean="0"/>
              <a:t>? </a:t>
            </a:r>
            <a:r>
              <a:rPr lang="en-US" sz="3200" dirty="0" err="1" smtClean="0"/>
              <a:t>tại</a:t>
            </a:r>
            <a:r>
              <a:rPr lang="en-US" sz="3200" dirty="0" smtClean="0"/>
              <a:t> </a:t>
            </a:r>
            <a:r>
              <a:rPr lang="en-US" sz="3200" dirty="0" err="1" smtClean="0"/>
              <a:t>sao</a:t>
            </a:r>
            <a:r>
              <a:rPr lang="en-US" sz="3200" dirty="0" smtClean="0"/>
              <a:t> </a:t>
            </a:r>
            <a:r>
              <a:rPr lang="en-US" sz="3200" dirty="0" err="1" smtClean="0"/>
              <a:t>lại</a:t>
            </a:r>
            <a:r>
              <a:rPr lang="en-US" sz="3200" dirty="0" smtClean="0"/>
              <a:t> </a:t>
            </a:r>
            <a:r>
              <a:rPr lang="en-US" sz="3200" dirty="0" err="1" smtClean="0"/>
              <a:t>phân</a:t>
            </a:r>
            <a:r>
              <a:rPr lang="en-US" sz="3200" dirty="0" smtClean="0"/>
              <a:t> </a:t>
            </a:r>
            <a:r>
              <a:rPr lang="en-US" sz="3200" dirty="0" err="1" smtClean="0"/>
              <a:t>biêt</a:t>
            </a:r>
            <a:r>
              <a:rPr lang="en-US" sz="3200" dirty="0" smtClean="0"/>
              <a:t>?</a:t>
            </a:r>
            <a:endParaRPr lang="en-US" sz="3200" dirty="0"/>
          </a:p>
        </p:txBody>
      </p:sp>
      <p:sp>
        <p:nvSpPr>
          <p:cNvPr id="3" name="Text Placeholder 2"/>
          <p:cNvSpPr>
            <a:spLocks noGrp="1"/>
          </p:cNvSpPr>
          <p:nvPr>
            <p:ph type="body" idx="1"/>
          </p:nvPr>
        </p:nvSpPr>
        <p:spPr/>
        <p:txBody>
          <a:bodyPr/>
          <a:lstStyle/>
          <a:p>
            <a:r>
              <a:rPr lang="en-US" dirty="0" err="1" smtClean="0"/>
              <a:t>Phân</a:t>
            </a:r>
            <a:r>
              <a:rPr lang="en-US" dirty="0" smtClean="0"/>
              <a:t> </a:t>
            </a:r>
            <a:r>
              <a:rPr lang="en-US" dirty="0" err="1" smtClean="0"/>
              <a:t>loại</a:t>
            </a:r>
            <a:r>
              <a:rPr lang="en-US" dirty="0" smtClean="0"/>
              <a:t> </a:t>
            </a:r>
            <a:r>
              <a:rPr lang="en-US" dirty="0" err="1" smtClean="0"/>
              <a:t>này</a:t>
            </a:r>
            <a:r>
              <a:rPr lang="en-US" dirty="0" smtClean="0"/>
              <a:t> </a:t>
            </a:r>
            <a:r>
              <a:rPr lang="en-US" dirty="0" err="1" smtClean="0"/>
              <a:t>là</a:t>
            </a:r>
            <a:r>
              <a:rPr lang="en-US" dirty="0" smtClean="0"/>
              <a:t> </a:t>
            </a:r>
            <a:r>
              <a:rPr lang="en-US" dirty="0" err="1" smtClean="0"/>
              <a:t>hợp</a:t>
            </a:r>
            <a:r>
              <a:rPr lang="en-US" dirty="0" smtClean="0"/>
              <a:t> </a:t>
            </a:r>
            <a:r>
              <a:rPr lang="en-US" dirty="0" err="1" smtClean="0"/>
              <a:t>lý</a:t>
            </a:r>
            <a:r>
              <a:rPr lang="en-US" dirty="0" smtClean="0"/>
              <a:t>?</a:t>
            </a:r>
            <a:endParaRPr lang="en-US" dirty="0"/>
          </a:p>
        </p:txBody>
      </p:sp>
      <p:sp>
        <p:nvSpPr>
          <p:cNvPr id="5" name="Text Placeholder 4"/>
          <p:cNvSpPr>
            <a:spLocks noGrp="1"/>
          </p:cNvSpPr>
          <p:nvPr>
            <p:ph type="body" sz="quarter" idx="3"/>
          </p:nvPr>
        </p:nvSpPr>
        <p:spPr/>
        <p:txBody>
          <a:bodyPr/>
          <a:lstStyle/>
          <a:p>
            <a:r>
              <a:rPr lang="en-US" sz="1600" dirty="0" err="1" smtClean="0"/>
              <a:t>Là</a:t>
            </a:r>
            <a:r>
              <a:rPr lang="en-US" sz="1600" dirty="0" smtClean="0"/>
              <a:t> </a:t>
            </a:r>
            <a:r>
              <a:rPr lang="en-US" sz="1600" dirty="0" err="1" smtClean="0"/>
              <a:t>gì</a:t>
            </a:r>
            <a:r>
              <a:rPr lang="en-US" sz="1600" dirty="0" smtClean="0"/>
              <a:t>, </a:t>
            </a:r>
            <a:r>
              <a:rPr lang="en-US" sz="1600" dirty="0" err="1" smtClean="0"/>
              <a:t>hệ</a:t>
            </a:r>
            <a:r>
              <a:rPr lang="en-US" sz="1600" dirty="0" smtClean="0"/>
              <a:t> </a:t>
            </a:r>
            <a:r>
              <a:rPr lang="en-US" sz="1600" dirty="0" err="1" smtClean="0"/>
              <a:t>quả</a:t>
            </a:r>
            <a:r>
              <a:rPr lang="en-US" sz="1600" dirty="0" smtClean="0"/>
              <a:t> </a:t>
            </a:r>
            <a:r>
              <a:rPr lang="en-US" sz="1600" dirty="0" err="1" smtClean="0"/>
              <a:t>và</a:t>
            </a:r>
            <a:r>
              <a:rPr lang="en-US" sz="1600" dirty="0" smtClean="0"/>
              <a:t> </a:t>
            </a:r>
            <a:r>
              <a:rPr lang="en-US" sz="1600" dirty="0" err="1" smtClean="0"/>
              <a:t>tại</a:t>
            </a:r>
            <a:r>
              <a:rPr lang="en-US" sz="1600" dirty="0" smtClean="0"/>
              <a:t> </a:t>
            </a:r>
            <a:r>
              <a:rPr lang="en-US" sz="1600" dirty="0" err="1" smtClean="0"/>
              <a:t>sao</a:t>
            </a:r>
            <a:r>
              <a:rPr lang="en-US" sz="1600" dirty="0" smtClean="0"/>
              <a:t>?, </a:t>
            </a:r>
            <a:r>
              <a:rPr lang="en-US" sz="1600" dirty="0" err="1" smtClean="0"/>
              <a:t>có</a:t>
            </a:r>
            <a:r>
              <a:rPr lang="en-US" sz="1600" dirty="0" smtClean="0"/>
              <a:t> </a:t>
            </a:r>
            <a:r>
              <a:rPr lang="en-US" sz="1600" dirty="0" err="1" smtClean="0"/>
              <a:t>tiến</a:t>
            </a:r>
            <a:r>
              <a:rPr lang="en-US" sz="1600" dirty="0" smtClean="0"/>
              <a:t> </a:t>
            </a:r>
            <a:r>
              <a:rPr lang="en-US" sz="1600" dirty="0" err="1" smtClean="0"/>
              <a:t>bộ</a:t>
            </a:r>
            <a:r>
              <a:rPr lang="en-US" sz="1600" dirty="0" smtClean="0"/>
              <a:t> </a:t>
            </a:r>
            <a:r>
              <a:rPr lang="en-US" sz="1600" dirty="0" err="1" smtClean="0"/>
              <a:t>hơn</a:t>
            </a:r>
            <a:r>
              <a:rPr lang="en-US" sz="1600" dirty="0" smtClean="0"/>
              <a:t> </a:t>
            </a:r>
            <a:r>
              <a:rPr lang="en-US" sz="1600" dirty="0" err="1" smtClean="0"/>
              <a:t>hiện</a:t>
            </a:r>
            <a:r>
              <a:rPr lang="en-US" sz="1600" dirty="0" smtClean="0"/>
              <a:t> </a:t>
            </a:r>
            <a:r>
              <a:rPr lang="en-US" sz="1600" dirty="0" err="1" smtClean="0"/>
              <a:t>hành</a:t>
            </a:r>
            <a:r>
              <a:rPr lang="en-US" sz="1600" dirty="0" smtClean="0"/>
              <a:t>, </a:t>
            </a:r>
            <a:r>
              <a:rPr lang="en-US" sz="1600" dirty="0" err="1" smtClean="0"/>
              <a:t>nhưng</a:t>
            </a:r>
            <a:r>
              <a:rPr lang="en-US" sz="1600" dirty="0" smtClean="0"/>
              <a:t> </a:t>
            </a:r>
            <a:r>
              <a:rPr lang="en-US" sz="1600" dirty="0" err="1" smtClean="0"/>
              <a:t>chưa</a:t>
            </a:r>
            <a:r>
              <a:rPr lang="en-US" sz="1600" dirty="0" smtClean="0"/>
              <a:t> </a:t>
            </a:r>
            <a:r>
              <a:rPr lang="en-US" sz="1600" dirty="0" err="1" smtClean="0"/>
              <a:t>căn</a:t>
            </a:r>
            <a:r>
              <a:rPr lang="en-US" sz="1600" dirty="0" smtClean="0"/>
              <a:t> </a:t>
            </a:r>
            <a:r>
              <a:rPr lang="en-US" sz="1600" dirty="0" err="1" smtClean="0"/>
              <a:t>bản</a:t>
            </a:r>
            <a:r>
              <a:rPr lang="en-US" sz="1600" dirty="0" smtClean="0"/>
              <a:t>.</a:t>
            </a:r>
            <a:endParaRPr lang="en-US" sz="1600" dirty="0"/>
          </a:p>
        </p:txBody>
      </p:sp>
      <p:sp>
        <p:nvSpPr>
          <p:cNvPr id="6" name="Content Placeholder 5"/>
          <p:cNvSpPr>
            <a:spLocks noGrp="1"/>
          </p:cNvSpPr>
          <p:nvPr>
            <p:ph sz="quarter" idx="4"/>
          </p:nvPr>
        </p:nvSpPr>
        <p:spPr/>
        <p:txBody>
          <a:bodyPr>
            <a:normAutofit fontScale="77500" lnSpcReduction="20000"/>
          </a:bodyPr>
          <a:lstStyle/>
          <a:p>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nước</a:t>
            </a:r>
            <a:r>
              <a:rPr lang="en-US" dirty="0" smtClean="0"/>
              <a:t> </a:t>
            </a:r>
            <a:r>
              <a:rPr lang="en-US" dirty="0" err="1" smtClean="0"/>
              <a:t>ngoài</a:t>
            </a:r>
            <a:r>
              <a:rPr lang="en-US" dirty="0" smtClean="0"/>
              <a:t> = </a:t>
            </a:r>
            <a:r>
              <a:rPr lang="en-US" dirty="0" err="1" smtClean="0"/>
              <a:t>cá</a:t>
            </a:r>
            <a:r>
              <a:rPr lang="en-US" dirty="0" smtClean="0"/>
              <a:t> nhân, </a:t>
            </a:r>
            <a:r>
              <a:rPr lang="en-US" dirty="0" err="1" smtClean="0"/>
              <a:t>tổ</a:t>
            </a:r>
            <a:r>
              <a:rPr lang="en-US" dirty="0" smtClean="0"/>
              <a:t> </a:t>
            </a:r>
            <a:r>
              <a:rPr lang="en-US" dirty="0" err="1" smtClean="0"/>
              <a:t>chức</a:t>
            </a:r>
            <a:r>
              <a:rPr lang="en-US" dirty="0" smtClean="0"/>
              <a:t> </a:t>
            </a:r>
            <a:r>
              <a:rPr lang="en-US" dirty="0" err="1" smtClean="0"/>
              <a:t>quốc</a:t>
            </a:r>
            <a:r>
              <a:rPr lang="en-US" dirty="0" smtClean="0"/>
              <a:t> </a:t>
            </a:r>
            <a:r>
              <a:rPr lang="en-US" dirty="0" err="1" smtClean="0"/>
              <a:t>tịch</a:t>
            </a:r>
            <a:r>
              <a:rPr lang="en-US" dirty="0" smtClean="0"/>
              <a:t> </a:t>
            </a:r>
            <a:r>
              <a:rPr lang="en-US" dirty="0" err="1" smtClean="0"/>
              <a:t>nước</a:t>
            </a:r>
            <a:r>
              <a:rPr lang="en-US" dirty="0" smtClean="0"/>
              <a:t> </a:t>
            </a:r>
            <a:r>
              <a:rPr lang="en-US" dirty="0" err="1" smtClean="0"/>
              <a:t>ngoài</a:t>
            </a:r>
            <a:r>
              <a:rPr lang="en-US" dirty="0" smtClean="0"/>
              <a:t> </a:t>
            </a:r>
            <a:r>
              <a:rPr lang="en-US" dirty="0" err="1" smtClean="0"/>
              <a:t>và</a:t>
            </a:r>
            <a:r>
              <a:rPr lang="en-US" dirty="0" smtClean="0"/>
              <a:t> </a:t>
            </a:r>
            <a:r>
              <a:rPr lang="en-US" dirty="0" err="1" smtClean="0"/>
              <a:t>dn</a:t>
            </a:r>
            <a:r>
              <a:rPr lang="en-US" dirty="0" smtClean="0"/>
              <a:t> </a:t>
            </a:r>
            <a:r>
              <a:rPr lang="en-US" dirty="0" err="1" smtClean="0"/>
              <a:t>có</a:t>
            </a:r>
            <a:r>
              <a:rPr lang="en-US" dirty="0" smtClean="0"/>
              <a:t> </a:t>
            </a:r>
            <a:r>
              <a:rPr lang="en-US" dirty="0" err="1" smtClean="0"/>
              <a:t>vốn</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nước</a:t>
            </a:r>
            <a:r>
              <a:rPr lang="en-US" dirty="0" smtClean="0"/>
              <a:t> </a:t>
            </a:r>
            <a:r>
              <a:rPr lang="en-US" dirty="0" err="1" smtClean="0"/>
              <a:t>ngoài</a:t>
            </a:r>
            <a:r>
              <a:rPr lang="en-US" dirty="0" smtClean="0"/>
              <a:t>.</a:t>
            </a:r>
          </a:p>
          <a:p>
            <a:r>
              <a:rPr lang="en-US" dirty="0" err="1" smtClean="0"/>
              <a:t>Hệ</a:t>
            </a:r>
            <a:r>
              <a:rPr lang="en-US" dirty="0" smtClean="0"/>
              <a:t> </a:t>
            </a:r>
            <a:r>
              <a:rPr lang="en-US" dirty="0" err="1" smtClean="0"/>
              <a:t>quả</a:t>
            </a:r>
            <a:r>
              <a:rPr lang="en-US" dirty="0" smtClean="0"/>
              <a:t>: </a:t>
            </a:r>
            <a:r>
              <a:rPr lang="en-US" dirty="0" err="1" smtClean="0"/>
              <a:t>phạm</a:t>
            </a:r>
            <a:r>
              <a:rPr lang="en-US" dirty="0" smtClean="0"/>
              <a:t> vi, </a:t>
            </a:r>
            <a:r>
              <a:rPr lang="en-US" dirty="0" err="1" smtClean="0"/>
              <a:t>quyền</a:t>
            </a:r>
            <a:r>
              <a:rPr lang="en-US" dirty="0" smtClean="0"/>
              <a:t> </a:t>
            </a:r>
            <a:r>
              <a:rPr lang="en-US" dirty="0" err="1" smtClean="0"/>
              <a:t>kinh</a:t>
            </a:r>
            <a:r>
              <a:rPr lang="en-US" dirty="0" smtClean="0"/>
              <a:t> </a:t>
            </a:r>
            <a:r>
              <a:rPr lang="en-US" dirty="0" err="1" smtClean="0"/>
              <a:t>doanh</a:t>
            </a:r>
            <a:r>
              <a:rPr lang="en-US" dirty="0" smtClean="0"/>
              <a:t>? </a:t>
            </a:r>
            <a:r>
              <a:rPr lang="en-US" dirty="0" err="1" smtClean="0"/>
              <a:t>Cơ</a:t>
            </a:r>
            <a:r>
              <a:rPr lang="en-US" dirty="0" smtClean="0"/>
              <a:t> </a:t>
            </a:r>
            <a:r>
              <a:rPr lang="en-US" dirty="0" err="1" smtClean="0"/>
              <a:t>hội</a:t>
            </a:r>
            <a:r>
              <a:rPr lang="en-US" dirty="0" smtClean="0"/>
              <a:t> </a:t>
            </a:r>
            <a:r>
              <a:rPr lang="en-US" dirty="0" err="1" smtClean="0"/>
              <a:t>và</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tự</a:t>
            </a:r>
            <a:r>
              <a:rPr lang="en-US" dirty="0" smtClean="0"/>
              <a:t> do </a:t>
            </a:r>
            <a:r>
              <a:rPr lang="en-US" dirty="0" err="1" smtClean="0"/>
              <a:t>kinh</a:t>
            </a:r>
            <a:r>
              <a:rPr lang="en-US" dirty="0" smtClean="0"/>
              <a:t> </a:t>
            </a:r>
            <a:r>
              <a:rPr lang="en-US" dirty="0" err="1" smtClean="0"/>
              <a:t>doanh</a:t>
            </a:r>
            <a:r>
              <a:rPr lang="en-US" dirty="0" smtClean="0"/>
              <a:t>?</a:t>
            </a:r>
          </a:p>
          <a:p>
            <a:r>
              <a:rPr lang="en-US" dirty="0" err="1" smtClean="0"/>
              <a:t>Thống</a:t>
            </a:r>
            <a:r>
              <a:rPr lang="en-US" dirty="0" smtClean="0"/>
              <a:t> </a:t>
            </a:r>
            <a:r>
              <a:rPr lang="en-US" dirty="0" err="1" smtClean="0"/>
              <a:t>nhất</a:t>
            </a:r>
            <a:r>
              <a:rPr lang="en-US" dirty="0" smtClean="0"/>
              <a:t>: </a:t>
            </a:r>
            <a:r>
              <a:rPr lang="en-US" dirty="0" err="1" smtClean="0"/>
              <a:t>có</a:t>
            </a:r>
            <a:r>
              <a:rPr lang="en-US" dirty="0" smtClean="0"/>
              <a:t> </a:t>
            </a:r>
            <a:r>
              <a:rPr lang="en-US" dirty="0" err="1" smtClean="0"/>
              <a:t>hạn</a:t>
            </a:r>
            <a:r>
              <a:rPr lang="en-US" dirty="0" smtClean="0"/>
              <a:t> </a:t>
            </a:r>
            <a:r>
              <a:rPr lang="en-US" dirty="0" err="1" smtClean="0"/>
              <a:t>chế</a:t>
            </a:r>
            <a:r>
              <a:rPr lang="en-US" dirty="0" smtClean="0"/>
              <a:t>.</a:t>
            </a:r>
          </a:p>
          <a:p>
            <a:r>
              <a:rPr lang="en-US" dirty="0" err="1" smtClean="0"/>
              <a:t>Khác</a:t>
            </a:r>
            <a:r>
              <a:rPr lang="en-US" dirty="0" smtClean="0"/>
              <a:t> </a:t>
            </a:r>
            <a:r>
              <a:rPr lang="en-US" dirty="0" err="1" smtClean="0"/>
              <a:t>biệt</a:t>
            </a:r>
            <a:r>
              <a:rPr lang="en-US" dirty="0" smtClean="0"/>
              <a:t>: </a:t>
            </a:r>
            <a:r>
              <a:rPr lang="en-US" dirty="0" err="1" smtClean="0"/>
              <a:t>phạm</a:t>
            </a:r>
            <a:r>
              <a:rPr lang="en-US" dirty="0" smtClean="0"/>
              <a:t> vi, </a:t>
            </a:r>
            <a:r>
              <a:rPr lang="en-US" dirty="0" err="1" smtClean="0"/>
              <a:t>quy</a:t>
            </a:r>
            <a:r>
              <a:rPr lang="en-US" dirty="0" smtClean="0"/>
              <a:t> </a:t>
            </a:r>
            <a:r>
              <a:rPr lang="en-US" dirty="0" err="1" smtClean="0"/>
              <a:t>mô</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Công</a:t>
            </a:r>
            <a:r>
              <a:rPr lang="en-US" dirty="0" smtClean="0"/>
              <a:t> </a:t>
            </a:r>
            <a:r>
              <a:rPr lang="en-US" dirty="0" err="1" smtClean="0"/>
              <a:t>cụ</a:t>
            </a:r>
            <a:r>
              <a:rPr lang="en-US" dirty="0" smtClean="0"/>
              <a:t> </a:t>
            </a:r>
            <a:r>
              <a:rPr lang="en-US" dirty="0" err="1" smtClean="0"/>
              <a:t>quản</a:t>
            </a:r>
            <a:r>
              <a:rPr lang="en-US" dirty="0" smtClean="0"/>
              <a:t> </a:t>
            </a:r>
            <a:r>
              <a:rPr lang="en-US" dirty="0" err="1" smtClean="0"/>
              <a:t>lý</a:t>
            </a:r>
            <a:r>
              <a:rPr lang="en-US" dirty="0" smtClean="0"/>
              <a:t> </a:t>
            </a:r>
            <a:r>
              <a:rPr lang="en-US" dirty="0" err="1" smtClean="0"/>
              <a:t>hạn</a:t>
            </a:r>
            <a:r>
              <a:rPr lang="en-US" dirty="0" smtClean="0"/>
              <a:t> </a:t>
            </a:r>
            <a:r>
              <a:rPr lang="en-US" dirty="0" err="1" smtClean="0"/>
              <a:t>chế</a:t>
            </a:r>
            <a:r>
              <a:rPr lang="en-US" dirty="0" smtClean="0"/>
              <a:t>?</a:t>
            </a:r>
          </a:p>
          <a:p>
            <a:r>
              <a:rPr lang="en-US" dirty="0" err="1" smtClean="0"/>
              <a:t>Câu</a:t>
            </a:r>
            <a:r>
              <a:rPr lang="en-US" dirty="0" smtClean="0"/>
              <a:t> </a:t>
            </a:r>
            <a:r>
              <a:rPr lang="en-US" dirty="0" err="1" smtClean="0"/>
              <a:t>hỏi</a:t>
            </a:r>
            <a:r>
              <a:rPr lang="en-US" dirty="0" smtClean="0"/>
              <a:t> </a:t>
            </a:r>
            <a:r>
              <a:rPr lang="en-US" dirty="0" err="1" smtClean="0"/>
              <a:t>cơ</a:t>
            </a:r>
            <a:r>
              <a:rPr lang="en-US" dirty="0" smtClean="0"/>
              <a:t> </a:t>
            </a:r>
            <a:r>
              <a:rPr lang="en-US" dirty="0" err="1" smtClean="0"/>
              <a:t>bản</a:t>
            </a:r>
            <a:r>
              <a:rPr lang="en-US" dirty="0" smtClean="0"/>
              <a:t> </a:t>
            </a:r>
            <a:r>
              <a:rPr lang="en-US" dirty="0" err="1" smtClean="0"/>
              <a:t>nhưng</a:t>
            </a:r>
            <a:r>
              <a:rPr lang="en-US" dirty="0" smtClean="0"/>
              <a:t> </a:t>
            </a:r>
            <a:r>
              <a:rPr lang="en-US" dirty="0" err="1" smtClean="0"/>
              <a:t>ít</a:t>
            </a:r>
            <a:r>
              <a:rPr lang="en-US" dirty="0" smtClean="0"/>
              <a:t> </a:t>
            </a:r>
            <a:r>
              <a:rPr lang="en-US" dirty="0" err="1" smtClean="0"/>
              <a:t>bàn</a:t>
            </a:r>
            <a:r>
              <a:rPr lang="en-US" dirty="0" smtClean="0"/>
              <a:t> </a:t>
            </a:r>
            <a:r>
              <a:rPr lang="en-US" dirty="0" err="1" smtClean="0"/>
              <a:t>là</a:t>
            </a:r>
            <a:r>
              <a:rPr lang="en-US" dirty="0" smtClean="0"/>
              <a:t> </a:t>
            </a:r>
            <a:r>
              <a:rPr lang="en-US" dirty="0" err="1" smtClean="0"/>
              <a:t>tại</a:t>
            </a:r>
            <a:r>
              <a:rPr lang="en-US" dirty="0" smtClean="0"/>
              <a:t> </a:t>
            </a:r>
            <a:r>
              <a:rPr lang="en-US" dirty="0" err="1" smtClean="0"/>
              <a:t>sao</a:t>
            </a:r>
            <a:r>
              <a:rPr lang="en-US" dirty="0" smtClean="0"/>
              <a:t> </a:t>
            </a:r>
            <a:r>
              <a:rPr lang="en-US" dirty="0" err="1" smtClean="0"/>
              <a:t>lại</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Nhằm</a:t>
            </a:r>
            <a:r>
              <a:rPr lang="en-US" dirty="0" smtClean="0"/>
              <a:t> </a:t>
            </a:r>
            <a:r>
              <a:rPr lang="en-US" dirty="0" err="1" smtClean="0"/>
              <a:t>mục</a:t>
            </a:r>
            <a:r>
              <a:rPr lang="en-US" dirty="0" smtClean="0"/>
              <a:t> </a:t>
            </a:r>
            <a:r>
              <a:rPr lang="en-US" dirty="0" err="1" smtClean="0"/>
              <a:t>đích</a:t>
            </a:r>
            <a:r>
              <a:rPr lang="en-US" dirty="0" smtClean="0"/>
              <a:t> </a:t>
            </a:r>
            <a:r>
              <a:rPr lang="en-US" dirty="0" err="1" smtClean="0"/>
              <a:t>gì</a:t>
            </a:r>
            <a:r>
              <a:rPr lang="en-US" dirty="0" smtClean="0"/>
              <a:t>? </a:t>
            </a:r>
            <a:r>
              <a:rPr lang="en-US" dirty="0" err="1" smtClean="0"/>
              <a:t>Có</a:t>
            </a:r>
            <a:r>
              <a:rPr lang="en-US" dirty="0" smtClean="0"/>
              <a:t> </a:t>
            </a:r>
            <a:r>
              <a:rPr lang="en-US" dirty="0" err="1" smtClean="0"/>
              <a:t>cách</a:t>
            </a:r>
            <a:r>
              <a:rPr lang="en-US" dirty="0" smtClean="0"/>
              <a:t> </a:t>
            </a:r>
            <a:r>
              <a:rPr lang="en-US" dirty="0" err="1" smtClean="0"/>
              <a:t>làm</a:t>
            </a:r>
            <a:r>
              <a:rPr lang="en-US" dirty="0" smtClean="0"/>
              <a:t> </a:t>
            </a:r>
            <a:r>
              <a:rPr lang="en-US" dirty="0" err="1" smtClean="0"/>
              <a:t>khác</a:t>
            </a:r>
            <a:r>
              <a:rPr lang="en-US" dirty="0" smtClean="0"/>
              <a:t> </a:t>
            </a:r>
            <a:r>
              <a:rPr lang="en-US" dirty="0" err="1" smtClean="0"/>
              <a:t>tốt</a:t>
            </a:r>
            <a:r>
              <a:rPr lang="en-US" dirty="0" smtClean="0"/>
              <a:t> </a:t>
            </a:r>
            <a:r>
              <a:rPr lang="en-US" dirty="0" err="1" smtClean="0"/>
              <a:t>hơn</a:t>
            </a:r>
            <a:r>
              <a:rPr lang="en-US" dirty="0" smtClean="0"/>
              <a:t>??/</a:t>
            </a:r>
            <a:br>
              <a:rPr lang="en-US" dirty="0" smtClean="0"/>
            </a:br>
            <a:r>
              <a:rPr lang="en-US" dirty="0" smtClean="0"/>
              <a:t> </a:t>
            </a:r>
            <a:endParaRPr lang="en-US" dirty="0"/>
          </a:p>
        </p:txBody>
      </p:sp>
      <p:graphicFrame>
        <p:nvGraphicFramePr>
          <p:cNvPr id="7" name="Content Placeholder 5"/>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latin typeface="Arial" pitchFamily="34" charset="0"/>
                <a:cs typeface="Arial" pitchFamily="34" charset="0"/>
              </a:rPr>
              <a:t>Nhưng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còn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việc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chúng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00200"/>
            <a:ext cx="7848600" cy="4213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Chín</a:t>
            </a:r>
            <a:r>
              <a:rPr lang="en-US" dirty="0" smtClean="0"/>
              <a:t> </a:t>
            </a:r>
            <a:r>
              <a:rPr lang="en-US" dirty="0" err="1" smtClean="0"/>
              <a:t>không</a:t>
            </a:r>
            <a:r>
              <a:rPr lang="en-US" dirty="0" smtClean="0"/>
              <a:t>: </a:t>
            </a:r>
            <a:r>
              <a:rPr lang="en-US" dirty="0" err="1" smtClean="0"/>
              <a:t>đã</a:t>
            </a:r>
            <a:r>
              <a:rPr lang="en-US" dirty="0" smtClean="0"/>
              <a:t> 10 </a:t>
            </a:r>
            <a:r>
              <a:rPr lang="en-US" dirty="0" err="1" smtClean="0"/>
              <a:t>năm</a:t>
            </a:r>
            <a:r>
              <a:rPr lang="en-US" dirty="0" smtClean="0"/>
              <a:t> nay; </a:t>
            </a:r>
            <a:r>
              <a:rPr lang="en-US" dirty="0" err="1" smtClean="0"/>
              <a:t>và</a:t>
            </a:r>
            <a:r>
              <a:rPr lang="en-US" dirty="0" smtClean="0"/>
              <a:t> </a:t>
            </a:r>
            <a:r>
              <a:rPr lang="en-US" dirty="0" err="1" smtClean="0"/>
              <a:t>chỉ</a:t>
            </a:r>
            <a:r>
              <a:rPr lang="en-US" dirty="0" smtClean="0"/>
              <a:t> </a:t>
            </a:r>
            <a:r>
              <a:rPr lang="en-US" dirty="0" err="1" smtClean="0"/>
              <a:t>gia</a:t>
            </a:r>
            <a:r>
              <a:rPr lang="en-US" dirty="0" smtClean="0"/>
              <a:t> </a:t>
            </a:r>
            <a:r>
              <a:rPr lang="en-US" dirty="0" err="1" smtClean="0"/>
              <a:t>tăng</a:t>
            </a:r>
            <a:r>
              <a:rPr lang="en-US" dirty="0" smtClean="0"/>
              <a:t> </a:t>
            </a:r>
            <a:r>
              <a:rPr lang="en-US" dirty="0" err="1" smtClean="0"/>
              <a:t>thêm</a:t>
            </a:r>
            <a:r>
              <a:rPr lang="en-US" dirty="0" smtClean="0"/>
              <a:t> </a:t>
            </a:r>
            <a:r>
              <a:rPr lang="en-US" dirty="0" err="1" smtClean="0"/>
              <a:t>về</a:t>
            </a:r>
            <a:r>
              <a:rPr lang="en-US" dirty="0" smtClean="0"/>
              <a:t> </a:t>
            </a:r>
            <a:r>
              <a:rPr lang="en-US" dirty="0" err="1" smtClean="0"/>
              <a:t>mức</a:t>
            </a:r>
            <a:r>
              <a:rPr lang="en-US" dirty="0" smtClean="0"/>
              <a:t> </a:t>
            </a:r>
            <a:r>
              <a:rPr lang="en-US" dirty="0" err="1" smtClean="0"/>
              <a:t>độ</a:t>
            </a:r>
            <a:endParaRPr lang="en-US" dirty="0"/>
          </a:p>
        </p:txBody>
      </p:sp>
      <p:sp>
        <p:nvSpPr>
          <p:cNvPr id="3" name="Content Placeholder 2"/>
          <p:cNvSpPr>
            <a:spLocks noGrp="1"/>
          </p:cNvSpPr>
          <p:nvPr>
            <p:ph idx="1"/>
          </p:nvPr>
        </p:nvSpPr>
        <p:spPr/>
        <p:txBody>
          <a:bodyPr/>
          <a:lstStyle/>
          <a:p>
            <a:r>
              <a:rPr lang="en-US" dirty="0" err="1" smtClean="0"/>
              <a:t>Không</a:t>
            </a:r>
            <a:r>
              <a:rPr lang="en-US" dirty="0" smtClean="0"/>
              <a:t> </a:t>
            </a:r>
            <a:r>
              <a:rPr lang="en-US" dirty="0" err="1" smtClean="0"/>
              <a:t>cụ</a:t>
            </a:r>
            <a:r>
              <a:rPr lang="en-US" dirty="0" smtClean="0"/>
              <a:t> </a:t>
            </a:r>
            <a:r>
              <a:rPr lang="en-US" dirty="0" err="1" smtClean="0"/>
              <a:t>thể</a:t>
            </a:r>
            <a:r>
              <a:rPr lang="en-US" dirty="0" smtClean="0"/>
              <a:t>, </a:t>
            </a:r>
          </a:p>
          <a:p>
            <a:r>
              <a:rPr lang="en-US" dirty="0" err="1" smtClean="0"/>
              <a:t>Không</a:t>
            </a:r>
            <a:r>
              <a:rPr lang="en-US" dirty="0" smtClean="0"/>
              <a:t> </a:t>
            </a:r>
            <a:r>
              <a:rPr lang="en-US" dirty="0" err="1" smtClean="0"/>
              <a:t>rõ</a:t>
            </a:r>
            <a:r>
              <a:rPr lang="en-US" dirty="0" smtClean="0"/>
              <a:t> </a:t>
            </a:r>
            <a:r>
              <a:rPr lang="en-US" dirty="0" err="1" smtClean="0"/>
              <a:t>ràng</a:t>
            </a:r>
            <a:r>
              <a:rPr lang="en-US" dirty="0" smtClean="0"/>
              <a:t>, </a:t>
            </a:r>
          </a:p>
          <a:p>
            <a:r>
              <a:rPr lang="en-US" dirty="0" err="1" smtClean="0"/>
              <a:t>Không</a:t>
            </a:r>
            <a:r>
              <a:rPr lang="en-US" dirty="0" smtClean="0"/>
              <a:t> </a:t>
            </a:r>
            <a:r>
              <a:rPr lang="en-US" dirty="0" err="1" smtClean="0"/>
              <a:t>hệ</a:t>
            </a:r>
            <a:r>
              <a:rPr lang="en-US" dirty="0" smtClean="0"/>
              <a:t> </a:t>
            </a:r>
            <a:r>
              <a:rPr lang="en-US" dirty="0" err="1" smtClean="0"/>
              <a:t>thống</a:t>
            </a:r>
            <a:r>
              <a:rPr lang="en-US" dirty="0" smtClean="0"/>
              <a:t>;</a:t>
            </a:r>
          </a:p>
          <a:p>
            <a:r>
              <a:rPr lang="en-US" dirty="0" err="1" smtClean="0"/>
              <a:t>Không</a:t>
            </a:r>
            <a:r>
              <a:rPr lang="en-US" dirty="0" smtClean="0"/>
              <a:t> </a:t>
            </a:r>
            <a:r>
              <a:rPr lang="en-US" dirty="0" err="1" smtClean="0"/>
              <a:t>hợp</a:t>
            </a:r>
            <a:r>
              <a:rPr lang="en-US" dirty="0" smtClean="0"/>
              <a:t> </a:t>
            </a:r>
            <a:r>
              <a:rPr lang="en-US" dirty="0" err="1" smtClean="0"/>
              <a:t>lý</a:t>
            </a:r>
            <a:r>
              <a:rPr lang="en-US" dirty="0" smtClean="0"/>
              <a:t>;</a:t>
            </a:r>
          </a:p>
          <a:p>
            <a:r>
              <a:rPr lang="en-US" dirty="0" err="1" smtClean="0"/>
              <a:t>Không</a:t>
            </a:r>
            <a:r>
              <a:rPr lang="en-US" dirty="0" smtClean="0"/>
              <a:t> minh </a:t>
            </a:r>
            <a:r>
              <a:rPr lang="en-US" dirty="0" err="1" smtClean="0"/>
              <a:t>bạch</a:t>
            </a:r>
            <a:r>
              <a:rPr lang="en-US" dirty="0" smtClean="0"/>
              <a:t>; </a:t>
            </a:r>
          </a:p>
          <a:p>
            <a:r>
              <a:rPr lang="en-US" dirty="0" err="1" smtClean="0"/>
              <a:t>Không</a:t>
            </a:r>
            <a:r>
              <a:rPr lang="en-US" dirty="0" smtClean="0"/>
              <a:t> </a:t>
            </a:r>
            <a:r>
              <a:rPr lang="en-US" dirty="0" err="1" smtClean="0"/>
              <a:t>tiên</a:t>
            </a:r>
            <a:r>
              <a:rPr lang="en-US" dirty="0" smtClean="0"/>
              <a:t> </a:t>
            </a:r>
            <a:r>
              <a:rPr lang="en-US" dirty="0" err="1" smtClean="0"/>
              <a:t>liệu</a:t>
            </a:r>
            <a:r>
              <a:rPr lang="en-US" dirty="0" smtClean="0"/>
              <a:t> </a:t>
            </a:r>
            <a:r>
              <a:rPr lang="en-US" dirty="0" err="1" smtClean="0"/>
              <a:t>trước</a:t>
            </a:r>
            <a:r>
              <a:rPr lang="en-US" dirty="0" smtClean="0"/>
              <a:t> </a:t>
            </a:r>
            <a:r>
              <a:rPr lang="en-US" dirty="0" err="1" smtClean="0"/>
              <a:t>được</a:t>
            </a:r>
            <a:r>
              <a:rPr lang="en-US" dirty="0" smtClean="0"/>
              <a:t>;</a:t>
            </a:r>
          </a:p>
          <a:p>
            <a:r>
              <a:rPr lang="en-US" dirty="0" err="1" smtClean="0"/>
              <a:t>Không</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và</a:t>
            </a:r>
            <a:r>
              <a:rPr lang="en-US" dirty="0" smtClean="0"/>
              <a:t> </a:t>
            </a:r>
            <a:r>
              <a:rPr lang="en-US" dirty="0" err="1" smtClean="0"/>
              <a:t>không</a:t>
            </a:r>
            <a:r>
              <a:rPr lang="en-US" dirty="0" smtClean="0"/>
              <a:t> </a:t>
            </a:r>
            <a:r>
              <a:rPr lang="en-US" dirty="0" err="1" smtClean="0"/>
              <a:t>hiệu</a:t>
            </a:r>
            <a:r>
              <a:rPr lang="en-US" dirty="0" smtClean="0"/>
              <a:t> </a:t>
            </a:r>
            <a:r>
              <a:rPr lang="en-US" dirty="0" err="1" smtClean="0"/>
              <a:t>lực</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Ôi</a:t>
            </a:r>
            <a:r>
              <a:rPr lang="en-US" sz="2400" dirty="0" smtClean="0"/>
              <a:t>, </a:t>
            </a:r>
            <a:r>
              <a:rPr lang="en-US" sz="2400" dirty="0" err="1" smtClean="0"/>
              <a:t>Cơ</a:t>
            </a:r>
            <a:r>
              <a:rPr lang="en-US" sz="2400" dirty="0" smtClean="0"/>
              <a:t> </a:t>
            </a:r>
            <a:r>
              <a:rPr lang="en-US" sz="2400" dirty="0" err="1" smtClean="0"/>
              <a:t>hội</a:t>
            </a:r>
            <a:r>
              <a:rPr lang="en-US" sz="2400" dirty="0" smtClean="0"/>
              <a:t> </a:t>
            </a:r>
            <a:r>
              <a:rPr lang="en-US" sz="2400" dirty="0" err="1" smtClean="0"/>
              <a:t>kinh</a:t>
            </a:r>
            <a:r>
              <a:rPr lang="en-US" sz="2400" dirty="0" smtClean="0"/>
              <a:t> </a:t>
            </a:r>
            <a:r>
              <a:rPr lang="en-US" sz="2400" dirty="0" err="1" smtClean="0"/>
              <a:t>doanh</a:t>
            </a:r>
            <a:r>
              <a:rPr lang="en-US" sz="2400" dirty="0" smtClean="0"/>
              <a:t> </a:t>
            </a:r>
            <a:r>
              <a:rPr lang="en-US" sz="2400" dirty="0" err="1" smtClean="0"/>
              <a:t>còn</a:t>
            </a:r>
            <a:r>
              <a:rPr lang="en-US" sz="2400" dirty="0" smtClean="0"/>
              <a:t> </a:t>
            </a:r>
            <a:r>
              <a:rPr lang="en-US" sz="2400" dirty="0" err="1" smtClean="0"/>
              <a:t>xa</a:t>
            </a:r>
            <a:r>
              <a:rPr lang="en-US" sz="2400" dirty="0" smtClean="0"/>
              <a:t> </a:t>
            </a:r>
            <a:r>
              <a:rPr lang="en-US" sz="2400" dirty="0" err="1" smtClean="0"/>
              <a:t>lắm</a:t>
            </a:r>
            <a:r>
              <a:rPr lang="en-US" sz="2400" dirty="0" smtClean="0"/>
              <a:t>!</a:t>
            </a:r>
            <a:endParaRPr lang="en-US" sz="2400" dirty="0"/>
          </a:p>
        </p:txBody>
      </p:sp>
      <p:sp>
        <p:nvSpPr>
          <p:cNvPr id="4" name="Text Placeholder 3"/>
          <p:cNvSpPr>
            <a:spLocks noGrp="1"/>
          </p:cNvSpPr>
          <p:nvPr>
            <p:ph type="body" sz="half" idx="2"/>
          </p:nvPr>
        </p:nvSpPr>
        <p:spPr/>
        <p:txBody>
          <a:bodyPr/>
          <a:lstStyle/>
          <a:p>
            <a:r>
              <a:rPr lang="en-US" sz="2400" dirty="0" err="1" smtClean="0"/>
              <a:t>Liệu</a:t>
            </a:r>
            <a:r>
              <a:rPr lang="en-US" sz="2400" dirty="0" smtClean="0"/>
              <a:t> </a:t>
            </a:r>
            <a:r>
              <a:rPr lang="en-US" sz="2400" dirty="0" err="1" smtClean="0"/>
              <a:t>các</a:t>
            </a:r>
            <a:r>
              <a:rPr lang="en-US" sz="2400" dirty="0" smtClean="0"/>
              <a:t> </a:t>
            </a:r>
            <a:r>
              <a:rPr lang="en-US" sz="2400" dirty="0" err="1" smtClean="0"/>
              <a:t>bộ</a:t>
            </a:r>
            <a:r>
              <a:rPr lang="en-US" sz="2400" dirty="0" smtClean="0"/>
              <a:t> </a:t>
            </a:r>
            <a:r>
              <a:rPr lang="en-US" sz="2400" dirty="0" err="1" smtClean="0"/>
              <a:t>sẽ</a:t>
            </a:r>
            <a:r>
              <a:rPr lang="en-US" sz="2400" dirty="0" smtClean="0"/>
              <a:t> </a:t>
            </a:r>
            <a:r>
              <a:rPr lang="en-US" sz="2400" dirty="0" err="1" smtClean="0"/>
              <a:t>đổi</a:t>
            </a:r>
            <a:r>
              <a:rPr lang="en-US" sz="2400" dirty="0" smtClean="0"/>
              <a:t> </a:t>
            </a:r>
            <a:r>
              <a:rPr lang="en-US" sz="2400" dirty="0" err="1" smtClean="0"/>
              <a:t>mới</a:t>
            </a:r>
            <a:r>
              <a:rPr lang="en-US" sz="2400" dirty="0" smtClean="0"/>
              <a:t> </a:t>
            </a:r>
            <a:r>
              <a:rPr lang="en-US" sz="2400" dirty="0" err="1" smtClean="0"/>
              <a:t>tư</a:t>
            </a:r>
            <a:r>
              <a:rPr lang="en-US" sz="2400" dirty="0" smtClean="0"/>
              <a:t> </a:t>
            </a:r>
            <a:r>
              <a:rPr lang="en-US" sz="2400" dirty="0" err="1" smtClean="0"/>
              <a:t>duy</a:t>
            </a:r>
            <a:r>
              <a:rPr lang="en-US" sz="2400" dirty="0" smtClean="0"/>
              <a:t> </a:t>
            </a:r>
            <a:r>
              <a:rPr lang="en-US" sz="2400" dirty="0" err="1" smtClean="0"/>
              <a:t>và</a:t>
            </a:r>
            <a:r>
              <a:rPr lang="en-US" sz="2400" dirty="0" smtClean="0"/>
              <a:t> </a:t>
            </a:r>
            <a:r>
              <a:rPr lang="en-US" sz="2400" dirty="0" err="1" smtClean="0"/>
              <a:t>sẵn</a:t>
            </a:r>
            <a:r>
              <a:rPr lang="en-US" sz="2400" dirty="0" smtClean="0"/>
              <a:t> </a:t>
            </a:r>
            <a:r>
              <a:rPr lang="en-US" sz="2400" dirty="0" err="1" smtClean="0"/>
              <a:t>sàng</a:t>
            </a:r>
            <a:r>
              <a:rPr lang="en-US" sz="2400" dirty="0" smtClean="0"/>
              <a:t> </a:t>
            </a:r>
            <a:r>
              <a:rPr lang="en-US" sz="2400" dirty="0" err="1" smtClean="0"/>
              <a:t>thay</a:t>
            </a:r>
            <a:r>
              <a:rPr lang="en-US" sz="2400" dirty="0" smtClean="0"/>
              <a:t> </a:t>
            </a:r>
            <a:r>
              <a:rPr lang="en-US" sz="2400" dirty="0" err="1" smtClean="0"/>
              <a:t>đổi</a:t>
            </a:r>
            <a:r>
              <a:rPr lang="en-US" sz="2400" dirty="0" smtClean="0"/>
              <a:t>?; CIEM </a:t>
            </a:r>
            <a:r>
              <a:rPr lang="en-US" sz="2400" dirty="0" err="1" smtClean="0"/>
              <a:t>sẽ</a:t>
            </a:r>
            <a:r>
              <a:rPr lang="en-US" sz="2400" dirty="0" smtClean="0"/>
              <a:t> </a:t>
            </a:r>
            <a:r>
              <a:rPr lang="en-US" sz="2400" dirty="0" err="1" smtClean="0"/>
              <a:t>làm</a:t>
            </a:r>
            <a:r>
              <a:rPr lang="en-US" sz="2400" dirty="0" smtClean="0"/>
              <a:t> </a:t>
            </a:r>
            <a:r>
              <a:rPr lang="en-US" sz="2400" dirty="0" err="1" smtClean="0"/>
              <a:t>gì</a:t>
            </a:r>
            <a:r>
              <a:rPr lang="en-US" sz="2400" dirty="0" smtClean="0"/>
              <a:t>?</a:t>
            </a:r>
            <a:endParaRPr lang="en-US" sz="2400" dirty="0"/>
          </a:p>
        </p:txBody>
      </p:sp>
      <p:pic>
        <p:nvPicPr>
          <p:cNvPr id="5" name="Picture 6" descr="Giay phep con"/>
          <p:cNvPicPr>
            <a:picLocks noGrp="1" noChangeAspect="1" noChangeArrowheads="1"/>
          </p:cNvPicPr>
          <p:nvPr>
            <p:ph type="pic" idx="1"/>
          </p:nvPr>
        </p:nvPicPr>
        <p:blipFill>
          <a:blip r:embed="rId2" cstate="print"/>
          <a:srcRect l="8418" r="8418"/>
          <a:stretch>
            <a:fillRect/>
          </a:stretch>
        </p:blipFill>
        <p:spPr>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Liệu</a:t>
            </a:r>
            <a:r>
              <a:rPr lang="en-US" dirty="0" smtClean="0"/>
              <a:t> </a:t>
            </a:r>
            <a:r>
              <a:rPr lang="en-US" dirty="0" err="1" smtClean="0"/>
              <a:t>có</a:t>
            </a:r>
            <a:r>
              <a:rPr lang="en-US" dirty="0" smtClean="0"/>
              <a:t> </a:t>
            </a:r>
            <a:r>
              <a:rPr lang="en-US" dirty="0" err="1" smtClean="0"/>
              <a:t>danh</a:t>
            </a:r>
            <a:r>
              <a:rPr lang="en-US" dirty="0" smtClean="0"/>
              <a:t> </a:t>
            </a:r>
            <a:r>
              <a:rPr lang="en-US" dirty="0" err="1" smtClean="0"/>
              <a:t>mục</a:t>
            </a:r>
            <a:r>
              <a:rPr lang="en-US" dirty="0" smtClean="0"/>
              <a:t> </a:t>
            </a:r>
            <a:r>
              <a:rPr lang="en-US" dirty="0" err="1" smtClean="0"/>
              <a:t>cụ</a:t>
            </a:r>
            <a:r>
              <a:rPr lang="en-US" dirty="0" smtClean="0"/>
              <a:t> </a:t>
            </a:r>
            <a:r>
              <a:rPr lang="en-US" dirty="0" err="1" smtClean="0"/>
              <a:t>thể</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cấm</a:t>
            </a:r>
            <a:r>
              <a:rPr lang="en-US" dirty="0" smtClean="0"/>
              <a:t> </a:t>
            </a:r>
            <a:r>
              <a:rPr lang="en-US" dirty="0" err="1" smtClean="0"/>
              <a:t>kinh</a:t>
            </a:r>
            <a:r>
              <a:rPr lang="en-US" dirty="0" smtClean="0"/>
              <a:t> </a:t>
            </a:r>
            <a:r>
              <a:rPr lang="en-US" dirty="0" err="1" smtClean="0"/>
              <a:t>doanh</a:t>
            </a:r>
            <a:r>
              <a:rPr lang="en-US" dirty="0" smtClean="0"/>
              <a:t>?</a:t>
            </a:r>
            <a:endParaRPr lang="en-US" dirty="0"/>
          </a:p>
        </p:txBody>
      </p:sp>
      <p:sp>
        <p:nvSpPr>
          <p:cNvPr id="3" name="Text Placeholder 2"/>
          <p:cNvSpPr>
            <a:spLocks noGrp="1"/>
          </p:cNvSpPr>
          <p:nvPr>
            <p:ph type="body" idx="1"/>
          </p:nvPr>
        </p:nvSpPr>
        <p:spPr/>
        <p:txBody>
          <a:bodyPr/>
          <a:lstStyle/>
          <a:p>
            <a:r>
              <a:rPr lang="en-US" dirty="0" err="1" smtClean="0"/>
              <a:t>Trùng</a:t>
            </a:r>
            <a:r>
              <a:rPr lang="en-US" dirty="0" smtClean="0"/>
              <a:t> </a:t>
            </a:r>
            <a:r>
              <a:rPr lang="en-US" dirty="0" err="1" smtClean="0"/>
              <a:t>lặp</a:t>
            </a:r>
            <a:r>
              <a:rPr lang="en-US" dirty="0" smtClean="0"/>
              <a:t>, </a:t>
            </a:r>
            <a:r>
              <a:rPr lang="en-US" dirty="0" err="1" smtClean="0"/>
              <a:t>chồng</a:t>
            </a:r>
            <a:r>
              <a:rPr lang="en-US" dirty="0" smtClean="0"/>
              <a:t> </a:t>
            </a:r>
            <a:r>
              <a:rPr lang="en-US" dirty="0" err="1" smtClean="0"/>
              <a:t>lấn</a:t>
            </a:r>
            <a:endParaRPr lang="en-US" dirty="0"/>
          </a:p>
        </p:txBody>
      </p:sp>
      <p:graphicFrame>
        <p:nvGraphicFramePr>
          <p:cNvPr id="8" name="Content Placeholder 7"/>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US" dirty="0" err="1" smtClean="0"/>
              <a:t>Vấn</a:t>
            </a:r>
            <a:r>
              <a:rPr lang="en-US" dirty="0" smtClean="0"/>
              <a:t> </a:t>
            </a:r>
            <a:r>
              <a:rPr lang="en-US" dirty="0" err="1" smtClean="0"/>
              <a:t>đề</a:t>
            </a:r>
            <a:r>
              <a:rPr lang="en-US" dirty="0" smtClean="0"/>
              <a:t> </a:t>
            </a:r>
            <a:r>
              <a:rPr lang="en-US" dirty="0" err="1" smtClean="0"/>
              <a:t>lớn</a:t>
            </a:r>
            <a:r>
              <a:rPr lang="en-US" dirty="0" smtClean="0"/>
              <a:t> </a:t>
            </a:r>
            <a:r>
              <a:rPr lang="en-US" dirty="0" err="1" smtClean="0"/>
              <a:t>hơn</a:t>
            </a:r>
            <a:r>
              <a:rPr lang="en-US" dirty="0" smtClean="0"/>
              <a:t>?</a:t>
            </a:r>
            <a:endParaRPr lang="en-US" dirty="0"/>
          </a:p>
        </p:txBody>
      </p:sp>
      <p:sp>
        <p:nvSpPr>
          <p:cNvPr id="6" name="Content Placeholder 5"/>
          <p:cNvSpPr>
            <a:spLocks noGrp="1"/>
          </p:cNvSpPr>
          <p:nvPr>
            <p:ph sz="quarter" idx="4"/>
          </p:nvPr>
        </p:nvSpPr>
        <p:spPr/>
        <p:txBody>
          <a:bodyPr>
            <a:normAutofit lnSpcReduction="10000"/>
          </a:bodyPr>
          <a:lstStyle/>
          <a:p>
            <a:r>
              <a:rPr lang="en-US" dirty="0" err="1" smtClean="0"/>
              <a:t>Không</a:t>
            </a:r>
            <a:r>
              <a:rPr lang="en-US" dirty="0" smtClean="0"/>
              <a:t> </a:t>
            </a:r>
            <a:r>
              <a:rPr lang="en-US" dirty="0" err="1" smtClean="0"/>
              <a:t>có</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luận</a:t>
            </a:r>
            <a:r>
              <a:rPr lang="en-US" dirty="0" smtClean="0"/>
              <a:t> </a:t>
            </a:r>
            <a:r>
              <a:rPr lang="en-US" dirty="0" err="1" smtClean="0"/>
              <a:t>rõ</a:t>
            </a:r>
            <a:r>
              <a:rPr lang="en-US" dirty="0" smtClean="0"/>
              <a:t> </a:t>
            </a:r>
            <a:r>
              <a:rPr lang="en-US" dirty="0" err="1" smtClean="0"/>
              <a:t>ràng</a:t>
            </a:r>
            <a:r>
              <a:rPr lang="en-US" dirty="0" smtClean="0"/>
              <a:t> </a:t>
            </a:r>
            <a:r>
              <a:rPr lang="en-US" dirty="0" err="1" smtClean="0"/>
              <a:t>để</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câu</a:t>
            </a:r>
            <a:r>
              <a:rPr lang="en-US" dirty="0" smtClean="0"/>
              <a:t> </a:t>
            </a:r>
            <a:r>
              <a:rPr lang="en-US" dirty="0" err="1" smtClean="0"/>
              <a:t>hỏi</a:t>
            </a:r>
            <a:r>
              <a:rPr lang="en-US" dirty="0" smtClean="0"/>
              <a:t>:</a:t>
            </a:r>
          </a:p>
          <a:p>
            <a:pPr lvl="1"/>
            <a:r>
              <a:rPr lang="en-US" dirty="0" err="1" smtClean="0"/>
              <a:t>Tại</a:t>
            </a:r>
            <a:r>
              <a:rPr lang="en-US" dirty="0" smtClean="0"/>
              <a:t> </a:t>
            </a:r>
            <a:r>
              <a:rPr lang="en-US" dirty="0" err="1" smtClean="0"/>
              <a:t>sao</a:t>
            </a:r>
            <a:r>
              <a:rPr lang="en-US" dirty="0" smtClean="0"/>
              <a:t> </a:t>
            </a:r>
            <a:r>
              <a:rPr lang="en-US" dirty="0" err="1" smtClean="0"/>
              <a:t>lại</a:t>
            </a:r>
            <a:r>
              <a:rPr lang="en-US" dirty="0" smtClean="0"/>
              <a:t> </a:t>
            </a:r>
            <a:r>
              <a:rPr lang="en-US" dirty="0" err="1" smtClean="0"/>
              <a:t>cấm</a:t>
            </a:r>
            <a:r>
              <a:rPr lang="en-US" dirty="0" smtClean="0"/>
              <a:t>?, </a:t>
            </a:r>
          </a:p>
          <a:p>
            <a:pPr lvl="1"/>
            <a:r>
              <a:rPr lang="en-US" dirty="0" err="1" smtClean="0"/>
              <a:t>Cấm</a:t>
            </a:r>
            <a:r>
              <a:rPr lang="en-US" dirty="0" smtClean="0"/>
              <a:t> </a:t>
            </a:r>
            <a:r>
              <a:rPr lang="en-US" dirty="0" err="1" smtClean="0"/>
              <a:t>nhằm</a:t>
            </a:r>
            <a:r>
              <a:rPr lang="en-US" dirty="0" smtClean="0"/>
              <a:t> </a:t>
            </a:r>
            <a:r>
              <a:rPr lang="en-US" dirty="0" err="1" smtClean="0"/>
              <a:t>mục</a:t>
            </a:r>
            <a:r>
              <a:rPr lang="en-US" dirty="0" smtClean="0"/>
              <a:t> </a:t>
            </a:r>
            <a:r>
              <a:rPr lang="en-US" dirty="0" err="1" smtClean="0"/>
              <a:t>đích</a:t>
            </a:r>
            <a:r>
              <a:rPr lang="en-US" dirty="0" smtClean="0"/>
              <a:t> </a:t>
            </a:r>
            <a:r>
              <a:rPr lang="en-US" dirty="0" err="1" smtClean="0"/>
              <a:t>gì</a:t>
            </a:r>
            <a:r>
              <a:rPr lang="en-US" dirty="0" smtClean="0"/>
              <a:t>?</a:t>
            </a:r>
          </a:p>
          <a:p>
            <a:pPr lvl="1"/>
            <a:r>
              <a:rPr lang="en-US" dirty="0" err="1" smtClean="0"/>
              <a:t>Cấm</a:t>
            </a:r>
            <a:r>
              <a:rPr lang="en-US" dirty="0" smtClean="0"/>
              <a:t> </a:t>
            </a:r>
            <a:r>
              <a:rPr lang="en-US" dirty="0" err="1" smtClean="0"/>
              <a:t>trong</a:t>
            </a:r>
            <a:r>
              <a:rPr lang="en-US" dirty="0" smtClean="0"/>
              <a:t> </a:t>
            </a:r>
            <a:r>
              <a:rPr lang="en-US" dirty="0" err="1" smtClean="0"/>
              <a:t>phạm</a:t>
            </a:r>
            <a:r>
              <a:rPr lang="en-US" dirty="0" smtClean="0"/>
              <a:t> vi </a:t>
            </a:r>
            <a:r>
              <a:rPr lang="en-US" dirty="0" err="1" smtClean="0"/>
              <a:t>và</a:t>
            </a:r>
            <a:r>
              <a:rPr lang="en-US" dirty="0" smtClean="0"/>
              <a:t> </a:t>
            </a:r>
            <a:r>
              <a:rPr lang="en-US" dirty="0" err="1" smtClean="0"/>
              <a:t>không</a:t>
            </a:r>
            <a:r>
              <a:rPr lang="en-US" dirty="0" smtClean="0"/>
              <a:t> </a:t>
            </a:r>
            <a:r>
              <a:rPr lang="en-US" dirty="0" err="1" smtClean="0"/>
              <a:t>gian</a:t>
            </a:r>
            <a:r>
              <a:rPr lang="en-US" dirty="0" smtClean="0"/>
              <a:t> </a:t>
            </a:r>
            <a:r>
              <a:rPr lang="en-US" dirty="0" err="1" smtClean="0"/>
              <a:t>nào</a:t>
            </a:r>
            <a:r>
              <a:rPr lang="en-US" dirty="0" smtClean="0"/>
              <a:t>?</a:t>
            </a:r>
          </a:p>
          <a:p>
            <a:r>
              <a:rPr lang="en-US" dirty="0" err="1" smtClean="0"/>
              <a:t>Hệ</a:t>
            </a:r>
            <a:r>
              <a:rPr lang="en-US" dirty="0" smtClean="0"/>
              <a:t> </a:t>
            </a:r>
            <a:r>
              <a:rPr lang="en-US" dirty="0" err="1" smtClean="0"/>
              <a:t>quả</a:t>
            </a:r>
            <a:r>
              <a:rPr lang="en-US" dirty="0" smtClean="0"/>
              <a:t>: </a:t>
            </a:r>
            <a:r>
              <a:rPr lang="en-US" dirty="0" err="1" smtClean="0"/>
              <a:t>cũng</a:t>
            </a:r>
            <a:r>
              <a:rPr lang="en-US" dirty="0" smtClean="0"/>
              <a:t> </a:t>
            </a:r>
            <a:r>
              <a:rPr lang="en-US" dirty="0" err="1" smtClean="0"/>
              <a:t>là</a:t>
            </a:r>
            <a:r>
              <a:rPr lang="en-US" dirty="0" smtClean="0"/>
              <a:t> </a:t>
            </a:r>
            <a:r>
              <a:rPr lang="en-US" dirty="0" err="1" smtClean="0"/>
              <a:t>hiện</a:t>
            </a:r>
            <a:r>
              <a:rPr lang="en-US" dirty="0" smtClean="0"/>
              <a:t> </a:t>
            </a:r>
            <a:r>
              <a:rPr lang="en-US" dirty="0" err="1" smtClean="0"/>
              <a:t>tượng</a:t>
            </a:r>
            <a:r>
              <a:rPr lang="en-US" dirty="0" smtClean="0"/>
              <a:t> “</a:t>
            </a:r>
            <a:r>
              <a:rPr lang="en-US" dirty="0" err="1" smtClean="0"/>
              <a:t>nhiều</a:t>
            </a:r>
            <a:r>
              <a:rPr lang="en-US" dirty="0" smtClean="0"/>
              <a:t> </a:t>
            </a:r>
            <a:r>
              <a:rPr lang="en-US" dirty="0" err="1" smtClean="0"/>
              <a:t>không</a:t>
            </a:r>
            <a:r>
              <a:rPr lang="en-US" dirty="0" smtClean="0"/>
              <a:t>” </a:t>
            </a:r>
            <a:r>
              <a:rPr lang="en-US" dirty="0" err="1" smtClean="0"/>
              <a:t>như</a:t>
            </a:r>
            <a:r>
              <a:rPr lang="en-US" dirty="0" smtClean="0"/>
              <a:t> </a:t>
            </a:r>
            <a:r>
              <a:rPr lang="en-US" dirty="0" err="1" smtClean="0"/>
              <a:t>trình</a:t>
            </a:r>
            <a:r>
              <a:rPr lang="en-US" dirty="0" smtClean="0"/>
              <a:t> </a:t>
            </a:r>
            <a:r>
              <a:rPr lang="en-US" dirty="0" err="1" smtClean="0"/>
              <a:t>bày</a:t>
            </a:r>
            <a:r>
              <a:rPr lang="en-US" dirty="0" smtClean="0"/>
              <a:t> </a:t>
            </a:r>
            <a:r>
              <a:rPr lang="en-US" dirty="0" err="1" smtClean="0"/>
              <a:t>trên</a:t>
            </a:r>
            <a:r>
              <a:rPr lang="en-US" dirty="0" smtClean="0"/>
              <a:t> </a:t>
            </a:r>
            <a:r>
              <a:rPr lang="en-US" dirty="0" err="1" smtClean="0"/>
              <a:t>đây</a:t>
            </a:r>
            <a:r>
              <a:rPr lang="en-US" dirty="0" smtClean="0"/>
              <a:t>.</a:t>
            </a:r>
          </a:p>
          <a:p>
            <a:r>
              <a:rPr lang="en-US" dirty="0" err="1" smtClean="0"/>
              <a:t>Làm</a:t>
            </a:r>
            <a:r>
              <a:rPr lang="en-US" dirty="0" smtClean="0"/>
              <a:t> </a:t>
            </a:r>
            <a:r>
              <a:rPr lang="en-US" dirty="0" err="1" smtClean="0"/>
              <a:t>gì</a:t>
            </a:r>
            <a:r>
              <a:rPr lang="en-US" dirty="0" smtClean="0"/>
              <a:t> </a:t>
            </a:r>
            <a:r>
              <a:rPr lang="en-US" dirty="0" err="1" smtClean="0"/>
              <a:t>tiếp</a:t>
            </a:r>
            <a:r>
              <a:rPr lang="en-US" dirty="0" smtClean="0"/>
              <a:t> </a:t>
            </a:r>
            <a:r>
              <a:rPr lang="en-US" dirty="0" err="1" smtClean="0"/>
              <a:t>theo</a:t>
            </a:r>
            <a:r>
              <a:rPr lang="en-US" dirty="0" smtClean="0"/>
              <a:t>?</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Một</a:t>
            </a:r>
            <a:r>
              <a:rPr lang="en-US" sz="3600" dirty="0" smtClean="0"/>
              <a:t> </a:t>
            </a:r>
            <a:r>
              <a:rPr lang="en-US" sz="3600" dirty="0" err="1" smtClean="0"/>
              <a:t>số</a:t>
            </a:r>
            <a:r>
              <a:rPr lang="en-US" sz="3600" dirty="0" smtClean="0"/>
              <a:t> </a:t>
            </a:r>
            <a:r>
              <a:rPr lang="en-US" sz="3600" dirty="0" err="1" smtClean="0"/>
              <a:t>vấn</a:t>
            </a:r>
            <a:r>
              <a:rPr lang="en-US" sz="3600" dirty="0" smtClean="0"/>
              <a:t> </a:t>
            </a:r>
            <a:r>
              <a:rPr lang="en-US" sz="3600" dirty="0" err="1" smtClean="0"/>
              <a:t>đề</a:t>
            </a:r>
            <a:r>
              <a:rPr lang="en-US" sz="3600" dirty="0" smtClean="0"/>
              <a:t> </a:t>
            </a:r>
            <a:r>
              <a:rPr lang="en-US" sz="3600" dirty="0" err="1" smtClean="0"/>
              <a:t>khác</a:t>
            </a:r>
            <a:r>
              <a:rPr lang="en-US" sz="3600" dirty="0" smtClean="0"/>
              <a:t> </a:t>
            </a:r>
            <a:r>
              <a:rPr lang="en-US" sz="3600" dirty="0" err="1" smtClean="0"/>
              <a:t>của</a:t>
            </a:r>
            <a:r>
              <a:rPr lang="en-US" sz="3600" dirty="0" smtClean="0"/>
              <a:t> </a:t>
            </a:r>
            <a:r>
              <a:rPr lang="en-US" sz="3600" dirty="0" err="1" smtClean="0"/>
              <a:t>danh</a:t>
            </a:r>
            <a:r>
              <a:rPr lang="en-US" sz="3600" dirty="0" smtClean="0"/>
              <a:t> </a:t>
            </a:r>
            <a:r>
              <a:rPr lang="en-US" sz="3600" dirty="0" err="1" smtClean="0"/>
              <a:t>mục</a:t>
            </a:r>
            <a:r>
              <a:rPr lang="en-US" sz="3600" dirty="0" smtClean="0"/>
              <a:t> </a:t>
            </a:r>
            <a:r>
              <a:rPr lang="en-US" sz="3600" dirty="0" err="1" smtClean="0"/>
              <a:t>cấm</a:t>
            </a:r>
            <a:r>
              <a:rPr lang="en-US" sz="3600" dirty="0" smtClean="0"/>
              <a:t> </a:t>
            </a:r>
            <a:r>
              <a:rPr lang="en-US" sz="3600" dirty="0" err="1" smtClean="0"/>
              <a:t>đầu</a:t>
            </a:r>
            <a:r>
              <a:rPr lang="en-US" sz="3600" dirty="0" smtClean="0"/>
              <a:t> </a:t>
            </a:r>
            <a:r>
              <a:rPr lang="en-US" sz="3600" dirty="0" err="1" smtClean="0"/>
              <a:t>tư</a:t>
            </a:r>
            <a:r>
              <a:rPr lang="en-US" sz="3600" dirty="0" smtClean="0"/>
              <a:t>, </a:t>
            </a:r>
            <a:r>
              <a:rPr lang="en-US" sz="3600" dirty="0" err="1" smtClean="0"/>
              <a:t>kinh</a:t>
            </a:r>
            <a:r>
              <a:rPr lang="en-US" sz="3600" dirty="0" smtClean="0"/>
              <a:t> </a:t>
            </a:r>
            <a:r>
              <a:rPr lang="en-US" sz="3600" dirty="0" err="1" smtClean="0"/>
              <a:t>doanh</a:t>
            </a:r>
            <a:endParaRPr lang="en-US" sz="3600" dirty="0"/>
          </a:p>
        </p:txBody>
      </p:sp>
      <p:sp>
        <p:nvSpPr>
          <p:cNvPr id="3" name="Content Placeholder 2"/>
          <p:cNvSpPr>
            <a:spLocks noGrp="1"/>
          </p:cNvSpPr>
          <p:nvPr>
            <p:ph sz="half" idx="1"/>
          </p:nvPr>
        </p:nvSpPr>
        <p:spPr/>
        <p:txBody>
          <a:bodyPr/>
          <a:lstStyle/>
          <a:p>
            <a:r>
              <a:rPr lang="en-US" dirty="0" err="1" smtClean="0"/>
              <a:t>Ba</a:t>
            </a:r>
            <a:r>
              <a:rPr lang="en-US" dirty="0" smtClean="0"/>
              <a:t> </a:t>
            </a:r>
            <a:r>
              <a:rPr lang="en-US" dirty="0" err="1" smtClean="0"/>
              <a:t>danh</a:t>
            </a:r>
            <a:r>
              <a:rPr lang="en-US" dirty="0" smtClean="0"/>
              <a:t> </a:t>
            </a:r>
            <a:r>
              <a:rPr lang="en-US" dirty="0" err="1" smtClean="0"/>
              <a:t>mục</a:t>
            </a:r>
            <a:r>
              <a:rPr lang="en-US" dirty="0" smtClean="0"/>
              <a:t>, </a:t>
            </a:r>
            <a:r>
              <a:rPr lang="en-US" dirty="0" err="1" smtClean="0"/>
              <a:t>về</a:t>
            </a:r>
            <a:r>
              <a:rPr lang="en-US" dirty="0" smtClean="0"/>
              <a:t> </a:t>
            </a:r>
            <a:r>
              <a:rPr lang="en-US" dirty="0" err="1" smtClean="0"/>
              <a:t>cơ</a:t>
            </a:r>
            <a:r>
              <a:rPr lang="en-US" dirty="0" smtClean="0"/>
              <a:t> </a:t>
            </a:r>
            <a:r>
              <a:rPr lang="en-US" dirty="0" err="1" smtClean="0"/>
              <a:t>bản</a:t>
            </a:r>
            <a:r>
              <a:rPr lang="en-US" dirty="0" smtClean="0"/>
              <a:t>, </a:t>
            </a:r>
            <a:r>
              <a:rPr lang="en-US" dirty="0" err="1" smtClean="0"/>
              <a:t>nội</a:t>
            </a:r>
            <a:r>
              <a:rPr lang="en-US" dirty="0" smtClean="0"/>
              <a:t> dung </a:t>
            </a:r>
            <a:r>
              <a:rPr lang="en-US" dirty="0" err="1" smtClean="0"/>
              <a:t>trùng</a:t>
            </a:r>
            <a:r>
              <a:rPr lang="en-US" dirty="0" smtClean="0"/>
              <a:t> </a:t>
            </a:r>
            <a:r>
              <a:rPr lang="en-US" dirty="0" err="1" smtClean="0"/>
              <a:t>lặp</a:t>
            </a:r>
            <a:r>
              <a:rPr lang="en-US" dirty="0" smtClean="0"/>
              <a:t>; </a:t>
            </a:r>
          </a:p>
          <a:p>
            <a:r>
              <a:rPr lang="en-US" dirty="0" err="1" smtClean="0"/>
              <a:t>Cấm</a:t>
            </a:r>
            <a:r>
              <a:rPr lang="en-US" dirty="0" smtClean="0"/>
              <a:t> </a:t>
            </a:r>
            <a:r>
              <a:rPr lang="en-US" dirty="0" err="1" smtClean="0"/>
              <a:t>là</a:t>
            </a:r>
            <a:r>
              <a:rPr lang="en-US" dirty="0" smtClean="0"/>
              <a:t> </a:t>
            </a:r>
            <a:r>
              <a:rPr lang="en-US" dirty="0" err="1" smtClean="0"/>
              <a:t>không</a:t>
            </a:r>
            <a:r>
              <a:rPr lang="en-US" dirty="0" smtClean="0"/>
              <a:t> </a:t>
            </a:r>
            <a:r>
              <a:rPr lang="en-US" dirty="0" err="1" smtClean="0"/>
              <a:t>chính</a:t>
            </a:r>
            <a:r>
              <a:rPr lang="en-US" dirty="0" smtClean="0"/>
              <a:t> </a:t>
            </a:r>
            <a:r>
              <a:rPr lang="en-US" dirty="0" err="1" smtClean="0"/>
              <a:t>xác</a:t>
            </a:r>
            <a:r>
              <a:rPr lang="en-US" dirty="0" smtClean="0"/>
              <a:t>, </a:t>
            </a:r>
            <a:r>
              <a:rPr lang="en-US" dirty="0" err="1" smtClean="0"/>
              <a:t>không</a:t>
            </a:r>
            <a:r>
              <a:rPr lang="en-US" dirty="0" smtClean="0"/>
              <a:t> </a:t>
            </a:r>
            <a:r>
              <a:rPr lang="en-US" dirty="0" err="1" smtClean="0"/>
              <a:t>hợp</a:t>
            </a:r>
            <a:r>
              <a:rPr lang="en-US" dirty="0" smtClean="0"/>
              <a:t> </a:t>
            </a:r>
            <a:r>
              <a:rPr lang="en-US" dirty="0" err="1" smtClean="0"/>
              <a:t>lý</a:t>
            </a:r>
            <a:r>
              <a:rPr lang="en-US" dirty="0" smtClean="0"/>
              <a:t>. </a:t>
            </a:r>
            <a:r>
              <a:rPr lang="en-US" dirty="0" err="1" smtClean="0"/>
              <a:t>Ví</a:t>
            </a:r>
            <a:r>
              <a:rPr lang="en-US" dirty="0" smtClean="0"/>
              <a:t> </a:t>
            </a:r>
            <a:r>
              <a:rPr lang="en-US" dirty="0" err="1" smtClean="0"/>
              <a:t>dụ</a:t>
            </a:r>
            <a:r>
              <a:rPr lang="en-US" dirty="0" smtClean="0"/>
              <a:t>: 1 </a:t>
            </a:r>
            <a:r>
              <a:rPr lang="en-US" dirty="0" err="1" smtClean="0"/>
              <a:t>và</a:t>
            </a:r>
            <a:r>
              <a:rPr lang="en-US" dirty="0" smtClean="0"/>
              <a:t> 2 </a:t>
            </a:r>
            <a:r>
              <a:rPr lang="en-US" dirty="0" err="1" smtClean="0"/>
              <a:t>bên</a:t>
            </a:r>
            <a:r>
              <a:rPr lang="en-US" dirty="0" smtClean="0"/>
              <a:t> </a:t>
            </a:r>
            <a:r>
              <a:rPr lang="en-US" dirty="0" err="1" smtClean="0"/>
              <a:t>cạnh</a:t>
            </a:r>
            <a:r>
              <a:rPr lang="en-US" dirty="0" smtClean="0"/>
              <a:t>.</a:t>
            </a:r>
          </a:p>
          <a:p>
            <a:r>
              <a:rPr lang="en-US" dirty="0" err="1" smtClean="0"/>
              <a:t>Đây</a:t>
            </a:r>
            <a:r>
              <a:rPr lang="en-US" dirty="0" smtClean="0"/>
              <a:t> </a:t>
            </a:r>
            <a:r>
              <a:rPr lang="en-US" dirty="0" err="1" smtClean="0"/>
              <a:t>là</a:t>
            </a:r>
            <a:r>
              <a:rPr lang="en-US" dirty="0" smtClean="0"/>
              <a:t> “</a:t>
            </a:r>
            <a:r>
              <a:rPr lang="en-US" dirty="0" err="1" smtClean="0"/>
              <a:t>hạn</a:t>
            </a:r>
            <a:r>
              <a:rPr lang="en-US" dirty="0" smtClean="0"/>
              <a:t> </a:t>
            </a:r>
            <a:r>
              <a:rPr lang="en-US" dirty="0" err="1" smtClean="0"/>
              <a:t>chế</a:t>
            </a:r>
            <a:r>
              <a:rPr lang="en-US" dirty="0" smtClean="0"/>
              <a:t> </a:t>
            </a:r>
            <a:r>
              <a:rPr lang="en-US" dirty="0" err="1" smtClean="0"/>
              <a:t>kinh</a:t>
            </a:r>
            <a:r>
              <a:rPr lang="en-US" dirty="0" smtClean="0"/>
              <a:t> </a:t>
            </a:r>
            <a:r>
              <a:rPr lang="en-US" dirty="0" err="1" smtClean="0"/>
              <a:t>doanh</a:t>
            </a:r>
            <a:r>
              <a:rPr lang="en-US" dirty="0" smtClean="0"/>
              <a:t>”. </a:t>
            </a:r>
            <a:r>
              <a:rPr lang="en-US" dirty="0" err="1" smtClean="0"/>
              <a:t>Trên</a:t>
            </a:r>
            <a:r>
              <a:rPr lang="en-US" dirty="0" smtClean="0"/>
              <a:t> </a:t>
            </a:r>
            <a:r>
              <a:rPr lang="en-US" dirty="0" err="1" smtClean="0"/>
              <a:t>thực</a:t>
            </a:r>
            <a:r>
              <a:rPr lang="en-US" dirty="0" smtClean="0"/>
              <a:t> </a:t>
            </a:r>
            <a:r>
              <a:rPr lang="en-US" dirty="0" err="1" smtClean="0"/>
              <a:t>tế</a:t>
            </a:r>
            <a:r>
              <a:rPr lang="en-US" dirty="0" smtClean="0"/>
              <a:t>, </a:t>
            </a:r>
            <a:r>
              <a:rPr lang="en-US" dirty="0" err="1" smtClean="0"/>
              <a:t>có</a:t>
            </a:r>
            <a:r>
              <a:rPr lang="en-US" dirty="0" smtClean="0"/>
              <a:t> </a:t>
            </a:r>
            <a:r>
              <a:rPr lang="en-US" dirty="0" err="1" smtClean="0"/>
              <a:t>kinh</a:t>
            </a:r>
            <a:r>
              <a:rPr lang="en-US" dirty="0" smtClean="0"/>
              <a:t> </a:t>
            </a:r>
            <a:r>
              <a:rPr lang="en-US" dirty="0" err="1" smtClean="0"/>
              <a:t>doanh</a:t>
            </a:r>
            <a:r>
              <a:rPr lang="en-US" dirty="0" smtClean="0"/>
              <a:t> </a:t>
            </a:r>
            <a:r>
              <a:rPr lang="en-US" dirty="0" err="1" smtClean="0"/>
              <a:t>loại</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này</a:t>
            </a:r>
            <a:r>
              <a:rPr lang="en-US" dirty="0" smtClean="0"/>
              <a:t>.</a:t>
            </a:r>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nl-NL" dirty="0" smtClean="0"/>
              <a:t>1)Kinh doanh vũ khí quân dụng, trang thiết bị, kỹ thuật, khí tài, phương tiện chuyên dùng quân sự, công an; quân trang (bao gồm cả phù hiệu, cấp hiệu, quân hiệu của quân đội, công an), quân dụng cho lực lượng vũ trang; linh kiện, bộ phận, phụ tùng, vật tư và trang thiết bị đặc chủng, công nghệ chuyên dùng chế tạo chúng;</a:t>
            </a:r>
          </a:p>
          <a:p>
            <a:pPr>
              <a:buNone/>
            </a:pPr>
            <a:r>
              <a:rPr lang="nl-NL" dirty="0" smtClean="0"/>
              <a:t>2) Kinh doanh dịch vụ tổ chức đánh bạc, gá bạc trái phép dưới mọi hình thức; Kinh doanh dịch vụ tổ chức đánh bạc, gá bạc trái phép dưới mọi hình thức;</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Một</a:t>
            </a:r>
            <a:r>
              <a:rPr lang="en-US" sz="3600" dirty="0" smtClean="0"/>
              <a:t> </a:t>
            </a:r>
            <a:r>
              <a:rPr lang="en-US" sz="3600" dirty="0" err="1" smtClean="0"/>
              <a:t>số</a:t>
            </a:r>
            <a:r>
              <a:rPr lang="en-US" sz="3600" dirty="0" smtClean="0"/>
              <a:t> </a:t>
            </a:r>
            <a:r>
              <a:rPr lang="en-US" sz="3600" dirty="0" err="1" smtClean="0"/>
              <a:t>vấn</a:t>
            </a:r>
            <a:r>
              <a:rPr lang="en-US" sz="3600" dirty="0" smtClean="0"/>
              <a:t> </a:t>
            </a:r>
            <a:r>
              <a:rPr lang="en-US" sz="3600" dirty="0" err="1" smtClean="0"/>
              <a:t>đề</a:t>
            </a:r>
            <a:r>
              <a:rPr lang="en-US" sz="3600" dirty="0" smtClean="0"/>
              <a:t> </a:t>
            </a:r>
            <a:r>
              <a:rPr lang="en-US" sz="3600" dirty="0" err="1" smtClean="0"/>
              <a:t>khác</a:t>
            </a:r>
            <a:r>
              <a:rPr lang="en-US" sz="3600" dirty="0" smtClean="0"/>
              <a:t> </a:t>
            </a:r>
            <a:r>
              <a:rPr lang="en-US" sz="3600" dirty="0" err="1" smtClean="0"/>
              <a:t>của</a:t>
            </a:r>
            <a:r>
              <a:rPr lang="en-US" sz="3600" dirty="0" smtClean="0"/>
              <a:t> </a:t>
            </a:r>
            <a:r>
              <a:rPr lang="en-US" sz="3600" dirty="0" err="1" smtClean="0"/>
              <a:t>danh</a:t>
            </a:r>
            <a:r>
              <a:rPr lang="en-US" sz="3600" dirty="0" smtClean="0"/>
              <a:t> </a:t>
            </a:r>
            <a:r>
              <a:rPr lang="en-US" sz="3600" dirty="0" err="1" smtClean="0"/>
              <a:t>mục</a:t>
            </a:r>
            <a:r>
              <a:rPr lang="en-US" sz="3600" dirty="0" smtClean="0"/>
              <a:t> </a:t>
            </a:r>
            <a:r>
              <a:rPr lang="en-US" sz="3600" dirty="0" err="1" smtClean="0"/>
              <a:t>cấm</a:t>
            </a:r>
            <a:r>
              <a:rPr lang="en-US" sz="3600" dirty="0" smtClean="0"/>
              <a:t> </a:t>
            </a:r>
            <a:r>
              <a:rPr lang="en-US" sz="3600" dirty="0" err="1" smtClean="0"/>
              <a:t>đầu</a:t>
            </a:r>
            <a:r>
              <a:rPr lang="en-US" sz="3600" dirty="0" smtClean="0"/>
              <a:t> </a:t>
            </a:r>
            <a:r>
              <a:rPr lang="en-US" sz="3600" dirty="0" err="1" smtClean="0"/>
              <a:t>tư</a:t>
            </a:r>
            <a:r>
              <a:rPr lang="en-US" sz="3600" dirty="0" smtClean="0"/>
              <a:t>, </a:t>
            </a:r>
            <a:r>
              <a:rPr lang="en-US" sz="3600" dirty="0" err="1" smtClean="0"/>
              <a:t>kinh</a:t>
            </a:r>
            <a:r>
              <a:rPr lang="en-US" sz="3600" dirty="0" smtClean="0"/>
              <a:t> </a:t>
            </a:r>
            <a:r>
              <a:rPr lang="en-US" sz="3600" dirty="0" err="1" smtClean="0"/>
              <a:t>doanh</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err="1" smtClean="0"/>
              <a:t>Rất</a:t>
            </a:r>
            <a:r>
              <a:rPr lang="en-US" dirty="0" smtClean="0"/>
              <a:t> </a:t>
            </a:r>
            <a:r>
              <a:rPr lang="en-US" dirty="0" err="1" smtClean="0"/>
              <a:t>không</a:t>
            </a:r>
            <a:r>
              <a:rPr lang="en-US" dirty="0" smtClean="0"/>
              <a:t> </a:t>
            </a:r>
            <a:r>
              <a:rPr lang="en-US" dirty="0" err="1" smtClean="0"/>
              <a:t>rõ</a:t>
            </a:r>
            <a:r>
              <a:rPr lang="en-US" dirty="0" smtClean="0"/>
              <a:t> </a:t>
            </a:r>
            <a:r>
              <a:rPr lang="en-US" dirty="0" err="1" smtClean="0"/>
              <a:t>ràng</a:t>
            </a:r>
            <a:r>
              <a:rPr lang="en-US" dirty="0" smtClean="0"/>
              <a:t>. </a:t>
            </a:r>
            <a:r>
              <a:rPr lang="en-US" dirty="0" err="1" smtClean="0"/>
              <a:t>Ví</a:t>
            </a:r>
            <a:r>
              <a:rPr lang="en-US" dirty="0" smtClean="0"/>
              <a:t> </a:t>
            </a:r>
            <a:r>
              <a:rPr lang="en-US" dirty="0" err="1" smtClean="0"/>
              <a:t>dụ</a:t>
            </a:r>
            <a:r>
              <a:rPr lang="en-US" dirty="0" smtClean="0"/>
              <a:t>:</a:t>
            </a:r>
          </a:p>
          <a:p>
            <a:pPr lvl="1"/>
            <a:r>
              <a:rPr lang="nl-NL" dirty="0" smtClean="0"/>
              <a:t>Kinh doanh các sản phẩm văn hóa phản động, đồi trụy, mê tín dị đoan hoặc có hại tới giáo dục thẩm mỹ, nhân cách. </a:t>
            </a:r>
          </a:p>
          <a:p>
            <a:pPr lvl="1"/>
            <a:r>
              <a:rPr lang="nl-NL" dirty="0" smtClean="0"/>
              <a:t>Kinh doanh các loại đồ chơi, trò chơi nguy hiểm, đồ chơi, trò chơi có hại tới giáo dục nhân cách và sức khoẻ của trẻ em hoặc tới an ninh, trật tự an toàn xã hội;</a:t>
            </a:r>
            <a:endParaRPr lang="en-US" dirty="0" smtClean="0"/>
          </a:p>
          <a:p>
            <a:pPr lvl="1"/>
            <a:r>
              <a:rPr lang="en-US" dirty="0" err="1" smtClean="0"/>
              <a:t>V.v</a:t>
            </a:r>
            <a:r>
              <a:rPr lang="en-US" dirty="0" smtClean="0"/>
              <a:t>…</a:t>
            </a:r>
          </a:p>
          <a:p>
            <a:r>
              <a:rPr lang="en-US" dirty="0" err="1" smtClean="0"/>
              <a:t>Đánh</a:t>
            </a:r>
            <a:r>
              <a:rPr lang="en-US" dirty="0" smtClean="0"/>
              <a:t> </a:t>
            </a:r>
            <a:r>
              <a:rPr lang="en-US" dirty="0" err="1" smtClean="0"/>
              <a:t>giá</a:t>
            </a:r>
            <a:r>
              <a:rPr lang="en-US" dirty="0" smtClean="0"/>
              <a:t>, </a:t>
            </a:r>
            <a:r>
              <a:rPr lang="en-US" dirty="0" err="1" smtClean="0"/>
              <a:t>nhận</a:t>
            </a:r>
            <a:r>
              <a:rPr lang="en-US" dirty="0" smtClean="0"/>
              <a:t> </a:t>
            </a:r>
            <a:r>
              <a:rPr lang="en-US" dirty="0" err="1" smtClean="0"/>
              <a:t>định</a:t>
            </a:r>
            <a:r>
              <a:rPr lang="en-US" dirty="0" smtClean="0"/>
              <a:t> </a:t>
            </a:r>
            <a:r>
              <a:rPr lang="en-US" dirty="0" err="1" smtClean="0"/>
              <a:t>theo</a:t>
            </a:r>
            <a:r>
              <a:rPr lang="en-US" dirty="0" smtClean="0"/>
              <a:t> </a:t>
            </a:r>
            <a:r>
              <a:rPr lang="en-US" dirty="0" err="1" smtClean="0"/>
              <a:t>cảm</a:t>
            </a:r>
            <a:r>
              <a:rPr lang="en-US" dirty="0" smtClean="0"/>
              <a:t> </a:t>
            </a:r>
            <a:r>
              <a:rPr lang="en-US" dirty="0" err="1" smtClean="0"/>
              <a:t>tính</a:t>
            </a:r>
            <a:r>
              <a:rPr lang="en-US" dirty="0" smtClean="0"/>
              <a:t>, </a:t>
            </a:r>
            <a:r>
              <a:rPr lang="en-US" dirty="0" err="1" smtClean="0"/>
              <a:t>chủ</a:t>
            </a:r>
            <a:r>
              <a:rPr lang="en-US" dirty="0" smtClean="0"/>
              <a:t> </a:t>
            </a:r>
            <a:r>
              <a:rPr lang="en-US" dirty="0" err="1" smtClean="0"/>
              <a:t>quan</a:t>
            </a:r>
            <a:r>
              <a:rPr lang="en-US" dirty="0" smtClean="0"/>
              <a:t> </a:t>
            </a:r>
            <a:r>
              <a:rPr lang="en-US" dirty="0" err="1" smtClean="0"/>
              <a:t>của</a:t>
            </a:r>
            <a:r>
              <a:rPr lang="en-US" dirty="0" smtClean="0"/>
              <a:t> </a:t>
            </a:r>
            <a:r>
              <a:rPr lang="en-US" dirty="0" err="1" smtClean="0"/>
              <a:t>từng</a:t>
            </a:r>
            <a:r>
              <a:rPr lang="en-US" dirty="0" smtClean="0"/>
              <a:t> </a:t>
            </a:r>
            <a:r>
              <a:rPr lang="en-US" dirty="0" err="1" smtClean="0"/>
              <a:t>người</a:t>
            </a:r>
            <a:r>
              <a:rPr lang="en-US" dirty="0" smtClean="0"/>
              <a:t>. </a:t>
            </a:r>
            <a:r>
              <a:rPr lang="en-US" dirty="0" err="1" smtClean="0"/>
              <a:t>Mỗi</a:t>
            </a:r>
            <a:r>
              <a:rPr lang="en-US" dirty="0" smtClean="0"/>
              <a:t> </a:t>
            </a:r>
            <a:r>
              <a:rPr lang="en-US" dirty="0" err="1" smtClean="0"/>
              <a:t>người</a:t>
            </a:r>
            <a:r>
              <a:rPr lang="en-US" dirty="0" smtClean="0"/>
              <a:t> </a:t>
            </a:r>
            <a:r>
              <a:rPr lang="en-US" dirty="0" err="1" smtClean="0"/>
              <a:t>sẽ</a:t>
            </a:r>
            <a:r>
              <a:rPr lang="en-US" dirty="0" smtClean="0"/>
              <a:t> </a:t>
            </a:r>
            <a:r>
              <a:rPr lang="en-US" dirty="0" err="1" smtClean="0"/>
              <a:t>có</a:t>
            </a:r>
            <a:r>
              <a:rPr lang="en-US" dirty="0" smtClean="0"/>
              <a:t> </a:t>
            </a:r>
            <a:r>
              <a:rPr lang="en-US" dirty="0" err="1" smtClean="0"/>
              <a:t>nhận</a:t>
            </a:r>
            <a:r>
              <a:rPr lang="en-US" dirty="0" smtClean="0"/>
              <a:t> </a:t>
            </a:r>
            <a:r>
              <a:rPr lang="en-US" dirty="0" err="1" smtClean="0"/>
              <a:t>định</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riêng</a:t>
            </a:r>
            <a:r>
              <a:rPr lang="en-US" dirty="0" smtClean="0"/>
              <a:t> </a:t>
            </a:r>
            <a:r>
              <a:rPr lang="en-US" dirty="0" err="1" smtClean="0"/>
              <a:t>và</a:t>
            </a:r>
            <a:r>
              <a:rPr lang="en-US" dirty="0" smtClean="0"/>
              <a:t> </a:t>
            </a:r>
            <a:r>
              <a:rPr lang="en-US" dirty="0" err="1" smtClean="0"/>
              <a:t>khác</a:t>
            </a:r>
            <a:r>
              <a:rPr lang="en-US" dirty="0" smtClean="0"/>
              <a:t> </a:t>
            </a:r>
            <a:r>
              <a:rPr lang="en-US" dirty="0" err="1" smtClean="0"/>
              <a:t>với</a:t>
            </a:r>
            <a:r>
              <a:rPr lang="en-US" dirty="0" smtClean="0"/>
              <a:t> </a:t>
            </a:r>
            <a:r>
              <a:rPr lang="en-US" dirty="0" err="1" smtClean="0"/>
              <a:t>những</a:t>
            </a:r>
            <a:r>
              <a:rPr lang="en-US" dirty="0" smtClean="0"/>
              <a:t> </a:t>
            </a:r>
            <a:r>
              <a:rPr lang="en-US" dirty="0" err="1" smtClean="0"/>
              <a:t>người</a:t>
            </a:r>
            <a:r>
              <a:rPr lang="en-US" dirty="0" smtClean="0"/>
              <a:t> </a:t>
            </a:r>
            <a:r>
              <a:rPr lang="en-US" dirty="0" err="1" smtClean="0"/>
              <a:t>khác</a:t>
            </a:r>
            <a:r>
              <a:rPr lang="en-US" dirty="0" smtClean="0"/>
              <a:t>.</a:t>
            </a:r>
            <a:r>
              <a:rPr lang="nl-NL" dirty="0" smtClean="0"/>
              <a:t> </a:t>
            </a:r>
            <a:endParaRPr lang="en-US" dirty="0" smtClean="0"/>
          </a:p>
          <a:p>
            <a:pPr lvl="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Một</a:t>
            </a:r>
            <a:r>
              <a:rPr lang="en-US" sz="3600" dirty="0" smtClean="0"/>
              <a:t> </a:t>
            </a:r>
            <a:r>
              <a:rPr lang="en-US" sz="3600" dirty="0" err="1" smtClean="0"/>
              <a:t>số</a:t>
            </a:r>
            <a:r>
              <a:rPr lang="en-US" sz="3600" dirty="0" smtClean="0"/>
              <a:t> </a:t>
            </a:r>
            <a:r>
              <a:rPr lang="en-US" sz="3600" dirty="0" err="1" smtClean="0"/>
              <a:t>vấn</a:t>
            </a:r>
            <a:r>
              <a:rPr lang="en-US" sz="3600" dirty="0" smtClean="0"/>
              <a:t> </a:t>
            </a:r>
            <a:r>
              <a:rPr lang="en-US" sz="3600" dirty="0" err="1" smtClean="0"/>
              <a:t>đề</a:t>
            </a:r>
            <a:r>
              <a:rPr lang="en-US" sz="3600" dirty="0" smtClean="0"/>
              <a:t> </a:t>
            </a:r>
            <a:r>
              <a:rPr lang="en-US" sz="3600" dirty="0" err="1" smtClean="0"/>
              <a:t>khác</a:t>
            </a:r>
            <a:r>
              <a:rPr lang="en-US" sz="3600" dirty="0" smtClean="0"/>
              <a:t> </a:t>
            </a:r>
            <a:r>
              <a:rPr lang="en-US" sz="3600" dirty="0" err="1" smtClean="0"/>
              <a:t>của</a:t>
            </a:r>
            <a:r>
              <a:rPr lang="en-US" sz="3600" dirty="0" smtClean="0"/>
              <a:t> </a:t>
            </a:r>
            <a:r>
              <a:rPr lang="en-US" sz="3600" dirty="0" err="1" smtClean="0"/>
              <a:t>danh</a:t>
            </a:r>
            <a:r>
              <a:rPr lang="en-US" sz="3600" dirty="0" smtClean="0"/>
              <a:t> </a:t>
            </a:r>
            <a:r>
              <a:rPr lang="en-US" sz="3600" dirty="0" err="1" smtClean="0"/>
              <a:t>mục</a:t>
            </a:r>
            <a:r>
              <a:rPr lang="en-US" sz="3600" dirty="0" smtClean="0"/>
              <a:t> </a:t>
            </a:r>
            <a:r>
              <a:rPr lang="en-US" sz="3600" dirty="0" err="1" smtClean="0"/>
              <a:t>cấm</a:t>
            </a:r>
            <a:r>
              <a:rPr lang="en-US" sz="3600" dirty="0" smtClean="0"/>
              <a:t> </a:t>
            </a:r>
            <a:r>
              <a:rPr lang="en-US" sz="3600" dirty="0" err="1" smtClean="0"/>
              <a:t>đầu</a:t>
            </a:r>
            <a:r>
              <a:rPr lang="en-US" sz="3600" dirty="0" smtClean="0"/>
              <a:t> </a:t>
            </a:r>
            <a:r>
              <a:rPr lang="en-US" sz="3600" dirty="0" err="1" smtClean="0"/>
              <a:t>tư</a:t>
            </a:r>
            <a:r>
              <a:rPr lang="en-US" sz="3600" dirty="0" smtClean="0"/>
              <a:t>, </a:t>
            </a:r>
            <a:r>
              <a:rPr lang="en-US" sz="3600" dirty="0" err="1" smtClean="0"/>
              <a:t>kinh</a:t>
            </a:r>
            <a:r>
              <a:rPr lang="en-US" sz="3600" dirty="0" smtClean="0"/>
              <a:t> </a:t>
            </a:r>
            <a:r>
              <a:rPr lang="en-US" sz="3600" dirty="0" err="1" smtClean="0"/>
              <a:t>doanh</a:t>
            </a:r>
            <a:endParaRPr lang="en-US" sz="3600" dirty="0"/>
          </a:p>
        </p:txBody>
      </p:sp>
      <p:sp>
        <p:nvSpPr>
          <p:cNvPr id="3" name="Content Placeholder 2"/>
          <p:cNvSpPr>
            <a:spLocks noGrp="1"/>
          </p:cNvSpPr>
          <p:nvPr>
            <p:ph idx="1"/>
          </p:nvPr>
        </p:nvSpPr>
        <p:spPr/>
        <p:txBody>
          <a:bodyPr>
            <a:normAutofit fontScale="77500" lnSpcReduction="20000"/>
          </a:bodyPr>
          <a:lstStyle/>
          <a:p>
            <a:r>
              <a:rPr lang="nl-NL" dirty="0" smtClean="0"/>
              <a:t>Không chính xác, không hợp lý. Ví dụ:</a:t>
            </a:r>
          </a:p>
          <a:p>
            <a:pPr lvl="1"/>
            <a:r>
              <a:rPr lang="nl-NL" dirty="0" smtClean="0"/>
              <a:t>Kinh doanh các loại phế liệu nhập khẩu gây ô nhiễm môi trường.</a:t>
            </a:r>
            <a:r>
              <a:rPr lang="en-US" dirty="0" smtClean="0"/>
              <a:t> </a:t>
            </a:r>
            <a:r>
              <a:rPr lang="en-US" dirty="0" err="1" smtClean="0"/>
              <a:t>Các</a:t>
            </a:r>
            <a:r>
              <a:rPr lang="en-US" dirty="0" smtClean="0"/>
              <a:t> </a:t>
            </a:r>
            <a:r>
              <a:rPr lang="en-US" dirty="0" err="1" smtClean="0"/>
              <a:t>dự</a:t>
            </a:r>
            <a:r>
              <a:rPr lang="en-US" dirty="0" smtClean="0"/>
              <a:t> </a:t>
            </a:r>
            <a:r>
              <a:rPr lang="en-US" dirty="0" err="1" smtClean="0"/>
              <a:t>án</a:t>
            </a:r>
            <a:r>
              <a:rPr lang="en-US" dirty="0" smtClean="0"/>
              <a:t> </a:t>
            </a:r>
            <a:r>
              <a:rPr lang="en-US" dirty="0" err="1" smtClean="0"/>
              <a:t>xử</a:t>
            </a:r>
            <a:r>
              <a:rPr lang="en-US" dirty="0" smtClean="0"/>
              <a:t> </a:t>
            </a:r>
            <a:r>
              <a:rPr lang="en-US" dirty="0" err="1" smtClean="0"/>
              <a:t>lý</a:t>
            </a:r>
            <a:r>
              <a:rPr lang="en-US" dirty="0" smtClean="0"/>
              <a:t> </a:t>
            </a:r>
            <a:r>
              <a:rPr lang="en-US" dirty="0" err="1" smtClean="0"/>
              <a:t>phế</a:t>
            </a:r>
            <a:r>
              <a:rPr lang="en-US" dirty="0" smtClean="0"/>
              <a:t> </a:t>
            </a:r>
            <a:r>
              <a:rPr lang="en-US" dirty="0" err="1" smtClean="0"/>
              <a:t>thải</a:t>
            </a:r>
            <a:r>
              <a:rPr lang="en-US" dirty="0" smtClean="0"/>
              <a:t> </a:t>
            </a:r>
            <a:r>
              <a:rPr lang="en-US" dirty="0" err="1" smtClean="0"/>
              <a:t>độc</a:t>
            </a:r>
            <a:r>
              <a:rPr lang="en-US" dirty="0" smtClean="0"/>
              <a:t> </a:t>
            </a:r>
            <a:r>
              <a:rPr lang="en-US" dirty="0" err="1" smtClean="0"/>
              <a:t>hại</a:t>
            </a:r>
            <a:r>
              <a:rPr lang="en-US" dirty="0" smtClean="0"/>
              <a:t> </a:t>
            </a:r>
            <a:r>
              <a:rPr lang="en-US" dirty="0" err="1" smtClean="0"/>
              <a:t>đưa</a:t>
            </a:r>
            <a:r>
              <a:rPr lang="en-US" dirty="0" smtClean="0"/>
              <a:t> </a:t>
            </a:r>
            <a:r>
              <a:rPr lang="en-US" dirty="0" err="1" smtClean="0"/>
              <a:t>từ</a:t>
            </a:r>
            <a:r>
              <a:rPr lang="en-US" dirty="0" smtClean="0"/>
              <a:t> </a:t>
            </a:r>
            <a:r>
              <a:rPr lang="en-US" dirty="0" err="1" smtClean="0"/>
              <a:t>bên</a:t>
            </a:r>
            <a:r>
              <a:rPr lang="en-US" dirty="0" smtClean="0"/>
              <a:t> </a:t>
            </a:r>
            <a:r>
              <a:rPr lang="en-US" dirty="0" err="1" smtClean="0"/>
              <a:t>ngoài</a:t>
            </a:r>
            <a:r>
              <a:rPr lang="en-US" dirty="0" smtClean="0"/>
              <a:t> </a:t>
            </a:r>
            <a:r>
              <a:rPr lang="en-US" dirty="0" err="1" smtClean="0"/>
              <a:t>vào</a:t>
            </a:r>
            <a:r>
              <a:rPr lang="en-US" dirty="0" smtClean="0"/>
              <a:t> </a:t>
            </a:r>
            <a:r>
              <a:rPr lang="en-US" dirty="0" err="1" smtClean="0"/>
              <a:t>Việt</a:t>
            </a:r>
            <a:r>
              <a:rPr lang="en-US" dirty="0" smtClean="0"/>
              <a:t> Nam.</a:t>
            </a:r>
          </a:p>
          <a:p>
            <a:pPr lvl="2"/>
            <a:r>
              <a:rPr lang="nl-NL" dirty="0" smtClean="0"/>
              <a:t> Liệu có được phép kinh doanh sản phẩm hay phế liệu không nhập khẩu gây ô nhiễm môi trường?.</a:t>
            </a:r>
          </a:p>
          <a:p>
            <a:pPr lvl="1"/>
            <a:r>
              <a:rPr lang="en-US" dirty="0" err="1" smtClean="0"/>
              <a:t>Sản</a:t>
            </a:r>
            <a:r>
              <a:rPr lang="en-US" dirty="0" smtClean="0"/>
              <a:t> </a:t>
            </a:r>
            <a:r>
              <a:rPr lang="en-US" dirty="0" err="1" smtClean="0"/>
              <a:t>xuất</a:t>
            </a:r>
            <a:r>
              <a:rPr lang="en-US" dirty="0" smtClean="0"/>
              <a:t> </a:t>
            </a:r>
            <a:r>
              <a:rPr lang="en-US" dirty="0" err="1" smtClean="0"/>
              <a:t>các</a:t>
            </a:r>
            <a:r>
              <a:rPr lang="en-US" dirty="0" smtClean="0"/>
              <a:t> </a:t>
            </a:r>
            <a:r>
              <a:rPr lang="en-US" dirty="0" err="1" smtClean="0"/>
              <a:t>loại</a:t>
            </a:r>
            <a:r>
              <a:rPr lang="en-US" dirty="0" smtClean="0"/>
              <a:t> </a:t>
            </a:r>
            <a:r>
              <a:rPr lang="en-US" dirty="0" err="1" smtClean="0"/>
              <a:t>thuốc</a:t>
            </a:r>
            <a:r>
              <a:rPr lang="en-US" dirty="0" smtClean="0"/>
              <a:t> </a:t>
            </a:r>
            <a:r>
              <a:rPr lang="en-US" dirty="0" err="1" smtClean="0"/>
              <a:t>chữa</a:t>
            </a:r>
            <a:r>
              <a:rPr lang="en-US" dirty="0" smtClean="0"/>
              <a:t> </a:t>
            </a:r>
            <a:r>
              <a:rPr lang="en-US" dirty="0" err="1" smtClean="0"/>
              <a:t>bệnh</a:t>
            </a:r>
            <a:r>
              <a:rPr lang="en-US" dirty="0" smtClean="0"/>
              <a:t> </a:t>
            </a:r>
            <a:r>
              <a:rPr lang="en-US" dirty="0" err="1" smtClean="0"/>
              <a:t>cho</a:t>
            </a:r>
            <a:r>
              <a:rPr lang="en-US" dirty="0" smtClean="0"/>
              <a:t> </a:t>
            </a:r>
            <a:r>
              <a:rPr lang="en-US" dirty="0" err="1" smtClean="0"/>
              <a:t>người</a:t>
            </a:r>
            <a:r>
              <a:rPr lang="en-US" dirty="0" smtClean="0"/>
              <a:t>, </a:t>
            </a:r>
            <a:r>
              <a:rPr lang="en-US" dirty="0" err="1" smtClean="0"/>
              <a:t>các</a:t>
            </a:r>
            <a:r>
              <a:rPr lang="en-US" dirty="0" smtClean="0"/>
              <a:t> </a:t>
            </a:r>
            <a:r>
              <a:rPr lang="en-US" dirty="0" err="1" smtClean="0"/>
              <a:t>loại</a:t>
            </a:r>
            <a:r>
              <a:rPr lang="en-US" dirty="0" smtClean="0"/>
              <a:t> </a:t>
            </a:r>
            <a:r>
              <a:rPr lang="en-US" dirty="0" err="1" smtClean="0"/>
              <a:t>vắc-xin</a:t>
            </a:r>
            <a:r>
              <a:rPr lang="en-US" dirty="0" smtClean="0"/>
              <a:t>, </a:t>
            </a:r>
            <a:r>
              <a:rPr lang="en-US" dirty="0" err="1" smtClean="0"/>
              <a:t>sinh</a:t>
            </a:r>
            <a:r>
              <a:rPr lang="en-US" dirty="0" smtClean="0"/>
              <a:t> </a:t>
            </a:r>
            <a:r>
              <a:rPr lang="en-US" dirty="0" err="1" smtClean="0"/>
              <a:t>phẩm</a:t>
            </a:r>
            <a:r>
              <a:rPr lang="en-US" dirty="0" smtClean="0"/>
              <a:t> y </a:t>
            </a:r>
            <a:r>
              <a:rPr lang="en-US" dirty="0" err="1" smtClean="0"/>
              <a:t>tế</a:t>
            </a:r>
            <a:r>
              <a:rPr lang="en-US" dirty="0" smtClean="0"/>
              <a:t>, </a:t>
            </a:r>
            <a:r>
              <a:rPr lang="en-US" dirty="0" err="1" smtClean="0"/>
              <a:t>mỹ</a:t>
            </a:r>
            <a:r>
              <a:rPr lang="en-US" dirty="0" smtClean="0"/>
              <a:t> </a:t>
            </a:r>
            <a:r>
              <a:rPr lang="en-US" dirty="0" err="1" smtClean="0"/>
              <a:t>phẩm</a:t>
            </a:r>
            <a:r>
              <a:rPr lang="en-US" dirty="0" smtClean="0"/>
              <a:t>, </a:t>
            </a:r>
            <a:r>
              <a:rPr lang="en-US" dirty="0" err="1" smtClean="0"/>
              <a:t>hóa</a:t>
            </a:r>
            <a:r>
              <a:rPr lang="en-US" dirty="0" smtClean="0"/>
              <a:t> </a:t>
            </a:r>
            <a:r>
              <a:rPr lang="en-US" dirty="0" err="1" smtClean="0"/>
              <a:t>chất</a:t>
            </a:r>
            <a:r>
              <a:rPr lang="en-US" dirty="0" smtClean="0"/>
              <a:t> </a:t>
            </a:r>
            <a:r>
              <a:rPr lang="en-US" dirty="0" err="1" smtClean="0"/>
              <a:t>và</a:t>
            </a:r>
            <a:r>
              <a:rPr lang="en-US" dirty="0" smtClean="0"/>
              <a:t> </a:t>
            </a:r>
            <a:r>
              <a:rPr lang="en-US" dirty="0" err="1" smtClean="0"/>
              <a:t>chế</a:t>
            </a:r>
            <a:r>
              <a:rPr lang="en-US" dirty="0" smtClean="0"/>
              <a:t> </a:t>
            </a:r>
            <a:r>
              <a:rPr lang="en-US" dirty="0" err="1" smtClean="0"/>
              <a:t>phẩm</a:t>
            </a:r>
            <a:r>
              <a:rPr lang="en-US" dirty="0" smtClean="0"/>
              <a:t> </a:t>
            </a:r>
            <a:r>
              <a:rPr lang="en-US" dirty="0" err="1" smtClean="0"/>
              <a:t>diệt</a:t>
            </a:r>
            <a:r>
              <a:rPr lang="en-US" dirty="0" smtClean="0"/>
              <a:t> </a:t>
            </a:r>
            <a:r>
              <a:rPr lang="en-US" dirty="0" err="1" smtClean="0"/>
              <a:t>côn</a:t>
            </a:r>
            <a:r>
              <a:rPr lang="en-US" dirty="0" smtClean="0"/>
              <a:t> </a:t>
            </a:r>
            <a:r>
              <a:rPr lang="en-US" dirty="0" err="1" smtClean="0"/>
              <a:t>trùng</a:t>
            </a:r>
            <a:r>
              <a:rPr lang="en-US" dirty="0" smtClean="0"/>
              <a:t>, </a:t>
            </a:r>
            <a:r>
              <a:rPr lang="en-US" dirty="0" err="1" smtClean="0"/>
              <a:t>diệt</a:t>
            </a:r>
            <a:r>
              <a:rPr lang="en-US" dirty="0" smtClean="0"/>
              <a:t> </a:t>
            </a:r>
            <a:r>
              <a:rPr lang="en-US" dirty="0" err="1" smtClean="0"/>
              <a:t>khuẩn</a:t>
            </a:r>
            <a:r>
              <a:rPr lang="en-US" dirty="0" smtClean="0"/>
              <a:t> </a:t>
            </a:r>
            <a:r>
              <a:rPr lang="en-US" dirty="0" err="1" smtClean="0"/>
              <a:t>chưa</a:t>
            </a:r>
            <a:r>
              <a:rPr lang="en-US" dirty="0" smtClean="0"/>
              <a:t> </a:t>
            </a:r>
            <a:r>
              <a:rPr lang="en-US" dirty="0" err="1" smtClean="0"/>
              <a:t>được</a:t>
            </a:r>
            <a:r>
              <a:rPr lang="en-US" dirty="0" smtClean="0"/>
              <a:t> </a:t>
            </a:r>
            <a:r>
              <a:rPr lang="en-US" dirty="0" err="1" smtClean="0"/>
              <a:t>phép</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tại</a:t>
            </a:r>
            <a:r>
              <a:rPr lang="en-US" dirty="0" smtClean="0"/>
              <a:t> </a:t>
            </a:r>
            <a:r>
              <a:rPr lang="en-US" dirty="0" err="1" smtClean="0"/>
              <a:t>Việt</a:t>
            </a:r>
            <a:r>
              <a:rPr lang="en-US" dirty="0" smtClean="0"/>
              <a:t> Nam.</a:t>
            </a:r>
          </a:p>
          <a:p>
            <a:pPr lvl="2"/>
            <a:r>
              <a:rPr lang="nl-NL" dirty="0" smtClean="0"/>
              <a:t>Họ hoàn toàn được làm trong giai đoạn thử nghiệm.</a:t>
            </a:r>
          </a:p>
          <a:p>
            <a:r>
              <a:rPr lang="nl-NL" dirty="0" smtClean="0"/>
              <a:t>Là địa bàn cấm đầu tư, điều kiện để được cấp giấy phép xây dựng, chứ không phải lĩnh vực cấm đầu tư. Ví dụ:</a:t>
            </a:r>
          </a:p>
          <a:p>
            <a:pPr lvl="1"/>
            <a:r>
              <a:rPr lang="en-US" dirty="0" err="1" smtClean="0"/>
              <a:t>Các</a:t>
            </a:r>
            <a:r>
              <a:rPr lang="en-US" dirty="0" smtClean="0"/>
              <a:t> </a:t>
            </a:r>
            <a:r>
              <a:rPr lang="en-US" dirty="0" err="1" smtClean="0"/>
              <a:t>dự</a:t>
            </a:r>
            <a:r>
              <a:rPr lang="en-US" dirty="0" smtClean="0"/>
              <a:t> </a:t>
            </a:r>
            <a:r>
              <a:rPr lang="en-US" dirty="0" err="1" smtClean="0"/>
              <a:t>án</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trong</a:t>
            </a:r>
            <a:r>
              <a:rPr lang="en-US" dirty="0" smtClean="0"/>
              <a:t> </a:t>
            </a:r>
            <a:r>
              <a:rPr lang="en-US" dirty="0" err="1" smtClean="0"/>
              <a:t>khuôn</a:t>
            </a:r>
            <a:r>
              <a:rPr lang="en-US" dirty="0" smtClean="0"/>
              <a:t> </a:t>
            </a:r>
            <a:r>
              <a:rPr lang="en-US" dirty="0" err="1" smtClean="0"/>
              <a:t>viên</a:t>
            </a:r>
            <a:r>
              <a:rPr lang="en-US" dirty="0" smtClean="0"/>
              <a:t> </a:t>
            </a:r>
            <a:r>
              <a:rPr lang="en-US" dirty="0" err="1" smtClean="0"/>
              <a:t>của</a:t>
            </a:r>
            <a:r>
              <a:rPr lang="en-US" dirty="0" smtClean="0"/>
              <a:t> </a:t>
            </a:r>
            <a:r>
              <a:rPr lang="en-US" dirty="0" err="1" smtClean="0"/>
              <a:t>các</a:t>
            </a:r>
            <a:r>
              <a:rPr lang="en-US" dirty="0" smtClean="0"/>
              <a:t> </a:t>
            </a:r>
            <a:r>
              <a:rPr lang="en-US" dirty="0" err="1" smtClean="0"/>
              <a:t>di</a:t>
            </a:r>
            <a:r>
              <a:rPr lang="en-US" dirty="0" smtClean="0"/>
              <a:t> </a:t>
            </a:r>
            <a:r>
              <a:rPr lang="en-US" dirty="0" err="1" smtClean="0"/>
              <a:t>tích</a:t>
            </a:r>
            <a:r>
              <a:rPr lang="en-US" dirty="0" smtClean="0"/>
              <a:t> </a:t>
            </a:r>
            <a:r>
              <a:rPr lang="en-US" dirty="0" err="1" smtClean="0"/>
              <a:t>lịch</a:t>
            </a:r>
            <a:r>
              <a:rPr lang="en-US" dirty="0" smtClean="0"/>
              <a:t> </a:t>
            </a:r>
            <a:r>
              <a:rPr lang="en-US" dirty="0" err="1" smtClean="0"/>
              <a:t>sử</a:t>
            </a:r>
            <a:r>
              <a:rPr lang="en-US" dirty="0" smtClean="0"/>
              <a:t>, </a:t>
            </a:r>
            <a:r>
              <a:rPr lang="en-US" dirty="0" err="1" smtClean="0"/>
              <a:t>văn</a:t>
            </a:r>
            <a:r>
              <a:rPr lang="en-US" dirty="0" smtClean="0"/>
              <a:t> </a:t>
            </a:r>
            <a:r>
              <a:rPr lang="en-US" dirty="0" err="1" smtClean="0"/>
              <a:t>hóa</a:t>
            </a:r>
            <a:r>
              <a:rPr lang="en-US" dirty="0" smtClean="0"/>
              <a:t> </a:t>
            </a:r>
            <a:r>
              <a:rPr lang="en-US" dirty="0" err="1" smtClean="0"/>
              <a:t>quốc</a:t>
            </a:r>
            <a:r>
              <a:rPr lang="en-US" dirty="0" smtClean="0"/>
              <a:t> </a:t>
            </a:r>
            <a:r>
              <a:rPr lang="en-US" dirty="0" err="1" smtClean="0"/>
              <a:t>gia</a:t>
            </a:r>
            <a:r>
              <a:rPr lang="en-US" dirty="0" smtClean="0"/>
              <a:t>; </a:t>
            </a:r>
            <a:r>
              <a:rPr lang="en-US" dirty="0" err="1" smtClean="0"/>
              <a:t>các</a:t>
            </a:r>
            <a:r>
              <a:rPr lang="en-US" dirty="0" smtClean="0"/>
              <a:t> </a:t>
            </a:r>
            <a:r>
              <a:rPr lang="en-US" dirty="0" err="1" smtClean="0"/>
              <a:t>dự</a:t>
            </a:r>
            <a:r>
              <a:rPr lang="en-US" dirty="0" smtClean="0"/>
              <a:t> </a:t>
            </a:r>
            <a:r>
              <a:rPr lang="en-US" dirty="0" err="1" smtClean="0"/>
              <a:t>án</a:t>
            </a:r>
            <a:r>
              <a:rPr lang="en-US" dirty="0" smtClean="0"/>
              <a:t> </a:t>
            </a:r>
            <a:r>
              <a:rPr lang="en-US" dirty="0" err="1" smtClean="0"/>
              <a:t>làm</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xấu</a:t>
            </a:r>
            <a:r>
              <a:rPr lang="en-US" dirty="0" smtClean="0"/>
              <a:t> </a:t>
            </a:r>
            <a:r>
              <a:rPr lang="en-US" dirty="0" err="1" smtClean="0"/>
              <a:t>đến</a:t>
            </a:r>
            <a:r>
              <a:rPr lang="en-US" dirty="0" smtClean="0"/>
              <a:t> </a:t>
            </a:r>
            <a:r>
              <a:rPr lang="en-US" dirty="0" err="1" smtClean="0"/>
              <a:t>kiến</a:t>
            </a:r>
            <a:r>
              <a:rPr lang="en-US" dirty="0" smtClean="0"/>
              <a:t> </a:t>
            </a:r>
            <a:r>
              <a:rPr lang="en-US" dirty="0" err="1" smtClean="0"/>
              <a:t>trúc</a:t>
            </a:r>
            <a:r>
              <a:rPr lang="en-US" dirty="0" smtClean="0"/>
              <a:t>, </a:t>
            </a:r>
            <a:r>
              <a:rPr lang="en-US" dirty="0" err="1" smtClean="0"/>
              <a:t>cảnh</a:t>
            </a:r>
            <a:r>
              <a:rPr lang="en-US" dirty="0" smtClean="0"/>
              <a:t> </a:t>
            </a:r>
            <a:r>
              <a:rPr lang="en-US" dirty="0" err="1" smtClean="0"/>
              <a:t>quan</a:t>
            </a:r>
            <a:r>
              <a:rPr lang="en-US" dirty="0" smtClean="0"/>
              <a:t> </a:t>
            </a:r>
            <a:r>
              <a:rPr lang="en-US" dirty="0" err="1" smtClean="0"/>
              <a:t>của</a:t>
            </a:r>
            <a:r>
              <a:rPr lang="en-US" dirty="0" smtClean="0"/>
              <a:t> </a:t>
            </a:r>
            <a:r>
              <a:rPr lang="en-US" dirty="0" err="1" smtClean="0"/>
              <a:t>các</a:t>
            </a:r>
            <a:r>
              <a:rPr lang="en-US" dirty="0" smtClean="0"/>
              <a:t> </a:t>
            </a:r>
            <a:r>
              <a:rPr lang="en-US" dirty="0" err="1" smtClean="0"/>
              <a:t>di</a:t>
            </a:r>
            <a:r>
              <a:rPr lang="en-US" dirty="0" smtClean="0"/>
              <a:t> </a:t>
            </a:r>
            <a:r>
              <a:rPr lang="en-US" dirty="0" err="1" smtClean="0"/>
              <a:t>tích</a:t>
            </a:r>
            <a:r>
              <a:rPr lang="en-US" dirty="0" smtClean="0"/>
              <a:t> </a:t>
            </a:r>
            <a:r>
              <a:rPr lang="en-US" dirty="0" err="1" smtClean="0"/>
              <a:t>lịch</a:t>
            </a:r>
            <a:r>
              <a:rPr lang="en-US" dirty="0" smtClean="0"/>
              <a:t> </a:t>
            </a:r>
            <a:r>
              <a:rPr lang="en-US" dirty="0" err="1" smtClean="0"/>
              <a:t>sử</a:t>
            </a:r>
            <a:r>
              <a:rPr lang="en-US" dirty="0" smtClean="0"/>
              <a:t>, </a:t>
            </a:r>
            <a:r>
              <a:rPr lang="en-US" dirty="0" err="1" smtClean="0"/>
              <a:t>văn</a:t>
            </a:r>
            <a:r>
              <a:rPr lang="en-US" dirty="0" smtClean="0"/>
              <a:t> </a:t>
            </a:r>
            <a:r>
              <a:rPr lang="en-US" dirty="0" err="1" smtClean="0"/>
              <a:t>hóa</a:t>
            </a:r>
            <a:r>
              <a:rPr lang="en-US" dirty="0" smtClean="0"/>
              <a:t> </a:t>
            </a:r>
            <a:r>
              <a:rPr lang="en-US" dirty="0" err="1" smtClean="0"/>
              <a:t>quốc</a:t>
            </a:r>
            <a:r>
              <a:rPr lang="en-US" dirty="0" smtClean="0"/>
              <a:t> </a:t>
            </a:r>
            <a:r>
              <a:rPr lang="en-US" dirty="0" err="1" smtClean="0"/>
              <a:t>gia</a:t>
            </a:r>
            <a:r>
              <a:rPr lang="en-US" dirty="0" smtClean="0"/>
              <a:t>.</a:t>
            </a:r>
            <a:endParaRPr lang="nl-NL" dirty="0" smtClean="0"/>
          </a:p>
          <a:p>
            <a:endParaRPr lang="nl-NL"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Không</a:t>
            </a:r>
            <a:r>
              <a:rPr lang="en-US" sz="3200" dirty="0" smtClean="0"/>
              <a:t> </a:t>
            </a:r>
            <a:r>
              <a:rPr lang="en-US" sz="3200" dirty="0" err="1" smtClean="0"/>
              <a:t>thể</a:t>
            </a:r>
            <a:r>
              <a:rPr lang="en-US" sz="3200" dirty="0" smtClean="0"/>
              <a:t> </a:t>
            </a:r>
            <a:r>
              <a:rPr lang="en-US" sz="3200" dirty="0" err="1" smtClean="0"/>
              <a:t>tiếp</a:t>
            </a:r>
            <a:r>
              <a:rPr lang="en-US" sz="3200" dirty="0" smtClean="0"/>
              <a:t> </a:t>
            </a:r>
            <a:r>
              <a:rPr lang="en-US" sz="3200" dirty="0" err="1" smtClean="0"/>
              <a:t>tục</a:t>
            </a:r>
            <a:r>
              <a:rPr lang="en-US" sz="3200" dirty="0" smtClean="0"/>
              <a:t> </a:t>
            </a:r>
            <a:r>
              <a:rPr lang="en-US" sz="3200" dirty="0" err="1" smtClean="0"/>
              <a:t>để</a:t>
            </a:r>
            <a:r>
              <a:rPr lang="en-US" sz="3200" dirty="0" smtClean="0"/>
              <a:t> </a:t>
            </a:r>
            <a:r>
              <a:rPr lang="en-US" sz="3200" dirty="0" err="1" smtClean="0"/>
              <a:t>Luật</a:t>
            </a:r>
            <a:r>
              <a:rPr lang="en-US" sz="3200" dirty="0" smtClean="0"/>
              <a:t> </a:t>
            </a:r>
            <a:r>
              <a:rPr lang="en-US" sz="3200" dirty="0" err="1" smtClean="0"/>
              <a:t>doanh</a:t>
            </a:r>
            <a:r>
              <a:rPr lang="en-US" sz="3200" dirty="0" smtClean="0"/>
              <a:t> </a:t>
            </a:r>
            <a:r>
              <a:rPr lang="en-US" sz="3200" dirty="0" err="1" smtClean="0"/>
              <a:t>nghiệp</a:t>
            </a:r>
            <a:r>
              <a:rPr lang="en-US" sz="3200" dirty="0" smtClean="0"/>
              <a:t> </a:t>
            </a:r>
            <a:r>
              <a:rPr lang="en-US" sz="3200" dirty="0" err="1" smtClean="0"/>
              <a:t>bị</a:t>
            </a:r>
            <a:r>
              <a:rPr lang="en-US" sz="3200" dirty="0" smtClean="0"/>
              <a:t> </a:t>
            </a:r>
            <a:r>
              <a:rPr lang="en-US" sz="3200" dirty="0" err="1" smtClean="0"/>
              <a:t>gặm</a:t>
            </a:r>
            <a:r>
              <a:rPr lang="en-US" sz="3200" dirty="0" smtClean="0"/>
              <a:t> </a:t>
            </a:r>
            <a:r>
              <a:rPr lang="en-US" sz="3200" dirty="0" err="1" smtClean="0"/>
              <a:t>nhấm</a:t>
            </a:r>
            <a:r>
              <a:rPr lang="en-US" sz="3200" dirty="0" smtClean="0"/>
              <a:t> </a:t>
            </a:r>
            <a:r>
              <a:rPr lang="en-US" sz="3200" dirty="0" err="1" smtClean="0"/>
              <a:t>bởi</a:t>
            </a:r>
            <a:r>
              <a:rPr lang="en-US" sz="3200" dirty="0" smtClean="0"/>
              <a:t> </a:t>
            </a:r>
            <a:r>
              <a:rPr lang="en-US" sz="3200" dirty="0" err="1" smtClean="0"/>
              <a:t>các</a:t>
            </a:r>
            <a:r>
              <a:rPr lang="en-US" sz="3200" dirty="0" smtClean="0"/>
              <a:t> “</a:t>
            </a:r>
            <a:r>
              <a:rPr lang="en-US" sz="3200" dirty="0" err="1" smtClean="0"/>
              <a:t>luật</a:t>
            </a:r>
            <a:r>
              <a:rPr lang="en-US" sz="3200" dirty="0" smtClean="0"/>
              <a:t> </a:t>
            </a:r>
            <a:r>
              <a:rPr lang="en-US" sz="3200" dirty="0" err="1" smtClean="0"/>
              <a:t>chuyên</a:t>
            </a:r>
            <a:r>
              <a:rPr lang="en-US" sz="3200" dirty="0" smtClean="0"/>
              <a:t> </a:t>
            </a:r>
            <a:r>
              <a:rPr lang="en-US" sz="3200" dirty="0" err="1" smtClean="0"/>
              <a:t>ngành</a:t>
            </a:r>
            <a:r>
              <a:rPr lang="en-US" sz="3200" dirty="0" smtClean="0"/>
              <a:t>”.</a:t>
            </a:r>
            <a:endParaRPr lang="en-US" sz="3200" dirty="0"/>
          </a:p>
        </p:txBody>
      </p:sp>
      <p:sp>
        <p:nvSpPr>
          <p:cNvPr id="3" name="Content Placeholder 2"/>
          <p:cNvSpPr>
            <a:spLocks noGrp="1"/>
          </p:cNvSpPr>
          <p:nvPr>
            <p:ph idx="1"/>
          </p:nvPr>
        </p:nvSpPr>
        <p:spPr>
          <a:xfrm>
            <a:off x="457200" y="1371600"/>
            <a:ext cx="8229600" cy="4759325"/>
          </a:xfrm>
        </p:spPr>
        <p:txBody>
          <a:bodyPr/>
          <a:lstStyle/>
          <a:p>
            <a:r>
              <a:rPr lang="en-US" sz="2400" dirty="0" err="1" smtClean="0"/>
              <a:t>Luật</a:t>
            </a:r>
            <a:r>
              <a:rPr lang="en-US" sz="2400" dirty="0" smtClean="0"/>
              <a:t> </a:t>
            </a:r>
            <a:r>
              <a:rPr lang="en-US" sz="2400" dirty="0" err="1" smtClean="0"/>
              <a:t>chuyên</a:t>
            </a:r>
            <a:r>
              <a:rPr lang="en-US" sz="2400" dirty="0" smtClean="0"/>
              <a:t> </a:t>
            </a:r>
            <a:r>
              <a:rPr lang="en-US" sz="2400" dirty="0" err="1" smtClean="0"/>
              <a:t>ngành</a:t>
            </a:r>
            <a:r>
              <a:rPr lang="en-US" sz="2400" dirty="0" smtClean="0"/>
              <a:t> </a:t>
            </a:r>
            <a:r>
              <a:rPr lang="en-US" sz="2400" dirty="0" err="1" smtClean="0"/>
              <a:t>thực</a:t>
            </a:r>
            <a:r>
              <a:rPr lang="en-US" sz="2400" dirty="0" smtClean="0"/>
              <a:t> </a:t>
            </a:r>
            <a:r>
              <a:rPr lang="en-US" sz="2400" dirty="0" err="1" smtClean="0"/>
              <a:t>chất</a:t>
            </a:r>
            <a:r>
              <a:rPr lang="en-US" sz="2400" dirty="0" smtClean="0"/>
              <a:t> </a:t>
            </a:r>
            <a:r>
              <a:rPr lang="en-US" sz="2400" dirty="0" err="1" smtClean="0"/>
              <a:t>là</a:t>
            </a:r>
            <a:r>
              <a:rPr lang="en-US" sz="2400" dirty="0" smtClean="0"/>
              <a:t> </a:t>
            </a:r>
            <a:r>
              <a:rPr lang="en-US" sz="2400" dirty="0" err="1" smtClean="0"/>
              <a:t>luật</a:t>
            </a:r>
            <a:r>
              <a:rPr lang="en-US" sz="2400" dirty="0" smtClean="0"/>
              <a:t> </a:t>
            </a:r>
            <a:r>
              <a:rPr lang="en-US" sz="2400" dirty="0" err="1" smtClean="0"/>
              <a:t>về</a:t>
            </a:r>
            <a:r>
              <a:rPr lang="en-US" sz="2400" dirty="0" smtClean="0"/>
              <a:t> </a:t>
            </a:r>
            <a:r>
              <a:rPr lang="en-US" sz="2400" dirty="0" err="1" smtClean="0"/>
              <a:t>ngành</a:t>
            </a:r>
            <a:r>
              <a:rPr lang="en-US" sz="2400" dirty="0" smtClean="0"/>
              <a:t> </a:t>
            </a:r>
            <a:r>
              <a:rPr lang="en-US" sz="2400" dirty="0" err="1" smtClean="0"/>
              <a:t>cụ</a:t>
            </a:r>
            <a:r>
              <a:rPr lang="en-US" sz="2400" dirty="0" smtClean="0"/>
              <a:t> </a:t>
            </a:r>
            <a:r>
              <a:rPr lang="en-US" sz="2400" dirty="0" err="1" smtClean="0"/>
              <a:t>thể</a:t>
            </a:r>
            <a:r>
              <a:rPr lang="en-US" sz="2400" dirty="0" smtClean="0"/>
              <a:t>, </a:t>
            </a:r>
            <a:r>
              <a:rPr lang="en-US" sz="2400" dirty="0" err="1" smtClean="0"/>
              <a:t>là</a:t>
            </a:r>
            <a:r>
              <a:rPr lang="en-US" sz="2400" dirty="0" smtClean="0"/>
              <a:t> </a:t>
            </a:r>
            <a:r>
              <a:rPr lang="en-US" sz="2400" dirty="0" err="1" smtClean="0"/>
              <a:t>công</a:t>
            </a:r>
            <a:r>
              <a:rPr lang="en-US" sz="2400" dirty="0" smtClean="0"/>
              <a:t> </a:t>
            </a:r>
            <a:r>
              <a:rPr lang="en-US" sz="2400" dirty="0" err="1" smtClean="0"/>
              <a:t>cụ</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lợi</a:t>
            </a:r>
            <a:r>
              <a:rPr lang="en-US" sz="2400" dirty="0" smtClean="0"/>
              <a:t> </a:t>
            </a:r>
            <a:r>
              <a:rPr lang="en-US" sz="2400" dirty="0" err="1" smtClean="0"/>
              <a:t>ích</a:t>
            </a:r>
            <a:r>
              <a:rPr lang="en-US" sz="2400" dirty="0" smtClean="0"/>
              <a:t> </a:t>
            </a:r>
            <a:r>
              <a:rPr lang="en-US" sz="2400" dirty="0" err="1" smtClean="0"/>
              <a:t>các</a:t>
            </a:r>
            <a:r>
              <a:rPr lang="en-US" sz="2400" dirty="0" smtClean="0"/>
              <a:t> </a:t>
            </a:r>
            <a:r>
              <a:rPr lang="en-US" sz="2400" dirty="0" err="1" smtClean="0"/>
              <a:t>bộ</a:t>
            </a:r>
            <a:r>
              <a:rPr lang="en-US" sz="2400" dirty="0" smtClean="0"/>
              <a:t> </a:t>
            </a:r>
            <a:r>
              <a:rPr lang="en-US" sz="2400" dirty="0" err="1" smtClean="0"/>
              <a:t>ngành</a:t>
            </a:r>
            <a:r>
              <a:rPr lang="en-US" sz="2400" dirty="0" smtClean="0"/>
              <a:t> ( </a:t>
            </a:r>
            <a:r>
              <a:rPr lang="en-US" sz="2400" dirty="0" err="1" smtClean="0"/>
              <a:t>gần</a:t>
            </a:r>
            <a:r>
              <a:rPr lang="en-US" sz="2400" dirty="0" smtClean="0"/>
              <a:t> 20 </a:t>
            </a:r>
            <a:r>
              <a:rPr lang="en-US" sz="2400" dirty="0" err="1" smtClean="0"/>
              <a:t>luật</a:t>
            </a:r>
            <a:r>
              <a:rPr lang="en-US" sz="2400" dirty="0" smtClean="0"/>
              <a:t> </a:t>
            </a:r>
            <a:r>
              <a:rPr lang="en-US" sz="2400" dirty="0" err="1" smtClean="0"/>
              <a:t>về</a:t>
            </a:r>
            <a:r>
              <a:rPr lang="en-US" sz="2400" dirty="0" smtClean="0"/>
              <a:t> </a:t>
            </a:r>
            <a:r>
              <a:rPr lang="en-US" sz="2400" dirty="0" err="1" smtClean="0"/>
              <a:t>ngành</a:t>
            </a:r>
            <a:r>
              <a:rPr lang="en-US" sz="2400" dirty="0" smtClean="0"/>
              <a:t>, </a:t>
            </a:r>
            <a:r>
              <a:rPr lang="en-US" sz="2400" dirty="0" err="1" smtClean="0"/>
              <a:t>có</a:t>
            </a:r>
            <a:r>
              <a:rPr lang="en-US" sz="2400" dirty="0" smtClean="0"/>
              <a:t> </a:t>
            </a:r>
            <a:r>
              <a:rPr lang="en-US" sz="2400" dirty="0" err="1" smtClean="0"/>
              <a:t>bộ</a:t>
            </a:r>
            <a:r>
              <a:rPr lang="en-US" sz="2400" dirty="0" smtClean="0"/>
              <a:t> </a:t>
            </a:r>
            <a:r>
              <a:rPr lang="en-US" sz="2400" dirty="0" err="1" smtClean="0"/>
              <a:t>có</a:t>
            </a:r>
            <a:r>
              <a:rPr lang="en-US" sz="2400" dirty="0" smtClean="0"/>
              <a:t> </a:t>
            </a:r>
            <a:r>
              <a:rPr lang="en-US" sz="2400" dirty="0" err="1" smtClean="0"/>
              <a:t>nhiều</a:t>
            </a:r>
            <a:r>
              <a:rPr lang="en-US" sz="2400" dirty="0" smtClean="0"/>
              <a:t> </a:t>
            </a:r>
            <a:r>
              <a:rPr lang="en-US" sz="2400" dirty="0" err="1" smtClean="0"/>
              <a:t>hơn</a:t>
            </a:r>
            <a:r>
              <a:rPr lang="en-US" sz="2400" dirty="0" smtClean="0"/>
              <a:t> 1 </a:t>
            </a:r>
            <a:r>
              <a:rPr lang="en-US" sz="2400" dirty="0" err="1" smtClean="0"/>
              <a:t>luật</a:t>
            </a:r>
            <a:r>
              <a:rPr lang="en-US" sz="2400" dirty="0" smtClean="0"/>
              <a:t>).</a:t>
            </a:r>
          </a:p>
          <a:p>
            <a:r>
              <a:rPr lang="en-US" sz="2400" dirty="0" err="1" smtClean="0"/>
              <a:t>Luật</a:t>
            </a:r>
            <a:r>
              <a:rPr lang="en-US" sz="2400" dirty="0" smtClean="0"/>
              <a:t> </a:t>
            </a:r>
            <a:r>
              <a:rPr lang="en-US" sz="2400" dirty="0" err="1" smtClean="0"/>
              <a:t>doanh</a:t>
            </a:r>
            <a:r>
              <a:rPr lang="en-US" sz="2400" dirty="0" smtClean="0"/>
              <a:t> </a:t>
            </a:r>
            <a:r>
              <a:rPr lang="en-US" sz="2400" dirty="0" err="1" smtClean="0"/>
              <a:t>nghiệp</a:t>
            </a:r>
            <a:r>
              <a:rPr lang="en-US" sz="2400" dirty="0" smtClean="0"/>
              <a:t>: </a:t>
            </a:r>
            <a:r>
              <a:rPr lang="en-US" sz="2400" dirty="0" err="1" smtClean="0"/>
              <a:t>về</a:t>
            </a:r>
            <a:r>
              <a:rPr lang="en-US" sz="2400" dirty="0" smtClean="0"/>
              <a:t> </a:t>
            </a:r>
            <a:r>
              <a:rPr lang="en-US" sz="2400" dirty="0" err="1" smtClean="0"/>
              <a:t>thành</a:t>
            </a:r>
            <a:r>
              <a:rPr lang="en-US" sz="2400" dirty="0" smtClean="0"/>
              <a:t> </a:t>
            </a:r>
            <a:r>
              <a:rPr lang="en-US" sz="2400" dirty="0" err="1" smtClean="0"/>
              <a:t>lập</a:t>
            </a:r>
            <a:r>
              <a:rPr lang="en-US" sz="2400" dirty="0" smtClean="0"/>
              <a:t>, </a:t>
            </a:r>
            <a:r>
              <a:rPr lang="en-US" sz="2400" dirty="0" err="1" smtClean="0"/>
              <a:t>quản</a:t>
            </a:r>
            <a:r>
              <a:rPr lang="en-US" sz="2400" dirty="0" smtClean="0"/>
              <a:t> </a:t>
            </a:r>
            <a:r>
              <a:rPr lang="en-US" sz="2400" dirty="0" err="1" smtClean="0"/>
              <a:t>trị</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lại</a:t>
            </a:r>
            <a:r>
              <a:rPr lang="en-US" sz="2400" dirty="0" smtClean="0"/>
              <a:t>, </a:t>
            </a:r>
            <a:r>
              <a:rPr lang="en-US" sz="2400" dirty="0" err="1" smtClean="0"/>
              <a:t>giải</a:t>
            </a:r>
            <a:r>
              <a:rPr lang="en-US" sz="2400" dirty="0" smtClean="0"/>
              <a:t> </a:t>
            </a:r>
            <a:r>
              <a:rPr lang="en-US" sz="2400" dirty="0" err="1" smtClean="0"/>
              <a:t>thể</a:t>
            </a:r>
            <a:r>
              <a:rPr lang="en-US" sz="2400" dirty="0" smtClean="0"/>
              <a:t>.</a:t>
            </a:r>
          </a:p>
          <a:p>
            <a:r>
              <a:rPr lang="en-US" sz="2400" dirty="0" smtClean="0"/>
              <a:t>“</a:t>
            </a:r>
            <a:r>
              <a:rPr lang="en-US" sz="2400" dirty="0" err="1" smtClean="0"/>
              <a:t>luật</a:t>
            </a:r>
            <a:r>
              <a:rPr lang="en-US" sz="2400" dirty="0" smtClean="0"/>
              <a:t> </a:t>
            </a:r>
            <a:r>
              <a:rPr lang="en-US" sz="2400" dirty="0" err="1" smtClean="0"/>
              <a:t>chuyên</a:t>
            </a:r>
            <a:r>
              <a:rPr lang="en-US" sz="2400" dirty="0" smtClean="0"/>
              <a:t> </a:t>
            </a:r>
            <a:r>
              <a:rPr lang="en-US" sz="2400" dirty="0" err="1" smtClean="0"/>
              <a:t>ngành</a:t>
            </a:r>
            <a:r>
              <a:rPr lang="en-US" sz="2400" dirty="0" smtClean="0"/>
              <a:t> </a:t>
            </a:r>
            <a:r>
              <a:rPr lang="en-US" sz="2400" dirty="0" err="1" smtClean="0"/>
              <a:t>có</a:t>
            </a:r>
            <a:r>
              <a:rPr lang="en-US" sz="2400" dirty="0" smtClean="0"/>
              <a:t> </a:t>
            </a:r>
            <a:r>
              <a:rPr lang="en-US" sz="2400" dirty="0" err="1" smtClean="0"/>
              <a:t>nội</a:t>
            </a:r>
            <a:r>
              <a:rPr lang="en-US" sz="2400" dirty="0" smtClean="0"/>
              <a:t> </a:t>
            </a:r>
            <a:r>
              <a:rPr lang="en-US" sz="2400" dirty="0" err="1" smtClean="0"/>
              <a:t>dụng</a:t>
            </a:r>
            <a:r>
              <a:rPr lang="en-US" sz="2400" dirty="0" smtClean="0"/>
              <a:t> </a:t>
            </a:r>
            <a:r>
              <a:rPr lang="en-US" sz="2400" dirty="0" err="1" smtClean="0"/>
              <a:t>nói</a:t>
            </a:r>
            <a:r>
              <a:rPr lang="en-US" sz="2400" dirty="0" smtClean="0"/>
              <a:t> </a:t>
            </a:r>
            <a:r>
              <a:rPr lang="en-US" sz="2400" dirty="0" err="1" smtClean="0"/>
              <a:t>trên</a:t>
            </a:r>
            <a:r>
              <a:rPr lang="en-US" sz="2400" dirty="0" smtClean="0"/>
              <a:t> </a:t>
            </a:r>
            <a:r>
              <a:rPr lang="en-US" sz="2400" dirty="0" err="1" smtClean="0"/>
              <a:t>khác</a:t>
            </a:r>
            <a:r>
              <a:rPr lang="en-US" sz="2400" dirty="0" smtClean="0"/>
              <a:t> </a:t>
            </a:r>
            <a:r>
              <a:rPr lang="en-US" sz="2400" dirty="0" err="1" smtClean="0"/>
              <a:t>với</a:t>
            </a:r>
            <a:r>
              <a:rPr lang="en-US" sz="2400" dirty="0" smtClean="0"/>
              <a:t> </a:t>
            </a:r>
            <a:r>
              <a:rPr lang="en-US" sz="2400" dirty="0" err="1" smtClean="0"/>
              <a:t>luật</a:t>
            </a:r>
            <a:r>
              <a:rPr lang="en-US" sz="2400" dirty="0" smtClean="0"/>
              <a:t> </a:t>
            </a:r>
            <a:r>
              <a:rPr lang="en-US" sz="2400" dirty="0" err="1" smtClean="0"/>
              <a:t>doanh</a:t>
            </a:r>
            <a:r>
              <a:rPr lang="en-US" sz="2400" dirty="0" smtClean="0"/>
              <a:t> </a:t>
            </a:r>
            <a:r>
              <a:rPr lang="en-US" sz="2400" dirty="0" err="1" smtClean="0"/>
              <a:t>nghiệp</a:t>
            </a:r>
            <a:r>
              <a:rPr lang="en-US" sz="2400" dirty="0" smtClean="0"/>
              <a:t> </a:t>
            </a:r>
            <a:r>
              <a:rPr lang="en-US" sz="2400" dirty="0" err="1" smtClean="0"/>
              <a:t>vẫn</a:t>
            </a:r>
            <a:r>
              <a:rPr lang="en-US" sz="2400" dirty="0" smtClean="0"/>
              <a:t> </a:t>
            </a:r>
            <a:r>
              <a:rPr lang="en-US" sz="2400" dirty="0" err="1" smtClean="0"/>
              <a:t>áp</a:t>
            </a:r>
            <a:r>
              <a:rPr lang="en-US" sz="2400" dirty="0" smtClean="0"/>
              <a:t> </a:t>
            </a:r>
            <a:r>
              <a:rPr lang="en-US" sz="2400" dirty="0" err="1" smtClean="0"/>
              <a:t>dụng</a:t>
            </a:r>
            <a:r>
              <a:rPr lang="en-US" sz="2400" dirty="0" smtClean="0"/>
              <a:t> </a:t>
            </a:r>
            <a:r>
              <a:rPr lang="en-US" sz="2400" dirty="0" err="1" smtClean="0"/>
              <a:t>luật</a:t>
            </a:r>
            <a:r>
              <a:rPr lang="en-US" sz="2400" dirty="0" smtClean="0"/>
              <a:t> </a:t>
            </a:r>
            <a:r>
              <a:rPr lang="en-US" sz="2400" dirty="0" err="1" smtClean="0"/>
              <a:t>doanh</a:t>
            </a:r>
            <a:r>
              <a:rPr lang="en-US" sz="2400" dirty="0" smtClean="0"/>
              <a:t> </a:t>
            </a:r>
            <a:r>
              <a:rPr lang="en-US" sz="2400" dirty="0" err="1" smtClean="0"/>
              <a:t>nghiệp</a:t>
            </a:r>
            <a:r>
              <a:rPr lang="en-US" sz="2400" dirty="0" smtClean="0"/>
              <a:t>, </a:t>
            </a:r>
            <a:r>
              <a:rPr lang="en-US" sz="2400" dirty="0" err="1" smtClean="0"/>
              <a:t>trừ</a:t>
            </a:r>
            <a:r>
              <a:rPr lang="en-US" sz="2400" dirty="0" smtClean="0"/>
              <a:t>:</a:t>
            </a:r>
          </a:p>
          <a:p>
            <a:pPr lvl="1"/>
            <a:r>
              <a:rPr lang="en-US" sz="2000" dirty="0" err="1" smtClean="0"/>
              <a:t>Luật</a:t>
            </a:r>
            <a:r>
              <a:rPr lang="en-US" sz="2000" dirty="0" smtClean="0"/>
              <a:t> </a:t>
            </a:r>
            <a:r>
              <a:rPr lang="en-US" sz="2000" dirty="0" err="1" smtClean="0"/>
              <a:t>các</a:t>
            </a:r>
            <a:r>
              <a:rPr lang="en-US" sz="2000" dirty="0" smtClean="0"/>
              <a:t> </a:t>
            </a:r>
            <a:r>
              <a:rPr lang="en-US" sz="2000" dirty="0" err="1" smtClean="0"/>
              <a:t>tổ</a:t>
            </a:r>
            <a:r>
              <a:rPr lang="en-US" sz="2000" dirty="0" smtClean="0"/>
              <a:t> </a:t>
            </a:r>
            <a:r>
              <a:rPr lang="en-US" sz="2000" dirty="0" err="1" smtClean="0"/>
              <a:t>chức</a:t>
            </a:r>
            <a:r>
              <a:rPr lang="en-US" sz="2000" dirty="0" smtClean="0"/>
              <a:t> </a:t>
            </a:r>
            <a:r>
              <a:rPr lang="en-US" sz="2000" dirty="0" err="1" smtClean="0"/>
              <a:t>tín</a:t>
            </a:r>
            <a:r>
              <a:rPr lang="en-US" sz="2000" dirty="0" smtClean="0"/>
              <a:t> </a:t>
            </a:r>
            <a:r>
              <a:rPr lang="en-US" sz="2000" dirty="0" err="1" smtClean="0"/>
              <a:t>dụng</a:t>
            </a:r>
            <a:r>
              <a:rPr lang="en-US" sz="2000" dirty="0" smtClean="0"/>
              <a:t>;</a:t>
            </a:r>
          </a:p>
          <a:p>
            <a:pPr lvl="1"/>
            <a:r>
              <a:rPr lang="en-US" sz="2000" dirty="0" err="1" smtClean="0"/>
              <a:t>Luật</a:t>
            </a:r>
            <a:r>
              <a:rPr lang="en-US" sz="2000" dirty="0" smtClean="0"/>
              <a:t> </a:t>
            </a:r>
            <a:r>
              <a:rPr lang="en-US" sz="2000" dirty="0" err="1" smtClean="0"/>
              <a:t>chứng</a:t>
            </a:r>
            <a:r>
              <a:rPr lang="en-US" sz="2000" dirty="0" smtClean="0"/>
              <a:t> </a:t>
            </a:r>
            <a:r>
              <a:rPr lang="en-US" sz="2000" dirty="0" err="1" smtClean="0"/>
              <a:t>khoán</a:t>
            </a:r>
            <a:r>
              <a:rPr lang="en-US" sz="2000" dirty="0" smtClean="0"/>
              <a:t>;</a:t>
            </a:r>
          </a:p>
          <a:p>
            <a:pPr lvl="1"/>
            <a:r>
              <a:rPr lang="en-US" sz="2000" dirty="0" err="1" smtClean="0"/>
              <a:t>Luật</a:t>
            </a:r>
            <a:r>
              <a:rPr lang="en-US" sz="2000" dirty="0" smtClean="0"/>
              <a:t> </a:t>
            </a:r>
            <a:r>
              <a:rPr lang="en-US" sz="2000" dirty="0" err="1" smtClean="0"/>
              <a:t>kinh</a:t>
            </a:r>
            <a:r>
              <a:rPr lang="en-US" sz="2000" dirty="0" smtClean="0"/>
              <a:t> </a:t>
            </a:r>
            <a:r>
              <a:rPr lang="en-US" sz="2000" dirty="0" err="1" smtClean="0"/>
              <a:t>doanh</a:t>
            </a:r>
            <a:r>
              <a:rPr lang="en-US" sz="2000" dirty="0" smtClean="0"/>
              <a:t> </a:t>
            </a:r>
            <a:r>
              <a:rPr lang="en-US" sz="2000" dirty="0" err="1" smtClean="0"/>
              <a:t>bảo</a:t>
            </a:r>
            <a:r>
              <a:rPr lang="en-US" sz="2000" dirty="0" smtClean="0"/>
              <a:t> </a:t>
            </a:r>
            <a:r>
              <a:rPr lang="en-US" sz="2000" dirty="0" err="1" smtClean="0"/>
              <a:t>hiểm</a:t>
            </a:r>
            <a:r>
              <a:rPr lang="en-US" sz="2000" dirty="0" smtClean="0"/>
              <a:t>.</a:t>
            </a:r>
          </a:p>
          <a:p>
            <a:r>
              <a:rPr lang="en-US" sz="2400" dirty="0" err="1" smtClean="0"/>
              <a:t>Cần</a:t>
            </a:r>
            <a:r>
              <a:rPr lang="en-US" sz="2400" dirty="0" smtClean="0"/>
              <a:t> </a:t>
            </a:r>
            <a:r>
              <a:rPr lang="en-US" sz="2400" dirty="0" err="1" smtClean="0"/>
              <a:t>phải</a:t>
            </a:r>
            <a:r>
              <a:rPr lang="en-US" sz="2400" dirty="0" smtClean="0"/>
              <a:t> </a:t>
            </a:r>
            <a:r>
              <a:rPr lang="en-US" sz="2400" dirty="0" err="1" smtClean="0"/>
              <a:t>rà</a:t>
            </a:r>
            <a:r>
              <a:rPr lang="en-US" sz="2400" dirty="0" smtClean="0"/>
              <a:t> </a:t>
            </a:r>
            <a:r>
              <a:rPr lang="en-US" sz="2400" dirty="0" err="1" smtClean="0"/>
              <a:t>soát</a:t>
            </a:r>
            <a:r>
              <a:rPr lang="en-US" sz="2400" dirty="0" smtClean="0"/>
              <a:t> </a:t>
            </a:r>
            <a:r>
              <a:rPr lang="en-US" sz="2400" dirty="0" err="1" smtClean="0"/>
              <a:t>các</a:t>
            </a:r>
            <a:r>
              <a:rPr lang="en-US" sz="2400" dirty="0" smtClean="0"/>
              <a:t> </a:t>
            </a:r>
            <a:r>
              <a:rPr lang="en-US" sz="2400" dirty="0" err="1" smtClean="0"/>
              <a:t>luật</a:t>
            </a:r>
            <a:r>
              <a:rPr lang="en-US" sz="2400" dirty="0" smtClean="0"/>
              <a:t> </a:t>
            </a:r>
            <a:r>
              <a:rPr lang="en-US" sz="2400" dirty="0" err="1" smtClean="0"/>
              <a:t>về</a:t>
            </a:r>
            <a:r>
              <a:rPr lang="en-US" sz="2400" dirty="0" smtClean="0"/>
              <a:t> </a:t>
            </a:r>
            <a:r>
              <a:rPr lang="en-US" sz="2400" dirty="0" err="1" smtClean="0"/>
              <a:t>ngành</a:t>
            </a:r>
            <a:r>
              <a:rPr lang="en-US" sz="2400" dirty="0" smtClean="0"/>
              <a:t>, </a:t>
            </a:r>
            <a:r>
              <a:rPr lang="en-US" sz="2400" dirty="0" err="1" smtClean="0"/>
              <a:t>bãi</a:t>
            </a:r>
            <a:r>
              <a:rPr lang="en-US" sz="2400" dirty="0" smtClean="0"/>
              <a:t> </a:t>
            </a:r>
            <a:r>
              <a:rPr lang="en-US" sz="2400" dirty="0" err="1" smtClean="0"/>
              <a:t>bỏ</a:t>
            </a:r>
            <a:r>
              <a:rPr lang="en-US" sz="2400" dirty="0" smtClean="0"/>
              <a:t>, </a:t>
            </a:r>
            <a:r>
              <a:rPr lang="en-US" sz="2400" dirty="0" err="1" smtClean="0"/>
              <a:t>sửa</a:t>
            </a:r>
            <a:r>
              <a:rPr lang="en-US" sz="2400" dirty="0" smtClean="0"/>
              <a:t> </a:t>
            </a:r>
            <a:r>
              <a:rPr lang="en-US" sz="2400" dirty="0" err="1" smtClean="0"/>
              <a:t>đổi</a:t>
            </a:r>
            <a:r>
              <a:rPr lang="en-US" sz="2400" dirty="0" smtClean="0"/>
              <a:t> </a:t>
            </a:r>
            <a:r>
              <a:rPr lang="en-US" sz="2400" dirty="0" err="1" smtClean="0"/>
              <a:t>các</a:t>
            </a:r>
            <a:r>
              <a:rPr lang="en-US" sz="2400" dirty="0" smtClean="0"/>
              <a:t> </a:t>
            </a:r>
            <a:r>
              <a:rPr lang="en-US" sz="2400" dirty="0" err="1" smtClean="0"/>
              <a:t>quy</a:t>
            </a:r>
            <a:r>
              <a:rPr lang="en-US" sz="2400" dirty="0" smtClean="0"/>
              <a:t> </a:t>
            </a:r>
            <a:r>
              <a:rPr lang="en-US" sz="2400" dirty="0" err="1" smtClean="0"/>
              <a:t>định</a:t>
            </a:r>
            <a:r>
              <a:rPr lang="en-US" sz="2400" dirty="0" smtClean="0"/>
              <a:t> </a:t>
            </a:r>
            <a:r>
              <a:rPr lang="en-US" sz="2400" dirty="0" err="1" smtClean="0"/>
              <a:t>trái</a:t>
            </a:r>
            <a:r>
              <a:rPr lang="en-US" sz="2400" dirty="0" smtClean="0"/>
              <a:t> </a:t>
            </a:r>
            <a:r>
              <a:rPr lang="en-US" sz="2400" dirty="0" err="1" smtClean="0"/>
              <a:t>với</a:t>
            </a:r>
            <a:r>
              <a:rPr lang="en-US" sz="2400" dirty="0" smtClean="0"/>
              <a:t> </a:t>
            </a:r>
            <a:r>
              <a:rPr lang="en-US" sz="2400" dirty="0" err="1" smtClean="0"/>
              <a:t>luật</a:t>
            </a:r>
            <a:r>
              <a:rPr lang="en-US" sz="2400" dirty="0" smtClean="0"/>
              <a:t> </a:t>
            </a:r>
            <a:r>
              <a:rPr lang="en-US" sz="2400" dirty="0" err="1" smtClean="0"/>
              <a:t>doanh</a:t>
            </a:r>
            <a:r>
              <a:rPr lang="en-US" sz="2400" dirty="0" smtClean="0"/>
              <a:t> </a:t>
            </a:r>
            <a:r>
              <a:rPr lang="en-US" sz="2400" dirty="0" err="1" smtClean="0"/>
              <a:t>nghiệp</a:t>
            </a:r>
            <a:r>
              <a:rPr lang="en-US" sz="2400" dirty="0" smtClean="0"/>
              <a:t>.</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Luật</a:t>
            </a:r>
            <a:r>
              <a:rPr lang="en-US" dirty="0" smtClean="0"/>
              <a:t> </a:t>
            </a:r>
            <a:r>
              <a:rPr lang="en-US" dirty="0" err="1" smtClean="0"/>
              <a:t>lệ</a:t>
            </a:r>
            <a:r>
              <a:rPr lang="en-US" dirty="0" smtClean="0"/>
              <a:t> </a:t>
            </a:r>
            <a:r>
              <a:rPr lang="en-US" dirty="0" err="1" smtClean="0"/>
              <a:t>của</a:t>
            </a:r>
            <a:r>
              <a:rPr lang="en-US" dirty="0" smtClean="0"/>
              <a:t> </a:t>
            </a:r>
            <a:r>
              <a:rPr lang="en-US" dirty="0" err="1" smtClean="0"/>
              <a:t>kinh</a:t>
            </a:r>
            <a:r>
              <a:rPr lang="en-US" dirty="0" smtClean="0"/>
              <a:t> </a:t>
            </a:r>
            <a:r>
              <a:rPr lang="en-US" dirty="0" err="1" smtClean="0"/>
              <a:t>tế</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địa</a:t>
            </a:r>
            <a:r>
              <a:rPr lang="en-US" dirty="0" smtClean="0"/>
              <a:t> </a:t>
            </a:r>
            <a:r>
              <a:rPr lang="en-US" dirty="0" err="1" smtClean="0"/>
              <a:t>vị</a:t>
            </a:r>
            <a:r>
              <a:rPr lang="en-US" dirty="0" smtClean="0"/>
              <a:t> </a:t>
            </a:r>
            <a:r>
              <a:rPr lang="en-US" dirty="0" err="1" smtClean="0"/>
              <a:t>của</a:t>
            </a:r>
            <a:r>
              <a:rPr lang="en-US" dirty="0" smtClean="0"/>
              <a:t> </a:t>
            </a:r>
            <a:r>
              <a:rPr lang="en-US" dirty="0" err="1" smtClean="0"/>
              <a:t>Luật</a:t>
            </a:r>
            <a:r>
              <a:rPr lang="en-US" dirty="0" smtClean="0"/>
              <a:t> </a:t>
            </a:r>
            <a:r>
              <a:rPr lang="en-US" dirty="0" err="1" smtClean="0"/>
              <a:t>doanh</a:t>
            </a:r>
            <a:r>
              <a:rPr lang="en-US" dirty="0" smtClean="0"/>
              <a:t> </a:t>
            </a:r>
            <a:r>
              <a:rPr lang="en-US" dirty="0" err="1" smtClean="0"/>
              <a:t>nghiệp</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nchor="ctr"/>
          <a:lstStyle/>
          <a:p>
            <a:pPr eaLnBrk="1" hangingPunct="1"/>
            <a:r>
              <a:rPr lang="en-US" smtClean="0"/>
              <a:t>2. Góp vốn điều lệ</a:t>
            </a:r>
          </a:p>
        </p:txBody>
      </p:sp>
      <p:sp>
        <p:nvSpPr>
          <p:cNvPr id="49154" name="Content Placeholder 2"/>
          <p:cNvSpPr>
            <a:spLocks noGrp="1"/>
          </p:cNvSpPr>
          <p:nvPr>
            <p:ph idx="4294967295"/>
          </p:nvPr>
        </p:nvSpPr>
        <p:spPr/>
        <p:txBody>
          <a:bodyPr>
            <a:normAutofit fontScale="92500"/>
          </a:bodyPr>
          <a:lstStyle/>
          <a:p>
            <a:pPr marL="514350" indent="-514350" eaLnBrk="1" hangingPunct="1">
              <a:buFont typeface="Arial" charset="0"/>
              <a:buAutoNum type="arabicPeriod"/>
            </a:pPr>
            <a:r>
              <a:rPr lang="vi-VN" sz="2500" dirty="0" smtClean="0"/>
              <a:t>Áp dụng thống nhất thời hạn phải thanh toán đủ phần vốn góp</a:t>
            </a:r>
            <a:r>
              <a:rPr lang="en-US" sz="2500" dirty="0" smtClean="0"/>
              <a:t>, </a:t>
            </a:r>
            <a:r>
              <a:rPr lang="en-US" sz="2500" dirty="0" err="1" smtClean="0"/>
              <a:t>cổ</a:t>
            </a:r>
            <a:r>
              <a:rPr lang="en-US" sz="2500" dirty="0" smtClean="0"/>
              <a:t> </a:t>
            </a:r>
            <a:r>
              <a:rPr lang="en-US" sz="2500" dirty="0" err="1" smtClean="0"/>
              <a:t>phần</a:t>
            </a:r>
            <a:r>
              <a:rPr lang="vi-VN" sz="2500" dirty="0" smtClean="0"/>
              <a:t> </a:t>
            </a:r>
            <a:r>
              <a:rPr lang="en-US" sz="2500" dirty="0" err="1" smtClean="0"/>
              <a:t>mà</a:t>
            </a:r>
            <a:r>
              <a:rPr lang="en-US" sz="2500" dirty="0" smtClean="0"/>
              <a:t> </a:t>
            </a:r>
            <a:r>
              <a:rPr lang="en-US" sz="2500" dirty="0" err="1" smtClean="0"/>
              <a:t>cổ</a:t>
            </a:r>
            <a:r>
              <a:rPr lang="en-US" sz="2500" dirty="0" smtClean="0"/>
              <a:t> </a:t>
            </a:r>
            <a:r>
              <a:rPr lang="en-US" sz="2500" dirty="0" err="1" smtClean="0"/>
              <a:t>đông</a:t>
            </a:r>
            <a:r>
              <a:rPr lang="en-US" sz="2500" dirty="0" smtClean="0"/>
              <a:t>, </a:t>
            </a:r>
            <a:r>
              <a:rPr lang="en-US" sz="2500" dirty="0" err="1" smtClean="0"/>
              <a:t>thành</a:t>
            </a:r>
            <a:r>
              <a:rPr lang="en-US" sz="2500" dirty="0" smtClean="0"/>
              <a:t> </a:t>
            </a:r>
            <a:r>
              <a:rPr lang="en-US" sz="2500" dirty="0" err="1" smtClean="0"/>
              <a:t>viên</a:t>
            </a:r>
            <a:r>
              <a:rPr lang="en-US" sz="2500" dirty="0" smtClean="0"/>
              <a:t> cam </a:t>
            </a:r>
            <a:r>
              <a:rPr lang="en-US" sz="2500" dirty="0" err="1" smtClean="0"/>
              <a:t>kết</a:t>
            </a:r>
            <a:r>
              <a:rPr lang="en-US" sz="2500" dirty="0" smtClean="0"/>
              <a:t> </a:t>
            </a:r>
            <a:r>
              <a:rPr lang="en-US" sz="2500" dirty="0" err="1" smtClean="0"/>
              <a:t>góp</a:t>
            </a:r>
            <a:r>
              <a:rPr lang="en-US" sz="2500" dirty="0" smtClean="0"/>
              <a:t> </a:t>
            </a:r>
            <a:r>
              <a:rPr lang="vi-VN" sz="2500" dirty="0" smtClean="0"/>
              <a:t>khi thành lập công ty tối đa không quá 90 ngày kể từ ngày được cấp GCNĐKDN</a:t>
            </a:r>
            <a:r>
              <a:rPr lang="en-US" sz="2500" dirty="0" smtClean="0"/>
              <a:t>, </a:t>
            </a:r>
            <a:r>
              <a:rPr lang="en-US" sz="2500" dirty="0" err="1" smtClean="0"/>
              <a:t>không</a:t>
            </a:r>
            <a:r>
              <a:rPr lang="en-US" sz="2500" dirty="0" smtClean="0"/>
              <a:t> </a:t>
            </a:r>
            <a:r>
              <a:rPr lang="en-US" sz="2500" dirty="0" err="1" smtClean="0"/>
              <a:t>phân</a:t>
            </a:r>
            <a:r>
              <a:rPr lang="en-US" sz="2500" dirty="0" smtClean="0"/>
              <a:t> </a:t>
            </a:r>
            <a:r>
              <a:rPr lang="en-US" sz="2500" dirty="0" err="1" smtClean="0"/>
              <a:t>biệt</a:t>
            </a:r>
            <a:r>
              <a:rPr lang="en-US" sz="2500" dirty="0" smtClean="0"/>
              <a:t> </a:t>
            </a:r>
            <a:r>
              <a:rPr lang="en-US" sz="2500" dirty="0" err="1" smtClean="0"/>
              <a:t>loại</a:t>
            </a:r>
            <a:r>
              <a:rPr lang="en-US" sz="2500" dirty="0" smtClean="0"/>
              <a:t> </a:t>
            </a:r>
            <a:r>
              <a:rPr lang="en-US" sz="2500" dirty="0" err="1" smtClean="0"/>
              <a:t>hình</a:t>
            </a:r>
            <a:r>
              <a:rPr lang="en-US" sz="2500" dirty="0" smtClean="0"/>
              <a:t> </a:t>
            </a:r>
            <a:r>
              <a:rPr lang="en-US" sz="2500" dirty="0" err="1" smtClean="0"/>
              <a:t>doanh</a:t>
            </a:r>
            <a:r>
              <a:rPr lang="en-US" sz="2500" dirty="0" smtClean="0"/>
              <a:t> </a:t>
            </a:r>
            <a:r>
              <a:rPr lang="en-US" sz="2500" dirty="0" err="1" smtClean="0"/>
              <a:t>nghiệp</a:t>
            </a:r>
            <a:r>
              <a:rPr lang="vi-VN" sz="2500" dirty="0" smtClean="0"/>
              <a:t>.</a:t>
            </a:r>
          </a:p>
          <a:p>
            <a:pPr marL="514350" indent="-514350" eaLnBrk="1" hangingPunct="1">
              <a:buFont typeface="Arial" charset="0"/>
              <a:buAutoNum type="arabicPeriod"/>
            </a:pPr>
            <a:r>
              <a:rPr lang="vi-VN" sz="2500" dirty="0" smtClean="0"/>
              <a:t>Sửa đổi quy định về vốn công ty cổ phần theo hướng quy định cụ thể, rõ ràng và thống nhất các khái niệm về vốn công ty cổ phần: </a:t>
            </a:r>
            <a:endParaRPr lang="en-US" sz="2500" dirty="0" smtClean="0"/>
          </a:p>
          <a:p>
            <a:pPr marL="742950" lvl="1" indent="-285750" eaLnBrk="1" hangingPunct="1"/>
            <a:r>
              <a:rPr lang="vi-VN" sz="2100" dirty="0" smtClean="0"/>
              <a:t>Cổ phần được quyền </a:t>
            </a:r>
            <a:r>
              <a:rPr lang="en-US" sz="2100" dirty="0" err="1" smtClean="0"/>
              <a:t>chào</a:t>
            </a:r>
            <a:r>
              <a:rPr lang="en-US" sz="2100" dirty="0" smtClean="0"/>
              <a:t> </a:t>
            </a:r>
            <a:r>
              <a:rPr lang="en-US" sz="2100" dirty="0" err="1" smtClean="0"/>
              <a:t>bán</a:t>
            </a:r>
            <a:r>
              <a:rPr lang="en-US" sz="2100" dirty="0" smtClean="0"/>
              <a:t>: </a:t>
            </a:r>
            <a:r>
              <a:rPr lang="en-US" sz="2100" dirty="0" err="1" smtClean="0"/>
              <a:t>tổng</a:t>
            </a:r>
            <a:r>
              <a:rPr lang="en-US" sz="2100" dirty="0" smtClean="0"/>
              <a:t> </a:t>
            </a:r>
            <a:r>
              <a:rPr lang="en-US" sz="2100" dirty="0" err="1" smtClean="0"/>
              <a:t>số</a:t>
            </a:r>
            <a:r>
              <a:rPr lang="en-US" sz="2100" dirty="0" smtClean="0"/>
              <a:t> </a:t>
            </a:r>
            <a:r>
              <a:rPr lang="en-US" sz="2100" dirty="0" err="1" smtClean="0"/>
              <a:t>cổ</a:t>
            </a:r>
            <a:r>
              <a:rPr lang="en-US" sz="2100" dirty="0" smtClean="0"/>
              <a:t> </a:t>
            </a:r>
            <a:r>
              <a:rPr lang="en-US" sz="2100" dirty="0" err="1" smtClean="0"/>
              <a:t>phần</a:t>
            </a:r>
            <a:endParaRPr lang="en-US" sz="2100" dirty="0" smtClean="0"/>
          </a:p>
          <a:p>
            <a:pPr marL="742950" lvl="1" indent="-285750" eaLnBrk="1" hangingPunct="1"/>
            <a:r>
              <a:rPr lang="en-US" sz="2100" dirty="0" smtClean="0"/>
              <a:t>C</a:t>
            </a:r>
            <a:r>
              <a:rPr lang="vi-VN" sz="2100" dirty="0" smtClean="0"/>
              <a:t>ổ phần đã </a:t>
            </a:r>
            <a:r>
              <a:rPr lang="en-US" sz="2100" dirty="0" err="1" smtClean="0"/>
              <a:t>bán</a:t>
            </a:r>
            <a:r>
              <a:rPr lang="en-US" sz="2100" dirty="0" smtClean="0"/>
              <a:t> = </a:t>
            </a:r>
            <a:r>
              <a:rPr lang="vi-VN" sz="2100" dirty="0" smtClean="0"/>
              <a:t>vốn điều lệ</a:t>
            </a:r>
            <a:r>
              <a:rPr lang="en-US" sz="2100" dirty="0" smtClean="0"/>
              <a:t>: </a:t>
            </a:r>
            <a:r>
              <a:rPr lang="en-US" sz="2100" dirty="0" err="1" smtClean="0"/>
              <a:t>cổ</a:t>
            </a:r>
            <a:r>
              <a:rPr lang="en-US" sz="2100" dirty="0" smtClean="0"/>
              <a:t> </a:t>
            </a:r>
            <a:r>
              <a:rPr lang="en-US" sz="2100" dirty="0" err="1" smtClean="0"/>
              <a:t>phần</a:t>
            </a:r>
            <a:r>
              <a:rPr lang="en-US" sz="2100" dirty="0" smtClean="0"/>
              <a:t> </a:t>
            </a:r>
            <a:r>
              <a:rPr lang="en-US" sz="2100" dirty="0" err="1" smtClean="0"/>
              <a:t>đã</a:t>
            </a:r>
            <a:r>
              <a:rPr lang="en-US" sz="2100" dirty="0" smtClean="0"/>
              <a:t> </a:t>
            </a:r>
            <a:r>
              <a:rPr lang="en-US" sz="2100" dirty="0" err="1" smtClean="0"/>
              <a:t>thanh</a:t>
            </a:r>
            <a:r>
              <a:rPr lang="en-US" sz="2100" dirty="0" smtClean="0"/>
              <a:t> </a:t>
            </a:r>
            <a:r>
              <a:rPr lang="en-US" sz="2100" dirty="0" err="1" smtClean="0"/>
              <a:t>toán</a:t>
            </a:r>
            <a:r>
              <a:rPr lang="en-US" sz="2100" dirty="0" smtClean="0"/>
              <a:t> </a:t>
            </a:r>
            <a:r>
              <a:rPr lang="en-US" sz="2100" dirty="0" err="1" smtClean="0"/>
              <a:t>đủ</a:t>
            </a:r>
            <a:endParaRPr lang="en-US" sz="2100" dirty="0" smtClean="0"/>
          </a:p>
          <a:p>
            <a:pPr marL="742950" lvl="1" indent="-285750" eaLnBrk="1" hangingPunct="1"/>
            <a:r>
              <a:rPr lang="en-US" sz="2100" dirty="0" err="1" smtClean="0"/>
              <a:t>Cổ</a:t>
            </a:r>
            <a:r>
              <a:rPr lang="en-US" sz="2100" dirty="0" smtClean="0"/>
              <a:t> </a:t>
            </a:r>
            <a:r>
              <a:rPr lang="en-US" sz="2100" dirty="0" err="1" smtClean="0"/>
              <a:t>phần</a:t>
            </a:r>
            <a:r>
              <a:rPr lang="en-US" sz="2100" dirty="0" smtClean="0"/>
              <a:t> </a:t>
            </a:r>
            <a:r>
              <a:rPr lang="en-US" sz="2100" dirty="0" err="1" smtClean="0"/>
              <a:t>chưa</a:t>
            </a:r>
            <a:r>
              <a:rPr lang="en-US" sz="2100" dirty="0" smtClean="0"/>
              <a:t> </a:t>
            </a:r>
            <a:r>
              <a:rPr lang="en-US" sz="2100" dirty="0" err="1" smtClean="0"/>
              <a:t>bán</a:t>
            </a:r>
            <a:r>
              <a:rPr lang="en-US" sz="2100" dirty="0" smtClean="0"/>
              <a:t>: </a:t>
            </a:r>
            <a:r>
              <a:rPr lang="en-US" sz="2100" dirty="0" err="1" smtClean="0"/>
              <a:t>cổ</a:t>
            </a:r>
            <a:r>
              <a:rPr lang="en-US" sz="2100" dirty="0" smtClean="0"/>
              <a:t> </a:t>
            </a:r>
            <a:r>
              <a:rPr lang="en-US" sz="2100" dirty="0" err="1" smtClean="0"/>
              <a:t>phần</a:t>
            </a:r>
            <a:r>
              <a:rPr lang="en-US" sz="2100" dirty="0" smtClean="0"/>
              <a:t> </a:t>
            </a:r>
            <a:r>
              <a:rPr lang="en-US" sz="2100" dirty="0" err="1" smtClean="0"/>
              <a:t>chưa</a:t>
            </a:r>
            <a:r>
              <a:rPr lang="en-US" sz="2100" dirty="0" smtClean="0"/>
              <a:t> </a:t>
            </a:r>
            <a:r>
              <a:rPr lang="en-US" sz="2100" dirty="0" err="1" smtClean="0"/>
              <a:t>bán</a:t>
            </a:r>
            <a:r>
              <a:rPr lang="en-US" sz="2100" dirty="0" smtClean="0"/>
              <a:t> </a:t>
            </a:r>
            <a:r>
              <a:rPr lang="en-US" sz="2100" dirty="0" err="1" smtClean="0"/>
              <a:t>được</a:t>
            </a:r>
            <a:r>
              <a:rPr lang="en-US" sz="2100" dirty="0" smtClean="0"/>
              <a:t>/</a:t>
            </a:r>
            <a:r>
              <a:rPr lang="en-US" sz="2100" dirty="0" err="1" smtClean="0"/>
              <a:t>chưa</a:t>
            </a:r>
            <a:r>
              <a:rPr lang="en-US" sz="2100" dirty="0" smtClean="0"/>
              <a:t> </a:t>
            </a:r>
            <a:r>
              <a:rPr lang="en-US" sz="2100" dirty="0" err="1" smtClean="0"/>
              <a:t>được</a:t>
            </a:r>
            <a:r>
              <a:rPr lang="en-US" sz="2100" dirty="0" smtClean="0"/>
              <a:t> </a:t>
            </a:r>
            <a:r>
              <a:rPr lang="en-US" sz="2100" dirty="0" err="1" smtClean="0"/>
              <a:t>thanh</a:t>
            </a:r>
            <a:r>
              <a:rPr lang="en-US" sz="2100" dirty="0" smtClean="0"/>
              <a:t> </a:t>
            </a:r>
            <a:r>
              <a:rPr lang="en-US" sz="2100" dirty="0" err="1" smtClean="0"/>
              <a:t>toán</a:t>
            </a:r>
            <a:r>
              <a:rPr lang="en-US" sz="2100" dirty="0" smtClean="0"/>
              <a:t>.</a:t>
            </a:r>
            <a:endParaRPr lang="en-US" sz="2500" dirty="0" smtClean="0"/>
          </a:p>
          <a:p>
            <a:pPr marL="742950" lvl="1" indent="-285750" eaLnBrk="1" hangingPunct="1"/>
            <a:r>
              <a:rPr lang="en-US" sz="2500" dirty="0" smtClean="0"/>
              <a:t> 90 </a:t>
            </a:r>
            <a:r>
              <a:rPr lang="en-US" sz="2500" dirty="0" err="1" smtClean="0"/>
              <a:t>ngày</a:t>
            </a:r>
            <a:r>
              <a:rPr lang="en-US" sz="2500" dirty="0" smtClean="0"/>
              <a:t> </a:t>
            </a:r>
            <a:r>
              <a:rPr lang="en-US" sz="2500" dirty="0" err="1" smtClean="0"/>
              <a:t>đối</a:t>
            </a:r>
            <a:r>
              <a:rPr lang="en-US" sz="2500" dirty="0" smtClean="0"/>
              <a:t> </a:t>
            </a:r>
            <a:r>
              <a:rPr lang="en-US" sz="2500" dirty="0" err="1" smtClean="0"/>
              <a:t>với</a:t>
            </a:r>
            <a:r>
              <a:rPr lang="en-US" sz="2500" dirty="0" smtClean="0"/>
              <a:t> </a:t>
            </a:r>
            <a:r>
              <a:rPr lang="en-US" sz="2500" dirty="0" err="1" smtClean="0"/>
              <a:t>cty</a:t>
            </a:r>
            <a:r>
              <a:rPr lang="en-US" sz="2500" dirty="0" smtClean="0"/>
              <a:t> TNHH </a:t>
            </a:r>
            <a:r>
              <a:rPr lang="en-US" sz="2500" dirty="0" err="1" smtClean="0"/>
              <a:t>có</a:t>
            </a:r>
            <a:r>
              <a:rPr lang="en-US" sz="2500" dirty="0" smtClean="0"/>
              <a:t> </a:t>
            </a:r>
            <a:r>
              <a:rPr lang="en-US" sz="2500" dirty="0" err="1" smtClean="0"/>
              <a:t>phát</a:t>
            </a:r>
            <a:r>
              <a:rPr lang="en-US" sz="2500" dirty="0" smtClean="0"/>
              <a:t> </a:t>
            </a:r>
            <a:r>
              <a:rPr lang="en-US" sz="2500" dirty="0" err="1" smtClean="0"/>
              <a:t>sinh</a:t>
            </a:r>
            <a:r>
              <a:rPr lang="en-US" sz="2500" dirty="0" smtClean="0"/>
              <a:t> </a:t>
            </a:r>
            <a:r>
              <a:rPr lang="en-US" sz="2500" dirty="0" err="1" smtClean="0"/>
              <a:t>vấn</a:t>
            </a:r>
            <a:r>
              <a:rPr lang="en-US" sz="2500" dirty="0" smtClean="0"/>
              <a:t> </a:t>
            </a:r>
            <a:r>
              <a:rPr lang="en-US" sz="2500" dirty="0" err="1" smtClean="0"/>
              <a:t>đề</a:t>
            </a:r>
            <a:r>
              <a:rPr lang="en-US" sz="25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nchor="ctr"/>
          <a:lstStyle/>
          <a:p>
            <a:pPr eaLnBrk="1" hangingPunct="1"/>
            <a:r>
              <a:rPr lang="en-US" smtClean="0"/>
              <a:t>2. Góp vốn điều lệ</a:t>
            </a:r>
          </a:p>
        </p:txBody>
      </p:sp>
      <p:sp>
        <p:nvSpPr>
          <p:cNvPr id="72707" name="Content Placeholder 2"/>
          <p:cNvSpPr>
            <a:spLocks noGrp="1"/>
          </p:cNvSpPr>
          <p:nvPr>
            <p:ph idx="4294967295"/>
          </p:nvPr>
        </p:nvSpPr>
        <p:spPr/>
        <p:txBody>
          <a:bodyPr>
            <a:normAutofit lnSpcReduction="10000"/>
          </a:bodyPr>
          <a:lstStyle/>
          <a:p>
            <a:pPr marL="571500" indent="-571500" eaLnBrk="1" hangingPunct="1">
              <a:buFont typeface="Arial" charset="0"/>
              <a:buAutoNum type="arabicPeriod" startAt="3"/>
            </a:pPr>
            <a:r>
              <a:rPr lang="vi-VN" sz="2500" dirty="0" smtClean="0"/>
              <a:t>Bổ sung quy định về </a:t>
            </a:r>
            <a:r>
              <a:rPr lang="en-US" sz="2500" dirty="0" err="1" smtClean="0"/>
              <a:t>chào</a:t>
            </a:r>
            <a:r>
              <a:rPr lang="en-US" sz="2500" dirty="0" smtClean="0"/>
              <a:t> </a:t>
            </a:r>
            <a:r>
              <a:rPr lang="en-US" sz="2500" dirty="0" err="1" smtClean="0"/>
              <a:t>bán</a:t>
            </a:r>
            <a:r>
              <a:rPr lang="en-US" sz="2500" dirty="0" smtClean="0"/>
              <a:t> </a:t>
            </a:r>
            <a:r>
              <a:rPr lang="vi-VN" sz="2500" dirty="0" smtClean="0"/>
              <a:t>cổ phần riêng lẻ đối với công ty cổ phần không phải là công ty đại chúng</a:t>
            </a:r>
            <a:r>
              <a:rPr lang="en-US" sz="2500" dirty="0" smtClean="0"/>
              <a:t>:</a:t>
            </a:r>
            <a:r>
              <a:rPr lang="vi-VN" sz="2500" dirty="0" smtClean="0"/>
              <a:t> một cách hợp lý, đơn giản so với quy định hiện hành</a:t>
            </a:r>
            <a:r>
              <a:rPr lang="en-US" sz="2500" dirty="0" smtClean="0"/>
              <a:t>.</a:t>
            </a:r>
          </a:p>
          <a:p>
            <a:pPr marL="952500" lvl="1" indent="-495300" eaLnBrk="1" hangingPunct="1"/>
            <a:r>
              <a:rPr lang="en-US" sz="2100" dirty="0" err="1" smtClean="0"/>
              <a:t>Áp</a:t>
            </a:r>
            <a:r>
              <a:rPr lang="en-US" sz="2100" dirty="0" smtClean="0"/>
              <a:t> </a:t>
            </a:r>
            <a:r>
              <a:rPr lang="en-US" sz="2100" dirty="0" err="1" smtClean="0"/>
              <a:t>dụng</a:t>
            </a:r>
            <a:r>
              <a:rPr lang="en-US" sz="2100" dirty="0" smtClean="0"/>
              <a:t> </a:t>
            </a:r>
            <a:r>
              <a:rPr lang="en-US" sz="2100" dirty="0" err="1" smtClean="0"/>
              <a:t>cho</a:t>
            </a:r>
            <a:r>
              <a:rPr lang="en-US" sz="2100" dirty="0" smtClean="0"/>
              <a:t> </a:t>
            </a:r>
            <a:r>
              <a:rPr lang="en-US" sz="2100" dirty="0" err="1" smtClean="0"/>
              <a:t>công</a:t>
            </a:r>
            <a:r>
              <a:rPr lang="en-US" sz="2100" dirty="0" smtClean="0"/>
              <a:t> </a:t>
            </a:r>
            <a:r>
              <a:rPr lang="en-US" sz="2100" dirty="0" err="1" smtClean="0"/>
              <a:t>ty</a:t>
            </a:r>
            <a:r>
              <a:rPr lang="en-US" sz="2100" dirty="0" smtClean="0"/>
              <a:t> </a:t>
            </a:r>
            <a:r>
              <a:rPr lang="en-US" sz="2100" dirty="0" err="1" smtClean="0"/>
              <a:t>không</a:t>
            </a:r>
            <a:r>
              <a:rPr lang="en-US" sz="2100" dirty="0" smtClean="0"/>
              <a:t> </a:t>
            </a:r>
            <a:r>
              <a:rPr lang="en-US" sz="2100" dirty="0" err="1" smtClean="0"/>
              <a:t>phải</a:t>
            </a:r>
            <a:r>
              <a:rPr lang="en-US" sz="2100" dirty="0" smtClean="0"/>
              <a:t> </a:t>
            </a:r>
            <a:r>
              <a:rPr lang="en-US" sz="2100" dirty="0" err="1" smtClean="0"/>
              <a:t>là</a:t>
            </a:r>
            <a:r>
              <a:rPr lang="en-US" sz="2100" dirty="0" smtClean="0"/>
              <a:t> </a:t>
            </a:r>
            <a:r>
              <a:rPr lang="en-US" sz="2100" dirty="0" err="1" smtClean="0"/>
              <a:t>đại</a:t>
            </a:r>
            <a:r>
              <a:rPr lang="en-US" sz="2100" dirty="0" smtClean="0"/>
              <a:t> </a:t>
            </a:r>
            <a:r>
              <a:rPr lang="en-US" sz="2100" dirty="0" err="1" smtClean="0"/>
              <a:t>chúng</a:t>
            </a:r>
            <a:endParaRPr lang="en-US" sz="2100" dirty="0" smtClean="0"/>
          </a:p>
          <a:p>
            <a:pPr marL="952500" lvl="1" indent="-495300" eaLnBrk="1" hangingPunct="1"/>
            <a:r>
              <a:rPr lang="en-US" sz="2100" dirty="0" err="1" smtClean="0"/>
              <a:t>Thủ</a:t>
            </a:r>
            <a:r>
              <a:rPr lang="en-US" sz="2100" dirty="0" smtClean="0"/>
              <a:t> </a:t>
            </a:r>
            <a:r>
              <a:rPr lang="en-US" sz="2100" dirty="0" err="1" smtClean="0"/>
              <a:t>tục</a:t>
            </a:r>
            <a:r>
              <a:rPr lang="en-US" sz="2100" dirty="0" smtClean="0"/>
              <a:t> </a:t>
            </a:r>
            <a:r>
              <a:rPr lang="en-US" sz="2100" dirty="0" err="1" smtClean="0"/>
              <a:t>thông</a:t>
            </a:r>
            <a:r>
              <a:rPr lang="en-US" sz="2100" dirty="0" smtClean="0"/>
              <a:t> </a:t>
            </a:r>
            <a:r>
              <a:rPr lang="en-US" sz="2100" dirty="0" err="1" smtClean="0"/>
              <a:t>báo</a:t>
            </a:r>
            <a:r>
              <a:rPr lang="en-US" sz="2100" dirty="0" smtClean="0"/>
              <a:t> </a:t>
            </a:r>
            <a:r>
              <a:rPr lang="en-US" sz="2100" dirty="0" err="1" smtClean="0"/>
              <a:t>với</a:t>
            </a:r>
            <a:r>
              <a:rPr lang="en-US" sz="2100" dirty="0" smtClean="0"/>
              <a:t> </a:t>
            </a:r>
            <a:r>
              <a:rPr lang="en-US" sz="2100" dirty="0" err="1" smtClean="0"/>
              <a:t>cơ</a:t>
            </a:r>
            <a:r>
              <a:rPr lang="en-US" sz="2100" dirty="0" smtClean="0"/>
              <a:t> </a:t>
            </a:r>
            <a:r>
              <a:rPr lang="en-US" sz="2100" dirty="0" err="1" smtClean="0"/>
              <a:t>quan</a:t>
            </a:r>
            <a:r>
              <a:rPr lang="en-US" sz="2100" dirty="0" smtClean="0"/>
              <a:t> </a:t>
            </a:r>
            <a:r>
              <a:rPr lang="en-US" sz="2100" dirty="0" err="1" smtClean="0"/>
              <a:t>đăng</a:t>
            </a:r>
            <a:r>
              <a:rPr lang="en-US" sz="2100" dirty="0" smtClean="0"/>
              <a:t> </a:t>
            </a:r>
            <a:r>
              <a:rPr lang="en-US" sz="2100" dirty="0" err="1" smtClean="0"/>
              <a:t>ký</a:t>
            </a:r>
            <a:r>
              <a:rPr lang="en-US" sz="2100" dirty="0" smtClean="0"/>
              <a:t> </a:t>
            </a:r>
            <a:r>
              <a:rPr lang="en-US" sz="2100" dirty="0" err="1" smtClean="0"/>
              <a:t>doanh</a:t>
            </a:r>
            <a:r>
              <a:rPr lang="en-US" sz="2100" dirty="0" smtClean="0"/>
              <a:t> </a:t>
            </a:r>
            <a:r>
              <a:rPr lang="en-US" sz="2100" dirty="0" err="1" smtClean="0"/>
              <a:t>nghiệp</a:t>
            </a:r>
            <a:r>
              <a:rPr lang="en-US" sz="2100" dirty="0" smtClean="0"/>
              <a:t> </a:t>
            </a:r>
            <a:r>
              <a:rPr lang="en-US" sz="2100" dirty="0" err="1" smtClean="0"/>
              <a:t>và</a:t>
            </a:r>
            <a:r>
              <a:rPr lang="en-US" sz="2100" dirty="0" smtClean="0"/>
              <a:t> </a:t>
            </a:r>
            <a:r>
              <a:rPr lang="en-US" sz="2100" dirty="0" err="1" smtClean="0"/>
              <a:t>mang</a:t>
            </a:r>
            <a:r>
              <a:rPr lang="en-US" sz="2100" dirty="0" smtClean="0"/>
              <a:t> </a:t>
            </a:r>
            <a:r>
              <a:rPr lang="en-US" sz="2100" dirty="0" err="1" smtClean="0"/>
              <a:t>tính</a:t>
            </a:r>
            <a:r>
              <a:rPr lang="en-US" sz="2100" dirty="0" smtClean="0"/>
              <a:t> </a:t>
            </a:r>
            <a:r>
              <a:rPr lang="en-US" sz="2100" dirty="0" err="1" smtClean="0"/>
              <a:t>chất</a:t>
            </a:r>
            <a:r>
              <a:rPr lang="en-US" sz="2100" dirty="0" smtClean="0"/>
              <a:t> </a:t>
            </a:r>
            <a:r>
              <a:rPr lang="en-US" sz="2100" dirty="0" err="1" smtClean="0"/>
              <a:t>công</a:t>
            </a:r>
            <a:r>
              <a:rPr lang="en-US" sz="2100" dirty="0" smtClean="0"/>
              <a:t> </a:t>
            </a:r>
            <a:r>
              <a:rPr lang="en-US" sz="2100" dirty="0" err="1" smtClean="0"/>
              <a:t>khai</a:t>
            </a:r>
            <a:r>
              <a:rPr lang="en-US" sz="2100" dirty="0" smtClean="0"/>
              <a:t> </a:t>
            </a:r>
            <a:r>
              <a:rPr lang="en-US" sz="2100" dirty="0" err="1" smtClean="0"/>
              <a:t>hóa</a:t>
            </a:r>
            <a:r>
              <a:rPr lang="en-US" sz="2100" dirty="0" smtClean="0"/>
              <a:t> </a:t>
            </a:r>
            <a:r>
              <a:rPr lang="en-US" sz="2100" dirty="0" err="1" smtClean="0"/>
              <a:t>thông</a:t>
            </a:r>
            <a:r>
              <a:rPr lang="en-US" sz="2100" dirty="0" smtClean="0"/>
              <a:t> tin </a:t>
            </a:r>
            <a:r>
              <a:rPr lang="en-US" sz="2100" dirty="0" err="1" smtClean="0"/>
              <a:t>về</a:t>
            </a:r>
            <a:r>
              <a:rPr lang="en-US" sz="2100" dirty="0" smtClean="0"/>
              <a:t> </a:t>
            </a:r>
            <a:r>
              <a:rPr lang="en-US" sz="2100" dirty="0" err="1" smtClean="0"/>
              <a:t>chào</a:t>
            </a:r>
            <a:r>
              <a:rPr lang="en-US" sz="2100" dirty="0" smtClean="0"/>
              <a:t> </a:t>
            </a:r>
            <a:r>
              <a:rPr lang="en-US" sz="2100" dirty="0" err="1" smtClean="0"/>
              <a:t>bán</a:t>
            </a:r>
            <a:r>
              <a:rPr lang="en-US" sz="2100" dirty="0" smtClean="0"/>
              <a:t> </a:t>
            </a:r>
            <a:r>
              <a:rPr lang="en-US" sz="2100" dirty="0" err="1" smtClean="0"/>
              <a:t>cổ</a:t>
            </a:r>
            <a:r>
              <a:rPr lang="en-US" sz="2100" dirty="0" smtClean="0"/>
              <a:t> </a:t>
            </a:r>
            <a:r>
              <a:rPr lang="en-US" sz="2100" dirty="0" err="1" smtClean="0"/>
              <a:t>phần</a:t>
            </a:r>
            <a:r>
              <a:rPr lang="en-US" sz="2100" dirty="0" smtClean="0"/>
              <a:t> </a:t>
            </a:r>
            <a:r>
              <a:rPr lang="en-US" sz="2100" dirty="0" err="1" smtClean="0"/>
              <a:t>riêng</a:t>
            </a:r>
            <a:r>
              <a:rPr lang="en-US" sz="2100" dirty="0" smtClean="0"/>
              <a:t> </a:t>
            </a:r>
            <a:r>
              <a:rPr lang="en-US" sz="2100" dirty="0" err="1" smtClean="0"/>
              <a:t>lẻ</a:t>
            </a:r>
            <a:r>
              <a:rPr lang="en-US" sz="2100" dirty="0" smtClean="0"/>
              <a:t>.</a:t>
            </a:r>
          </a:p>
          <a:p>
            <a:pPr marL="952500" lvl="1" indent="-495300" eaLnBrk="1" hangingPunct="1"/>
            <a:r>
              <a:rPr lang="en-US" sz="2100" dirty="0" err="1" smtClean="0"/>
              <a:t>Đăng</a:t>
            </a:r>
            <a:r>
              <a:rPr lang="en-US" sz="2100" dirty="0" smtClean="0"/>
              <a:t> </a:t>
            </a:r>
            <a:r>
              <a:rPr lang="en-US" sz="2100" dirty="0" err="1" smtClean="0"/>
              <a:t>ký</a:t>
            </a:r>
            <a:r>
              <a:rPr lang="en-US" sz="2100" dirty="0" smtClean="0"/>
              <a:t> </a:t>
            </a:r>
            <a:r>
              <a:rPr lang="en-US" sz="2100" dirty="0" err="1" smtClean="0"/>
              <a:t>thay</a:t>
            </a:r>
            <a:r>
              <a:rPr lang="en-US" sz="2100" dirty="0" smtClean="0"/>
              <a:t> </a:t>
            </a:r>
            <a:r>
              <a:rPr lang="en-US" sz="2100" dirty="0" err="1" smtClean="0"/>
              <a:t>đổi</a:t>
            </a:r>
            <a:r>
              <a:rPr lang="en-US" sz="2100" dirty="0" smtClean="0"/>
              <a:t> </a:t>
            </a:r>
            <a:r>
              <a:rPr lang="en-US" sz="2100" dirty="0" err="1" smtClean="0"/>
              <a:t>vốn</a:t>
            </a:r>
            <a:r>
              <a:rPr lang="en-US" sz="2100" dirty="0" smtClean="0"/>
              <a:t> </a:t>
            </a:r>
            <a:r>
              <a:rPr lang="en-US" sz="2100" dirty="0" err="1" smtClean="0"/>
              <a:t>điều</a:t>
            </a:r>
            <a:r>
              <a:rPr lang="en-US" sz="2100" dirty="0" smtClean="0"/>
              <a:t> </a:t>
            </a:r>
            <a:r>
              <a:rPr lang="en-US" sz="2100" dirty="0" err="1" smtClean="0"/>
              <a:t>lệ</a:t>
            </a:r>
            <a:r>
              <a:rPr lang="en-US" sz="2100" dirty="0" smtClean="0"/>
              <a:t> </a:t>
            </a:r>
            <a:r>
              <a:rPr lang="en-US" sz="2100" dirty="0" err="1" smtClean="0"/>
              <a:t>sau</a:t>
            </a:r>
            <a:r>
              <a:rPr lang="en-US" sz="2100" dirty="0" smtClean="0"/>
              <a:t> </a:t>
            </a:r>
            <a:r>
              <a:rPr lang="en-US" sz="2100" dirty="0" err="1" smtClean="0"/>
              <a:t>mỗi</a:t>
            </a:r>
            <a:r>
              <a:rPr lang="en-US" sz="2100" dirty="0" smtClean="0"/>
              <a:t> </a:t>
            </a:r>
            <a:r>
              <a:rPr lang="en-US" sz="2100" dirty="0" err="1" smtClean="0"/>
              <a:t>đợt</a:t>
            </a:r>
            <a:r>
              <a:rPr lang="en-US" sz="2100" dirty="0" smtClean="0"/>
              <a:t> </a:t>
            </a:r>
            <a:r>
              <a:rPr lang="en-US" sz="2100" dirty="0" err="1" smtClean="0"/>
              <a:t>chào</a:t>
            </a:r>
            <a:r>
              <a:rPr lang="en-US" sz="2100" dirty="0" smtClean="0"/>
              <a:t> </a:t>
            </a:r>
            <a:r>
              <a:rPr lang="en-US" sz="2100" dirty="0" err="1" smtClean="0"/>
              <a:t>bán</a:t>
            </a:r>
            <a:r>
              <a:rPr lang="en-US" sz="2100" dirty="0" smtClean="0"/>
              <a:t> &amp; </a:t>
            </a:r>
            <a:r>
              <a:rPr lang="en-US" sz="2100" dirty="0" err="1" smtClean="0"/>
              <a:t>sau</a:t>
            </a:r>
            <a:r>
              <a:rPr lang="en-US" sz="2100" dirty="0" smtClean="0"/>
              <a:t> </a:t>
            </a:r>
            <a:r>
              <a:rPr lang="en-US" sz="2100" dirty="0" err="1" smtClean="0"/>
              <a:t>khi</a:t>
            </a:r>
            <a:r>
              <a:rPr lang="en-US" sz="2100" dirty="0" smtClean="0"/>
              <a:t> </a:t>
            </a:r>
            <a:r>
              <a:rPr lang="en-US" sz="2100" dirty="0" err="1" smtClean="0"/>
              <a:t>cổ</a:t>
            </a:r>
            <a:r>
              <a:rPr lang="en-US" sz="2100" dirty="0" smtClean="0"/>
              <a:t> </a:t>
            </a:r>
            <a:r>
              <a:rPr lang="en-US" sz="2100" dirty="0" err="1" smtClean="0"/>
              <a:t>phần</a:t>
            </a:r>
            <a:r>
              <a:rPr lang="en-US" sz="2100" dirty="0" smtClean="0"/>
              <a:t> </a:t>
            </a:r>
            <a:r>
              <a:rPr lang="en-US" sz="2100" dirty="0" err="1" smtClean="0"/>
              <a:t>đã</a:t>
            </a:r>
            <a:r>
              <a:rPr lang="en-US" sz="2100" dirty="0" smtClean="0"/>
              <a:t> </a:t>
            </a:r>
            <a:r>
              <a:rPr lang="en-US" sz="2100" dirty="0" err="1" smtClean="0"/>
              <a:t>bán</a:t>
            </a:r>
            <a:r>
              <a:rPr lang="en-US" sz="2100" dirty="0" smtClean="0"/>
              <a:t> </a:t>
            </a:r>
            <a:r>
              <a:rPr lang="en-US" sz="2100" dirty="0" err="1" smtClean="0"/>
              <a:t>và</a:t>
            </a:r>
            <a:r>
              <a:rPr lang="en-US" sz="2100" dirty="0" smtClean="0"/>
              <a:t> </a:t>
            </a:r>
            <a:r>
              <a:rPr lang="en-US" sz="2100" dirty="0" err="1" smtClean="0"/>
              <a:t>thanh</a:t>
            </a:r>
            <a:r>
              <a:rPr lang="en-US" sz="2100" dirty="0" smtClean="0"/>
              <a:t> </a:t>
            </a:r>
            <a:r>
              <a:rPr lang="en-US" sz="2100" dirty="0" err="1" smtClean="0"/>
              <a:t>toán</a:t>
            </a:r>
            <a:r>
              <a:rPr lang="en-US" sz="2100" dirty="0" smtClean="0"/>
              <a:t> </a:t>
            </a:r>
            <a:r>
              <a:rPr lang="en-US" sz="2100" dirty="0" err="1" smtClean="0"/>
              <a:t>đủ</a:t>
            </a:r>
            <a:r>
              <a:rPr lang="en-US" sz="2100" dirty="0" smtClean="0"/>
              <a:t>.</a:t>
            </a:r>
          </a:p>
          <a:p>
            <a:pPr marL="625475" indent="-495300" eaLnBrk="1" hangingPunct="1"/>
            <a:r>
              <a:rPr lang="en-US" sz="2500" dirty="0" err="1" smtClean="0"/>
              <a:t>Điều</a:t>
            </a:r>
            <a:r>
              <a:rPr lang="en-US" sz="2500" dirty="0" smtClean="0"/>
              <a:t> </a:t>
            </a:r>
            <a:r>
              <a:rPr lang="en-US" sz="2500" dirty="0" err="1" smtClean="0"/>
              <a:t>kiện</a:t>
            </a:r>
            <a:r>
              <a:rPr lang="en-US" sz="2500" dirty="0" smtClean="0"/>
              <a:t> </a:t>
            </a:r>
            <a:r>
              <a:rPr lang="en-US" sz="2500" dirty="0" err="1" smtClean="0"/>
              <a:t>phát</a:t>
            </a:r>
            <a:r>
              <a:rPr lang="en-US" sz="2500" dirty="0" smtClean="0"/>
              <a:t> </a:t>
            </a:r>
            <a:r>
              <a:rPr lang="en-US" sz="2500" dirty="0" err="1" smtClean="0"/>
              <a:t>hành</a:t>
            </a:r>
            <a:r>
              <a:rPr lang="en-US" sz="2500" dirty="0" smtClean="0"/>
              <a:t> </a:t>
            </a:r>
            <a:r>
              <a:rPr lang="en-US" sz="2500" dirty="0" err="1" smtClean="0"/>
              <a:t>đại</a:t>
            </a:r>
            <a:r>
              <a:rPr lang="en-US" sz="2500" dirty="0" smtClean="0"/>
              <a:t> </a:t>
            </a:r>
            <a:r>
              <a:rPr lang="en-US" sz="2500" dirty="0" err="1" smtClean="0"/>
              <a:t>chúng</a:t>
            </a:r>
            <a:r>
              <a:rPr lang="en-US" sz="2500" dirty="0" smtClean="0"/>
              <a:t>? </a:t>
            </a:r>
            <a:r>
              <a:rPr lang="en-US" sz="2500" dirty="0" err="1" smtClean="0"/>
              <a:t>có</a:t>
            </a:r>
            <a:r>
              <a:rPr lang="en-US" sz="2500" dirty="0" smtClean="0"/>
              <a:t> </a:t>
            </a:r>
            <a:r>
              <a:rPr lang="en-US" sz="2500" dirty="0" err="1" smtClean="0"/>
              <a:t>vấn</a:t>
            </a:r>
            <a:r>
              <a:rPr lang="en-US" sz="2500" dirty="0" smtClean="0"/>
              <a:t> </a:t>
            </a:r>
            <a:r>
              <a:rPr lang="en-US" sz="2500" dirty="0" err="1" smtClean="0"/>
              <a:t>đề</a:t>
            </a:r>
            <a:r>
              <a:rPr lang="en-US" sz="2500" dirty="0" smtClean="0"/>
              <a:t> </a:t>
            </a:r>
            <a:r>
              <a:rPr lang="en-US" sz="2500" dirty="0" err="1" smtClean="0"/>
              <a:t>và</a:t>
            </a:r>
            <a:r>
              <a:rPr lang="en-US" sz="2500" dirty="0" smtClean="0"/>
              <a:t> </a:t>
            </a:r>
            <a:r>
              <a:rPr lang="en-US" sz="2500" dirty="0" err="1" smtClean="0"/>
              <a:t>trao</a:t>
            </a:r>
            <a:r>
              <a:rPr lang="en-US" sz="2500" dirty="0" smtClean="0"/>
              <a:t> </a:t>
            </a:r>
            <a:r>
              <a:rPr lang="en-US" sz="2500" dirty="0" err="1" smtClean="0"/>
              <a:t>đổi</a:t>
            </a:r>
            <a:r>
              <a:rPr lang="en-US" sz="2500" dirty="0" smtClean="0"/>
              <a:t> </a:t>
            </a:r>
            <a:r>
              <a:rPr lang="en-US" sz="2500" dirty="0" err="1" smtClean="0"/>
              <a:t>giữa</a:t>
            </a:r>
            <a:r>
              <a:rPr lang="en-US" sz="2500" dirty="0" smtClean="0"/>
              <a:t> CIEM </a:t>
            </a:r>
            <a:r>
              <a:rPr lang="en-US" sz="2500" dirty="0" err="1" smtClean="0"/>
              <a:t>và</a:t>
            </a:r>
            <a:r>
              <a:rPr lang="en-US" sz="2500" dirty="0" smtClean="0"/>
              <a:t> SSC: </a:t>
            </a:r>
            <a:r>
              <a:rPr lang="en-US" sz="2500" dirty="0" err="1" smtClean="0"/>
              <a:t>phát</a:t>
            </a:r>
            <a:r>
              <a:rPr lang="en-US" sz="2500" dirty="0" smtClean="0"/>
              <a:t> </a:t>
            </a:r>
            <a:r>
              <a:rPr lang="en-US" sz="2500" dirty="0" err="1" smtClean="0"/>
              <a:t>hành</a:t>
            </a:r>
            <a:r>
              <a:rPr lang="en-US" sz="2500" dirty="0" smtClean="0"/>
              <a:t> </a:t>
            </a:r>
            <a:r>
              <a:rPr lang="en-US" sz="2500" dirty="0" err="1" smtClean="0"/>
              <a:t>cho</a:t>
            </a:r>
            <a:r>
              <a:rPr lang="en-US" sz="2500" dirty="0" smtClean="0"/>
              <a:t> </a:t>
            </a:r>
            <a:r>
              <a:rPr lang="en-US" sz="2500" dirty="0" err="1" smtClean="0"/>
              <a:t>cổ</a:t>
            </a:r>
            <a:r>
              <a:rPr lang="en-US" sz="2500" dirty="0" smtClean="0"/>
              <a:t> </a:t>
            </a:r>
            <a:r>
              <a:rPr lang="en-US" sz="2500" dirty="0" err="1" smtClean="0"/>
              <a:t>đông</a:t>
            </a:r>
            <a:r>
              <a:rPr lang="en-US" sz="2500" dirty="0" smtClean="0"/>
              <a:t> </a:t>
            </a:r>
            <a:r>
              <a:rPr lang="en-US" sz="2500" dirty="0" err="1" smtClean="0"/>
              <a:t>hiện</a:t>
            </a:r>
            <a:r>
              <a:rPr lang="en-US" sz="2500" dirty="0" smtClean="0"/>
              <a:t> </a:t>
            </a:r>
            <a:r>
              <a:rPr lang="en-US" sz="2500" dirty="0" err="1" smtClean="0"/>
              <a:t>hữu</a:t>
            </a:r>
            <a:r>
              <a:rPr lang="en-US" sz="2500" dirty="0" smtClean="0"/>
              <a:t>!</a:t>
            </a:r>
            <a:endParaRPr lang="vi-VN" sz="25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nchor="ctr"/>
          <a:lstStyle/>
          <a:p>
            <a:pPr eaLnBrk="1" hangingPunct="1"/>
            <a:r>
              <a:rPr lang="en-US" smtClean="0"/>
              <a:t>3. Mô hình tổ chức quản trị</a:t>
            </a:r>
          </a:p>
        </p:txBody>
      </p:sp>
      <p:sp>
        <p:nvSpPr>
          <p:cNvPr id="50178" name="Content Placeholder 2"/>
          <p:cNvSpPr>
            <a:spLocks noGrp="1"/>
          </p:cNvSpPr>
          <p:nvPr>
            <p:ph idx="4294967295"/>
          </p:nvPr>
        </p:nvSpPr>
        <p:spPr/>
        <p:txBody>
          <a:bodyPr/>
          <a:lstStyle/>
          <a:p>
            <a:pPr marL="514350" indent="-514350" eaLnBrk="1" hangingPunct="1">
              <a:buFont typeface="Calibri" pitchFamily="34" charset="0"/>
              <a:buAutoNum type="arabicPeriod"/>
            </a:pPr>
            <a:r>
              <a:rPr lang="en-US" dirty="0" err="1" smtClean="0"/>
              <a:t>Bổ</a:t>
            </a:r>
            <a:r>
              <a:rPr lang="en-US" dirty="0" smtClean="0"/>
              <a:t> sung </a:t>
            </a:r>
            <a:r>
              <a:rPr lang="en-US" dirty="0" err="1" smtClean="0"/>
              <a:t>thêm</a:t>
            </a:r>
            <a:r>
              <a:rPr lang="en-US" dirty="0" smtClean="0"/>
              <a:t> </a:t>
            </a:r>
            <a:r>
              <a:rPr lang="en-US" dirty="0" err="1" smtClean="0"/>
              <a:t>mô</a:t>
            </a:r>
            <a:r>
              <a:rPr lang="en-US" dirty="0" smtClean="0"/>
              <a:t> </a:t>
            </a:r>
            <a:r>
              <a:rPr lang="en-US" dirty="0" err="1" smtClean="0"/>
              <a:t>hình</a:t>
            </a:r>
            <a:r>
              <a:rPr lang="en-US" dirty="0" smtClean="0"/>
              <a:t> </a:t>
            </a:r>
            <a:r>
              <a:rPr lang="en-US" dirty="0" err="1" smtClean="0"/>
              <a:t>quản</a:t>
            </a:r>
            <a:r>
              <a:rPr lang="en-US" dirty="0" smtClean="0"/>
              <a:t> </a:t>
            </a:r>
            <a:r>
              <a:rPr lang="en-US" dirty="0" err="1" smtClean="0"/>
              <a:t>trị</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theo</a:t>
            </a:r>
            <a:r>
              <a:rPr lang="en-US" dirty="0" smtClean="0"/>
              <a:t> </a:t>
            </a:r>
            <a:r>
              <a:rPr lang="en-US" dirty="0" err="1" smtClean="0"/>
              <a:t>mô</a:t>
            </a:r>
            <a:r>
              <a:rPr lang="en-US" dirty="0" smtClean="0"/>
              <a:t> </a:t>
            </a:r>
            <a:r>
              <a:rPr lang="en-US" dirty="0" err="1" smtClean="0"/>
              <a:t>hình</a:t>
            </a:r>
            <a:r>
              <a:rPr lang="en-US" dirty="0" smtClean="0"/>
              <a:t> </a:t>
            </a:r>
            <a:r>
              <a:rPr lang="en-US" dirty="0" err="1" smtClean="0"/>
              <a:t>quản</a:t>
            </a:r>
            <a:r>
              <a:rPr lang="en-US" dirty="0" smtClean="0"/>
              <a:t> </a:t>
            </a:r>
            <a:r>
              <a:rPr lang="en-US" dirty="0" err="1" smtClean="0"/>
              <a:t>trị</a:t>
            </a:r>
            <a:r>
              <a:rPr lang="en-US" dirty="0" smtClean="0"/>
              <a:t> </a:t>
            </a:r>
            <a:r>
              <a:rPr lang="en-US" dirty="0" err="1" smtClean="0"/>
              <a:t>đơn</a:t>
            </a:r>
            <a:r>
              <a:rPr lang="en-US" dirty="0" smtClean="0"/>
              <a:t> </a:t>
            </a:r>
            <a:r>
              <a:rPr lang="en-US" dirty="0" err="1" smtClean="0"/>
              <a:t>hội</a:t>
            </a:r>
            <a:r>
              <a:rPr lang="en-US" dirty="0" smtClean="0"/>
              <a:t> </a:t>
            </a:r>
            <a:r>
              <a:rPr lang="en-US" dirty="0" err="1" smtClean="0"/>
              <a:t>đồng</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công</a:t>
            </a:r>
            <a:r>
              <a:rPr lang="en-US" dirty="0" smtClean="0"/>
              <a:t> </a:t>
            </a:r>
            <a:r>
              <a:rPr lang="en-US" dirty="0" err="1" smtClean="0"/>
              <a:t>ty</a:t>
            </a:r>
            <a:r>
              <a:rPr lang="en-US" dirty="0" smtClean="0"/>
              <a:t> </a:t>
            </a:r>
            <a:r>
              <a:rPr lang="en-US" dirty="0" err="1" smtClean="0"/>
              <a:t>cổ</a:t>
            </a:r>
            <a:r>
              <a:rPr lang="en-US" dirty="0" smtClean="0"/>
              <a:t> </a:t>
            </a:r>
            <a:r>
              <a:rPr lang="en-US" dirty="0" err="1" smtClean="0"/>
              <a:t>phần</a:t>
            </a:r>
            <a:r>
              <a:rPr lang="en-US" dirty="0" smtClean="0"/>
              <a:t> </a:t>
            </a:r>
            <a:r>
              <a:rPr lang="en-US" dirty="0" err="1" smtClean="0"/>
              <a:t>để</a:t>
            </a:r>
            <a:r>
              <a:rPr lang="en-US"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thực</a:t>
            </a:r>
            <a:r>
              <a:rPr lang="en-US" dirty="0" smtClean="0"/>
              <a:t> </a:t>
            </a:r>
            <a:r>
              <a:rPr lang="en-US" dirty="0" err="1" smtClean="0"/>
              <a:t>tiễn</a:t>
            </a:r>
            <a:r>
              <a:rPr lang="en-US" dirty="0" smtClean="0"/>
              <a:t> </a:t>
            </a:r>
            <a:r>
              <a:rPr lang="en-US" dirty="0" err="1" smtClean="0"/>
              <a:t>tốt</a:t>
            </a:r>
            <a:r>
              <a:rPr lang="en-US" dirty="0" smtClean="0"/>
              <a:t> </a:t>
            </a:r>
            <a:r>
              <a:rPr lang="en-US" dirty="0" err="1" smtClean="0"/>
              <a:t>của</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và</a:t>
            </a:r>
            <a:r>
              <a:rPr lang="en-US" dirty="0" smtClean="0"/>
              <a:t> </a:t>
            </a:r>
            <a:r>
              <a:rPr lang="en-US" dirty="0" err="1" smtClean="0"/>
              <a:t>tăng</a:t>
            </a:r>
            <a:r>
              <a:rPr lang="en-US" dirty="0" smtClean="0"/>
              <a:t> </a:t>
            </a:r>
            <a:r>
              <a:rPr lang="en-US" dirty="0" err="1" smtClean="0"/>
              <a:t>thêm</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cho</a:t>
            </a:r>
            <a:r>
              <a:rPr lang="en-US" dirty="0" smtClean="0"/>
              <a:t>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nchor="ctr"/>
          <a:lstStyle/>
          <a:p>
            <a:pPr eaLnBrk="1" hangingPunct="1"/>
            <a:r>
              <a:rPr lang="en-US" smtClean="0"/>
              <a:t>3. Mô hình tổ chức quản trị</a:t>
            </a:r>
          </a:p>
        </p:txBody>
      </p:sp>
      <p:sp>
        <p:nvSpPr>
          <p:cNvPr id="51202" name="Content Placeholder 2"/>
          <p:cNvSpPr>
            <a:spLocks noGrp="1"/>
          </p:cNvSpPr>
          <p:nvPr>
            <p:ph idx="4294967295"/>
          </p:nvPr>
        </p:nvSpPr>
        <p:spPr/>
        <p:txBody>
          <a:bodyPr/>
          <a:lstStyle/>
          <a:p>
            <a:pPr eaLnBrk="1" hangingPunct="1">
              <a:buFont typeface="Wingdings" pitchFamily="2" charset="2"/>
              <a:buNone/>
            </a:pPr>
            <a:r>
              <a:rPr lang="en-US" smtClean="0"/>
              <a:t>	Mô hình quản trị “đa hội đồng” hiện nay:</a:t>
            </a:r>
          </a:p>
          <a:p>
            <a:pPr eaLnBrk="1" hangingPunct="1">
              <a:buFont typeface="Wingdings" pitchFamily="2" charset="2"/>
              <a:buNone/>
            </a:pPr>
            <a:endParaRPr lang="en-US" sz="2600" smtClean="0"/>
          </a:p>
        </p:txBody>
      </p:sp>
      <p:grpSp>
        <p:nvGrpSpPr>
          <p:cNvPr id="51224" name="Group 24"/>
          <p:cNvGrpSpPr>
            <a:grpSpLocks/>
          </p:cNvGrpSpPr>
          <p:nvPr/>
        </p:nvGrpSpPr>
        <p:grpSpPr bwMode="auto">
          <a:xfrm>
            <a:off x="854075" y="2309813"/>
            <a:ext cx="7716838" cy="3573462"/>
            <a:chOff x="538" y="1455"/>
            <a:chExt cx="4861" cy="2251"/>
          </a:xfrm>
        </p:grpSpPr>
        <p:sp>
          <p:nvSpPr>
            <p:cNvPr id="14" name="Text Box 6"/>
            <p:cNvSpPr txBox="1">
              <a:spLocks noChangeArrowheads="1"/>
            </p:cNvSpPr>
            <p:nvPr/>
          </p:nvSpPr>
          <p:spPr bwMode="auto">
            <a:xfrm>
              <a:off x="577" y="1536"/>
              <a:ext cx="4656" cy="48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en-US" sz="3600" b="1">
                  <a:effectLst>
                    <a:outerShdw blurRad="38100" dist="38100" dir="2700000" algn="tl">
                      <a:srgbClr val="000000"/>
                    </a:outerShdw>
                  </a:effectLst>
                </a:rPr>
                <a:t>Đại hội đồng cổ đông</a:t>
              </a:r>
            </a:p>
          </p:txBody>
        </p:sp>
        <p:grpSp>
          <p:nvGrpSpPr>
            <p:cNvPr id="51223" name="Group 23"/>
            <p:cNvGrpSpPr>
              <a:grpSpLocks/>
            </p:cNvGrpSpPr>
            <p:nvPr/>
          </p:nvGrpSpPr>
          <p:grpSpPr bwMode="auto">
            <a:xfrm>
              <a:off x="538" y="2373"/>
              <a:ext cx="2331" cy="499"/>
              <a:chOff x="538" y="2373"/>
              <a:chExt cx="2331" cy="499"/>
            </a:xfrm>
          </p:grpSpPr>
          <p:pic>
            <p:nvPicPr>
              <p:cNvPr id="51207" name="Text Box 10"/>
              <p:cNvPicPr>
                <a:picLocks noChangeArrowheads="1"/>
              </p:cNvPicPr>
              <p:nvPr/>
            </p:nvPicPr>
            <p:blipFill>
              <a:blip r:embed="rId3" cstate="print"/>
              <a:srcRect/>
              <a:stretch>
                <a:fillRect/>
              </a:stretch>
            </p:blipFill>
            <p:spPr bwMode="auto">
              <a:xfrm>
                <a:off x="538" y="2373"/>
                <a:ext cx="2331" cy="499"/>
              </a:xfrm>
              <a:prstGeom prst="rect">
                <a:avLst/>
              </a:prstGeom>
              <a:noFill/>
            </p:spPr>
          </p:pic>
          <p:sp>
            <p:nvSpPr>
              <p:cNvPr id="51208" name="Text Box 8"/>
              <p:cNvSpPr txBox="1">
                <a:spLocks noChangeArrowheads="1"/>
              </p:cNvSpPr>
              <p:nvPr/>
            </p:nvSpPr>
            <p:spPr bwMode="auto">
              <a:xfrm>
                <a:off x="576" y="2438"/>
                <a:ext cx="2257" cy="327"/>
              </a:xfrm>
              <a:prstGeom prst="rect">
                <a:avLst/>
              </a:prstGeom>
              <a:noFill/>
              <a:ln w="9525">
                <a:noFill/>
                <a:miter lim="800000"/>
                <a:headEnd/>
                <a:tailEnd/>
              </a:ln>
            </p:spPr>
            <p:txBody>
              <a:bodyPr>
                <a:spAutoFit/>
              </a:bodyPr>
              <a:lstStyle/>
              <a:p>
                <a:pPr algn="ctr">
                  <a:spcBef>
                    <a:spcPct val="50000"/>
                  </a:spcBef>
                </a:pPr>
                <a:r>
                  <a:rPr lang="en-US" sz="2800" b="1">
                    <a:solidFill>
                      <a:srgbClr val="FFFFFF"/>
                    </a:solidFill>
                    <a:effectLst>
                      <a:outerShdw blurRad="38100" dist="38100" dir="2700000" algn="tl">
                        <a:srgbClr val="C0C0C0"/>
                      </a:outerShdw>
                    </a:effectLst>
                  </a:rPr>
                  <a:t>Hội đồng quản trị</a:t>
                </a:r>
              </a:p>
            </p:txBody>
          </p:sp>
        </p:grpSp>
        <p:sp>
          <p:nvSpPr>
            <p:cNvPr id="16" name="Text Box 11"/>
            <p:cNvSpPr txBox="1">
              <a:spLocks noChangeArrowheads="1"/>
            </p:cNvSpPr>
            <p:nvPr/>
          </p:nvSpPr>
          <p:spPr bwMode="auto">
            <a:xfrm>
              <a:off x="3361" y="2437"/>
              <a:ext cx="1920" cy="4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en-US" sz="3200" b="1">
                  <a:solidFill>
                    <a:srgbClr val="C00000"/>
                  </a:solidFill>
                  <a:effectLst>
                    <a:outerShdw blurRad="38100" dist="38100" dir="2700000" algn="tl">
                      <a:srgbClr val="FFFFFF"/>
                    </a:outerShdw>
                  </a:effectLst>
                </a:rPr>
                <a:t>Ban kiểm sóat</a:t>
              </a:r>
            </a:p>
          </p:txBody>
        </p:sp>
        <p:sp>
          <p:nvSpPr>
            <p:cNvPr id="17" name="Text Box 12"/>
            <p:cNvSpPr txBox="1">
              <a:spLocks noChangeArrowheads="1"/>
            </p:cNvSpPr>
            <p:nvPr/>
          </p:nvSpPr>
          <p:spPr bwMode="auto">
            <a:xfrm>
              <a:off x="577" y="3150"/>
              <a:ext cx="2257" cy="3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sz="2000" b="1">
                  <a:solidFill>
                    <a:srgbClr val="000000"/>
                  </a:solidFill>
                  <a:effectLst>
                    <a:outerShdw blurRad="38100" dist="38100" dir="2700000" algn="tl">
                      <a:srgbClr val="C0C0C0"/>
                    </a:outerShdw>
                  </a:effectLst>
                </a:rPr>
                <a:t>Giám đốc/Tổng giám đốc</a:t>
              </a:r>
            </a:p>
          </p:txBody>
        </p:sp>
        <p:sp>
          <p:nvSpPr>
            <p:cNvPr id="18" name="Line 17"/>
            <p:cNvSpPr>
              <a:spLocks noChangeShapeType="1"/>
            </p:cNvSpPr>
            <p:nvPr/>
          </p:nvSpPr>
          <p:spPr bwMode="auto">
            <a:xfrm>
              <a:off x="4129" y="2099"/>
              <a:ext cx="0" cy="338"/>
            </a:xfrm>
            <a:prstGeom prst="line">
              <a:avLst/>
            </a:prstGeom>
            <a:ln w="66675">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sp>
          <p:nvSpPr>
            <p:cNvPr id="19" name="Line 18"/>
            <p:cNvSpPr>
              <a:spLocks noChangeShapeType="1"/>
            </p:cNvSpPr>
            <p:nvPr/>
          </p:nvSpPr>
          <p:spPr bwMode="auto">
            <a:xfrm flipH="1">
              <a:off x="2881" y="2606"/>
              <a:ext cx="432" cy="0"/>
            </a:xfrm>
            <a:prstGeom prst="line">
              <a:avLst/>
            </a:prstGeom>
            <a:ln w="66675">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sp>
          <p:nvSpPr>
            <p:cNvPr id="20" name="Line 19"/>
            <p:cNvSpPr>
              <a:spLocks noChangeShapeType="1"/>
            </p:cNvSpPr>
            <p:nvPr/>
          </p:nvSpPr>
          <p:spPr bwMode="auto">
            <a:xfrm>
              <a:off x="1729" y="2099"/>
              <a:ext cx="0" cy="281"/>
            </a:xfrm>
            <a:prstGeom prst="line">
              <a:avLst/>
            </a:prstGeom>
            <a:ln w="66675">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sp>
          <p:nvSpPr>
            <p:cNvPr id="21" name="Line 20"/>
            <p:cNvSpPr>
              <a:spLocks noChangeShapeType="1"/>
            </p:cNvSpPr>
            <p:nvPr/>
          </p:nvSpPr>
          <p:spPr bwMode="auto">
            <a:xfrm>
              <a:off x="1729" y="2887"/>
              <a:ext cx="0" cy="225"/>
            </a:xfrm>
            <a:prstGeom prst="line">
              <a:avLst/>
            </a:prstGeom>
            <a:ln w="66675">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sp>
          <p:nvSpPr>
            <p:cNvPr id="22" name="Line 21"/>
            <p:cNvSpPr>
              <a:spLocks noChangeShapeType="1"/>
            </p:cNvSpPr>
            <p:nvPr/>
          </p:nvSpPr>
          <p:spPr bwMode="auto">
            <a:xfrm>
              <a:off x="4129" y="2887"/>
              <a:ext cx="0" cy="451"/>
            </a:xfrm>
            <a:prstGeom prst="line">
              <a:avLst/>
            </a:prstGeom>
            <a:ln w="66675">
              <a:headEnd/>
              <a:tailEn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sp>
          <p:nvSpPr>
            <p:cNvPr id="23" name="Line 22"/>
            <p:cNvSpPr>
              <a:spLocks noChangeShapeType="1"/>
            </p:cNvSpPr>
            <p:nvPr/>
          </p:nvSpPr>
          <p:spPr bwMode="auto">
            <a:xfrm flipH="1">
              <a:off x="2833" y="3338"/>
              <a:ext cx="1296" cy="0"/>
            </a:xfrm>
            <a:prstGeom prst="line">
              <a:avLst/>
            </a:prstGeom>
            <a:ln w="66675">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nchor="ctr"/>
          <a:lstStyle/>
          <a:p>
            <a:pPr eaLnBrk="1" hangingPunct="1"/>
            <a:r>
              <a:rPr lang="en-US" smtClean="0"/>
              <a:t>3. Mô hình tổ chức quản trị</a:t>
            </a:r>
          </a:p>
        </p:txBody>
      </p:sp>
      <p:sp>
        <p:nvSpPr>
          <p:cNvPr id="53250" name="Content Placeholder 2"/>
          <p:cNvSpPr>
            <a:spLocks noGrp="1"/>
          </p:cNvSpPr>
          <p:nvPr>
            <p:ph idx="4294967295"/>
          </p:nvPr>
        </p:nvSpPr>
        <p:spPr/>
        <p:txBody>
          <a:bodyPr/>
          <a:lstStyle/>
          <a:p>
            <a:pPr eaLnBrk="1" hangingPunct="1">
              <a:buFont typeface="Wingdings" pitchFamily="2" charset="2"/>
              <a:buNone/>
            </a:pPr>
            <a:r>
              <a:rPr lang="en-US" smtClean="0"/>
              <a:t>	Mô hình quản trị “đơn hội đồng”:</a:t>
            </a:r>
            <a:endParaRPr lang="en-US" sz="2600" smtClean="0"/>
          </a:p>
        </p:txBody>
      </p:sp>
      <p:grpSp>
        <p:nvGrpSpPr>
          <p:cNvPr id="53266" name="Group 18"/>
          <p:cNvGrpSpPr>
            <a:grpSpLocks/>
          </p:cNvGrpSpPr>
          <p:nvPr/>
        </p:nvGrpSpPr>
        <p:grpSpPr bwMode="auto">
          <a:xfrm>
            <a:off x="838200" y="2216150"/>
            <a:ext cx="6858000" cy="3956050"/>
            <a:chOff x="528" y="1344"/>
            <a:chExt cx="4320" cy="2492"/>
          </a:xfrm>
        </p:grpSpPr>
        <p:sp>
          <p:nvSpPr>
            <p:cNvPr id="24" name="Text Box 4"/>
            <p:cNvSpPr txBox="1">
              <a:spLocks noChangeArrowheads="1"/>
            </p:cNvSpPr>
            <p:nvPr/>
          </p:nvSpPr>
          <p:spPr bwMode="auto">
            <a:xfrm>
              <a:off x="528" y="1344"/>
              <a:ext cx="4320" cy="41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pPr>
              <a:r>
                <a:rPr lang="en-US" sz="3600" b="1">
                  <a:solidFill>
                    <a:srgbClr val="FFFFFF"/>
                  </a:solidFill>
                </a:rPr>
                <a:t>Đại hội đồng cổ đông</a:t>
              </a:r>
            </a:p>
          </p:txBody>
        </p:sp>
        <p:sp>
          <p:nvSpPr>
            <p:cNvPr id="25" name="Text Box 5"/>
            <p:cNvSpPr txBox="1">
              <a:spLocks noChangeArrowheads="1"/>
            </p:cNvSpPr>
            <p:nvPr/>
          </p:nvSpPr>
          <p:spPr bwMode="auto">
            <a:xfrm>
              <a:off x="528" y="2162"/>
              <a:ext cx="4320" cy="810"/>
            </a:xfrm>
            <a:prstGeom prst="rect">
              <a:avLst/>
            </a:prstGeom>
            <a:gradFill rotWithShape="1">
              <a:gsLst>
                <a:gs pos="0">
                  <a:srgbClr val="FFFFFF"/>
                </a:gs>
                <a:gs pos="35000">
                  <a:srgbClr val="FFFFFF"/>
                </a:gs>
                <a:gs pos="100000">
                  <a:srgbClr val="FFFFFF"/>
                </a:gs>
              </a:gsLst>
              <a:lin ang="16200000" scaled="1"/>
            </a:gradFill>
            <a:ln w="3175" algn="ctr">
              <a:solidFill>
                <a:srgbClr val="800000"/>
              </a:solidFill>
              <a:miter lim="800000"/>
              <a:headEnd/>
              <a:tailEnd/>
            </a:ln>
            <a:effectLst>
              <a:outerShdw dist="20000" dir="5400000" rotWithShape="0">
                <a:srgbClr val="000000">
                  <a:alpha val="37999"/>
                </a:srgbClr>
              </a:outerShdw>
            </a:effectLst>
          </p:spPr>
          <p:txBody>
            <a:bodyPr>
              <a:spAutoFit/>
            </a:bodyPr>
            <a:lstStyle/>
            <a:p>
              <a:pPr algn="ctr">
                <a:spcBef>
                  <a:spcPct val="50000"/>
                </a:spcBef>
                <a:defRPr/>
              </a:pPr>
              <a:r>
                <a:rPr lang="en-US" sz="2400" b="1">
                  <a:solidFill>
                    <a:schemeClr val="dk1"/>
                  </a:solidFill>
                  <a:latin typeface="+mn-lt"/>
                </a:rPr>
                <a:t>Hội đồng quản trị</a:t>
              </a:r>
            </a:p>
            <a:p>
              <a:pPr algn="ctr">
                <a:spcBef>
                  <a:spcPct val="50000"/>
                </a:spcBef>
                <a:defRPr/>
              </a:pPr>
              <a:endParaRPr lang="en-US" b="1">
                <a:solidFill>
                  <a:schemeClr val="dk1"/>
                </a:solidFill>
                <a:latin typeface="+mn-lt"/>
              </a:endParaRPr>
            </a:p>
            <a:p>
              <a:pPr algn="ctr">
                <a:spcBef>
                  <a:spcPct val="50000"/>
                </a:spcBef>
                <a:defRPr/>
              </a:pPr>
              <a:endParaRPr lang="en-US" b="1">
                <a:solidFill>
                  <a:schemeClr val="dk1"/>
                </a:solidFill>
                <a:latin typeface="+mn-lt"/>
              </a:endParaRPr>
            </a:p>
          </p:txBody>
        </p:sp>
        <p:sp>
          <p:nvSpPr>
            <p:cNvPr id="26" name="Text Box 7"/>
            <p:cNvSpPr txBox="1">
              <a:spLocks noChangeArrowheads="1"/>
            </p:cNvSpPr>
            <p:nvPr/>
          </p:nvSpPr>
          <p:spPr bwMode="auto">
            <a:xfrm>
              <a:off x="1458" y="3440"/>
              <a:ext cx="2460" cy="34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sz="2400" b="1">
                  <a:solidFill>
                    <a:schemeClr val="tx1"/>
                  </a:solidFill>
                </a:rPr>
                <a:t>Giám đốc/Tổng giám đốc</a:t>
              </a:r>
            </a:p>
          </p:txBody>
        </p:sp>
        <p:sp>
          <p:nvSpPr>
            <p:cNvPr id="53257" name="AutoShape 8"/>
            <p:cNvSpPr>
              <a:spLocks noChangeArrowheads="1"/>
            </p:cNvSpPr>
            <p:nvPr/>
          </p:nvSpPr>
          <p:spPr bwMode="auto">
            <a:xfrm>
              <a:off x="2551" y="1825"/>
              <a:ext cx="219" cy="281"/>
            </a:xfrm>
            <a:prstGeom prst="downArrow">
              <a:avLst>
                <a:gd name="adj1" fmla="val 50000"/>
                <a:gd name="adj2" fmla="val 32897"/>
              </a:avLst>
            </a:prstGeom>
            <a:solidFill>
              <a:schemeClr val="accent1"/>
            </a:solidFill>
            <a:ln w="9525">
              <a:solidFill>
                <a:schemeClr val="tx1"/>
              </a:solidFill>
              <a:miter lim="800000"/>
              <a:headEnd/>
              <a:tailEnd/>
            </a:ln>
          </p:spPr>
          <p:txBody>
            <a:bodyPr wrap="none" anchor="ctr"/>
            <a:lstStyle/>
            <a:p>
              <a:endParaRPr lang="en-US"/>
            </a:p>
          </p:txBody>
        </p:sp>
        <p:sp>
          <p:nvSpPr>
            <p:cNvPr id="53258" name="AutoShape 9"/>
            <p:cNvSpPr>
              <a:spLocks noChangeArrowheads="1"/>
            </p:cNvSpPr>
            <p:nvPr/>
          </p:nvSpPr>
          <p:spPr bwMode="auto">
            <a:xfrm>
              <a:off x="2551" y="3173"/>
              <a:ext cx="219" cy="225"/>
            </a:xfrm>
            <a:prstGeom prst="downArrow">
              <a:avLst>
                <a:gd name="adj1" fmla="val 50000"/>
                <a:gd name="adj2" fmla="val 25685"/>
              </a:avLst>
            </a:prstGeom>
            <a:solidFill>
              <a:schemeClr val="accent1"/>
            </a:solidFill>
            <a:ln w="9525">
              <a:solidFill>
                <a:schemeClr val="tx1"/>
              </a:solidFill>
              <a:miter lim="800000"/>
              <a:headEnd/>
              <a:tailEnd/>
            </a:ln>
          </p:spPr>
          <p:txBody>
            <a:bodyPr wrap="none" anchor="ctr"/>
            <a:lstStyle/>
            <a:p>
              <a:endParaRPr lang="en-US"/>
            </a:p>
          </p:txBody>
        </p:sp>
        <p:sp>
          <p:nvSpPr>
            <p:cNvPr id="29" name="Text Box 10"/>
            <p:cNvSpPr txBox="1">
              <a:spLocks noChangeArrowheads="1"/>
            </p:cNvSpPr>
            <p:nvPr/>
          </p:nvSpPr>
          <p:spPr bwMode="auto">
            <a:xfrm>
              <a:off x="582" y="2668"/>
              <a:ext cx="1805" cy="27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b="1">
                  <a:solidFill>
                    <a:srgbClr val="FFFFFF"/>
                  </a:solidFill>
                </a:rPr>
                <a:t>Thành viên</a:t>
              </a:r>
            </a:p>
          </p:txBody>
        </p:sp>
        <p:sp>
          <p:nvSpPr>
            <p:cNvPr id="30" name="Text Box 12"/>
            <p:cNvSpPr txBox="1">
              <a:spLocks noChangeArrowheads="1"/>
            </p:cNvSpPr>
            <p:nvPr/>
          </p:nvSpPr>
          <p:spPr bwMode="auto">
            <a:xfrm>
              <a:off x="2989" y="2668"/>
              <a:ext cx="1804" cy="27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pPr>
              <a:r>
                <a:rPr lang="en-US" b="1">
                  <a:solidFill>
                    <a:schemeClr val="tx1"/>
                  </a:solidFill>
                </a:rPr>
                <a:t>Thành viên độc lập</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nchor="ctr"/>
          <a:lstStyle/>
          <a:p>
            <a:pPr eaLnBrk="1" hangingPunct="1"/>
            <a:r>
              <a:rPr lang="en-US" smtClean="0"/>
              <a:t>4. Ra quyết định của công ty</a:t>
            </a:r>
          </a:p>
        </p:txBody>
      </p:sp>
      <p:sp>
        <p:nvSpPr>
          <p:cNvPr id="55298" name="Content Placeholder 2"/>
          <p:cNvSpPr>
            <a:spLocks noGrp="1"/>
          </p:cNvSpPr>
          <p:nvPr>
            <p:ph idx="4294967295"/>
          </p:nvPr>
        </p:nvSpPr>
        <p:spPr/>
        <p:txBody>
          <a:bodyPr/>
          <a:lstStyle/>
          <a:p>
            <a:pPr marL="628650" indent="-571500" eaLnBrk="1" hangingPunct="1">
              <a:buFont typeface="Calibri" pitchFamily="34" charset="0"/>
              <a:buAutoNum type="arabicPeriod"/>
            </a:pPr>
            <a:r>
              <a:rPr lang="en-US" sz="2600" smtClean="0"/>
              <a:t>Giảm yêu cầu về tỷ lệ biểu quyết thông qua quyết định ĐHĐCĐ xuống 51% đối với quyết định thông thường và 65% đối với quyết định “quan trọng”. </a:t>
            </a:r>
          </a:p>
          <a:p>
            <a:pPr marL="628650" indent="-571500" eaLnBrk="1" hangingPunct="1">
              <a:buFont typeface="Calibri" pitchFamily="34" charset="0"/>
              <a:buNone/>
            </a:pPr>
            <a:endParaRPr lang="en-US" sz="2600" smtClean="0"/>
          </a:p>
          <a:p>
            <a:pPr marL="628650" indent="-571500" eaLnBrk="1" hangingPunct="1">
              <a:buFont typeface="Calibri" pitchFamily="34" charset="0"/>
              <a:buAutoNum type="arabicPeriod" startAt="2"/>
            </a:pPr>
            <a:r>
              <a:rPr lang="en-US" sz="2600" smtClean="0"/>
              <a:t>Không bắt buộc công ty phải áp dụng nguyên tắc bầu dồn phiếu khi bầu thành viên Hội đồng quản trị, Ban kiểm soát</a:t>
            </a: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nchor="ctr"/>
          <a:lstStyle/>
          <a:p>
            <a:pPr eaLnBrk="1" hangingPunct="1"/>
            <a:r>
              <a:rPr lang="en-US" smtClean="0"/>
              <a:t>4. Ra quyết định của công ty</a:t>
            </a:r>
          </a:p>
        </p:txBody>
      </p:sp>
      <p:sp>
        <p:nvSpPr>
          <p:cNvPr id="56322" name="Content Placeholder 2"/>
          <p:cNvSpPr>
            <a:spLocks noGrp="1"/>
          </p:cNvSpPr>
          <p:nvPr>
            <p:ph idx="4294967295"/>
          </p:nvPr>
        </p:nvSpPr>
        <p:spPr/>
        <p:txBody>
          <a:bodyPr/>
          <a:lstStyle/>
          <a:p>
            <a:pPr marL="571500" indent="-571500" eaLnBrk="1" hangingPunct="1">
              <a:buFont typeface="Calibri" pitchFamily="34" charset="0"/>
              <a:buAutoNum type="arabicPeriod" startAt="3"/>
            </a:pPr>
            <a:r>
              <a:rPr lang="en-US" sz="2600" smtClean="0"/>
              <a:t>Mở rộng nội dung cho phép công ty quy định nguyên tắc quản trị doanh nghiệp cụ thể hơn, chi tiết hơn so với Luật Doanh nghiệp 2005 hoặc chỉ áp dụng quy định của luật nếu điều lệ không có quy định khác, ví dụ trình tự, thủ tục triệu tập họp HĐTV, ĐHĐCĐ. </a:t>
            </a:r>
          </a:p>
          <a:p>
            <a:pPr marL="571500" indent="-571500" eaLnBrk="1" hangingPunct="1">
              <a:buFont typeface="Calibri" pitchFamily="34" charset="0"/>
              <a:buAutoNum type="arabicPeriod" startAt="3"/>
            </a:pPr>
            <a:r>
              <a:rPr lang="en-US" sz="2600" smtClean="0"/>
              <a:t>Tạo thuận lợi cho </a:t>
            </a:r>
            <a:r>
              <a:rPr lang="en-US" sz="2800" smtClean="0"/>
              <a:t>cuộc họp ĐHĐCĐ, Hội đồng quản trị, Hội đồng thành viên dưới hình thức hội nghị trực tuyến hoặc phương tiện thông tin tương tự khác.</a:t>
            </a:r>
          </a:p>
          <a:p>
            <a:pPr marL="571500" lvl="1" indent="-514350" eaLnBrk="1" hangingPunct="1">
              <a:buFont typeface="Calibri" pitchFamily="34" charset="0"/>
              <a:buAutoNum type="arabicPeriod" startAt="3"/>
            </a:pPr>
            <a:endParaRPr lang="en-US" sz="3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nchor="ctr"/>
          <a:lstStyle/>
          <a:p>
            <a:pPr eaLnBrk="1" hangingPunct="1"/>
            <a:r>
              <a:rPr lang="en-US" smtClean="0"/>
              <a:t>5. Bảo vệ cổ đông</a:t>
            </a:r>
          </a:p>
        </p:txBody>
      </p:sp>
      <p:sp>
        <p:nvSpPr>
          <p:cNvPr id="57346" name="Content Placeholder 2"/>
          <p:cNvSpPr>
            <a:spLocks noGrp="1"/>
          </p:cNvSpPr>
          <p:nvPr>
            <p:ph idx="4294967295"/>
          </p:nvPr>
        </p:nvSpPr>
        <p:spPr/>
        <p:txBody>
          <a:bodyPr/>
          <a:lstStyle/>
          <a:p>
            <a:pPr marL="571500" lvl="1" indent="-514350" eaLnBrk="1" hangingPunct="1">
              <a:spcBef>
                <a:spcPct val="0"/>
              </a:spcBef>
              <a:buFont typeface="Calibri" pitchFamily="34" charset="0"/>
              <a:buAutoNum type="arabicPeriod" startAt="4"/>
            </a:pPr>
            <a:endParaRPr lang="en-US" sz="2200" smtClean="0"/>
          </a:p>
        </p:txBody>
      </p:sp>
      <p:pic>
        <p:nvPicPr>
          <p:cNvPr id="57347" name="Picture 4"/>
          <p:cNvPicPr>
            <a:picLocks noChangeAspect="1" noChangeArrowheads="1"/>
          </p:cNvPicPr>
          <p:nvPr/>
        </p:nvPicPr>
        <p:blipFill>
          <a:blip r:embed="rId2" cstate="print"/>
          <a:srcRect/>
          <a:stretch>
            <a:fillRect/>
          </a:stretch>
        </p:blipFill>
        <p:spPr bwMode="auto">
          <a:xfrm>
            <a:off x="762000" y="1371600"/>
            <a:ext cx="7620000" cy="471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p:txBody>
          <a:bodyPr anchor="ctr"/>
          <a:lstStyle/>
          <a:p>
            <a:pPr eaLnBrk="1" hangingPunct="1"/>
            <a:r>
              <a:rPr lang="en-US" smtClean="0"/>
              <a:t>5. Bảo vệ cổ đông</a:t>
            </a:r>
          </a:p>
        </p:txBody>
      </p:sp>
      <p:sp>
        <p:nvSpPr>
          <p:cNvPr id="59394" name="Content Placeholder 2"/>
          <p:cNvSpPr>
            <a:spLocks noGrp="1"/>
          </p:cNvSpPr>
          <p:nvPr>
            <p:ph idx="4294967295"/>
          </p:nvPr>
        </p:nvSpPr>
        <p:spPr/>
        <p:txBody>
          <a:bodyPr/>
          <a:lstStyle/>
          <a:p>
            <a:pPr marL="571500" lvl="1" indent="-514350" eaLnBrk="1" hangingPunct="1">
              <a:spcBef>
                <a:spcPct val="50000"/>
              </a:spcBef>
              <a:buFont typeface="Calibri" pitchFamily="34" charset="0"/>
              <a:buAutoNum type="arabicPeriod"/>
            </a:pPr>
            <a:r>
              <a:rPr lang="en-US" sz="2400" dirty="0" smtClean="0"/>
              <a:t>Q</a:t>
            </a:r>
            <a:r>
              <a:rPr lang="vi-VN" sz="2400" dirty="0" smtClean="0"/>
              <a:t>uy định chi tiết hơn về </a:t>
            </a:r>
            <a:r>
              <a:rPr lang="en-US" sz="2400" dirty="0" err="1" smtClean="0"/>
              <a:t>nghĩa</a:t>
            </a:r>
            <a:r>
              <a:rPr lang="en-US" sz="2400" dirty="0" smtClean="0"/>
              <a:t> </a:t>
            </a:r>
            <a:r>
              <a:rPr lang="en-US" sz="2400" dirty="0" err="1" smtClean="0"/>
              <a:t>vụ</a:t>
            </a:r>
            <a:r>
              <a:rPr lang="en-US" sz="2400" dirty="0" smtClean="0"/>
              <a:t> (</a:t>
            </a:r>
            <a:r>
              <a:rPr lang="vi-VN" sz="2400" dirty="0" smtClean="0"/>
              <a:t>bổn phận</a:t>
            </a:r>
            <a:r>
              <a:rPr lang="en-US" sz="2400" dirty="0" smtClean="0"/>
              <a:t>)</a:t>
            </a:r>
            <a:r>
              <a:rPr lang="vi-VN" sz="2400" dirty="0" smtClean="0"/>
              <a:t> người quản lý công ty, tạo thuận lợi hơn cho cổ đông theo dõi, giám sát và khởi kiện người quản lý khi cần thiết</a:t>
            </a:r>
            <a:r>
              <a:rPr lang="en-US" sz="2400" dirty="0" smtClean="0"/>
              <a:t>.</a:t>
            </a:r>
          </a:p>
          <a:p>
            <a:pPr marL="571500" lvl="1" indent="-514350" eaLnBrk="1" hangingPunct="1">
              <a:spcBef>
                <a:spcPct val="50000"/>
              </a:spcBef>
              <a:buFont typeface="Calibri" pitchFamily="34" charset="0"/>
              <a:buAutoNum type="arabicPeriod"/>
            </a:pPr>
            <a:r>
              <a:rPr lang="en-US" sz="2400" dirty="0" err="1" smtClean="0"/>
              <a:t>Mở</a:t>
            </a:r>
            <a:r>
              <a:rPr lang="en-US" sz="2400" dirty="0" smtClean="0"/>
              <a:t> </a:t>
            </a:r>
            <a:r>
              <a:rPr lang="en-US" sz="2400" dirty="0" err="1" smtClean="0"/>
              <a:t>rộng</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người</a:t>
            </a:r>
            <a:r>
              <a:rPr lang="en-US" sz="2400" dirty="0" smtClean="0"/>
              <a:t> </a:t>
            </a:r>
            <a:r>
              <a:rPr lang="en-US" sz="2400" dirty="0" err="1" smtClean="0"/>
              <a:t>có</a:t>
            </a:r>
            <a:r>
              <a:rPr lang="en-US" sz="2400" dirty="0" smtClean="0"/>
              <a:t> </a:t>
            </a:r>
            <a:r>
              <a:rPr lang="en-US" sz="2400" dirty="0" err="1" smtClean="0"/>
              <a:t>liên</a:t>
            </a:r>
            <a:r>
              <a:rPr lang="en-US" sz="2400" dirty="0" smtClean="0"/>
              <a:t> </a:t>
            </a:r>
            <a:r>
              <a:rPr lang="en-US" sz="2400" dirty="0" err="1" smtClean="0"/>
              <a:t>quan</a:t>
            </a:r>
            <a:r>
              <a:rPr lang="en-US" sz="2400" dirty="0" smtClean="0"/>
              <a:t> &amp; </a:t>
            </a:r>
            <a:r>
              <a:rPr lang="en-US" sz="2400" dirty="0" err="1" smtClean="0"/>
              <a:t>lợi</a:t>
            </a:r>
            <a:r>
              <a:rPr lang="en-US" sz="2400" dirty="0" smtClean="0"/>
              <a:t> </a:t>
            </a:r>
            <a:r>
              <a:rPr lang="en-US" sz="2400" dirty="0" err="1" smtClean="0"/>
              <a:t>ích</a:t>
            </a:r>
            <a:r>
              <a:rPr lang="en-US" sz="2400" dirty="0" smtClean="0"/>
              <a:t> </a:t>
            </a:r>
            <a:r>
              <a:rPr lang="en-US" sz="2400" dirty="0" err="1" smtClean="0"/>
              <a:t>có</a:t>
            </a:r>
            <a:r>
              <a:rPr lang="en-US" sz="2400" dirty="0" smtClean="0"/>
              <a:t> </a:t>
            </a:r>
            <a:r>
              <a:rPr lang="en-US" sz="2400" dirty="0" err="1" smtClean="0"/>
              <a:t>liên</a:t>
            </a:r>
            <a:r>
              <a:rPr lang="en-US" sz="2400" dirty="0" smtClean="0"/>
              <a:t> </a:t>
            </a:r>
            <a:r>
              <a:rPr lang="en-US" sz="2400" dirty="0" err="1" smtClean="0"/>
              <a:t>quan</a:t>
            </a:r>
            <a:r>
              <a:rPr lang="en-US" sz="2400" dirty="0" smtClean="0"/>
              <a:t> </a:t>
            </a:r>
            <a:r>
              <a:rPr lang="en-US" sz="2400" dirty="0" err="1" smtClean="0"/>
              <a:t>mà</a:t>
            </a:r>
            <a:r>
              <a:rPr lang="en-US" sz="2400" dirty="0" smtClean="0"/>
              <a:t> </a:t>
            </a:r>
            <a:r>
              <a:rPr lang="en-US" sz="2400" dirty="0" err="1" smtClean="0"/>
              <a:t>người</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công</a:t>
            </a:r>
            <a:r>
              <a:rPr lang="en-US" sz="2400" dirty="0" smtClean="0"/>
              <a:t> </a:t>
            </a:r>
            <a:r>
              <a:rPr lang="en-US" sz="2400" dirty="0" err="1" smtClean="0"/>
              <a:t>ty</a:t>
            </a:r>
            <a:r>
              <a:rPr lang="en-US" sz="2400" dirty="0" smtClean="0"/>
              <a:t> </a:t>
            </a:r>
            <a:r>
              <a:rPr lang="en-US" sz="2400" dirty="0" err="1" smtClean="0"/>
              <a:t>phải</a:t>
            </a:r>
            <a:r>
              <a:rPr lang="en-US" sz="2400" dirty="0" smtClean="0"/>
              <a:t> </a:t>
            </a:r>
            <a:r>
              <a:rPr lang="en-US" sz="2400" dirty="0" err="1" smtClean="0"/>
              <a:t>công</a:t>
            </a:r>
            <a:r>
              <a:rPr lang="en-US" sz="2400" dirty="0" smtClean="0"/>
              <a:t> </a:t>
            </a:r>
            <a:r>
              <a:rPr lang="en-US" sz="2400" dirty="0" err="1" smtClean="0"/>
              <a:t>khai</a:t>
            </a:r>
            <a:r>
              <a:rPr lang="en-US" sz="2400" dirty="0" smtClean="0"/>
              <a:t> </a:t>
            </a:r>
            <a:r>
              <a:rPr lang="en-US" sz="2400" dirty="0" err="1" smtClean="0"/>
              <a:t>hóa</a:t>
            </a:r>
            <a:r>
              <a:rPr lang="en-US" sz="2400" dirty="0" smtClean="0"/>
              <a:t>: </a:t>
            </a:r>
            <a:r>
              <a:rPr lang="en-US" sz="2400" dirty="0" err="1" smtClean="0"/>
              <a:t>bao</a:t>
            </a:r>
            <a:r>
              <a:rPr lang="en-US" sz="2400" dirty="0" smtClean="0"/>
              <a:t> </a:t>
            </a:r>
            <a:r>
              <a:rPr lang="en-US" sz="2400" dirty="0" err="1" smtClean="0"/>
              <a:t>gồm</a:t>
            </a:r>
            <a:r>
              <a:rPr lang="en-US" sz="2400" dirty="0" smtClean="0"/>
              <a:t> DN </a:t>
            </a:r>
            <a:r>
              <a:rPr lang="en-US" sz="2400" dirty="0" err="1" smtClean="0"/>
              <a:t>mà</a:t>
            </a:r>
            <a:r>
              <a:rPr lang="en-US" sz="2400" dirty="0" smtClean="0"/>
              <a:t> </a:t>
            </a:r>
            <a:r>
              <a:rPr lang="en-US" sz="2400" dirty="0" err="1" smtClean="0"/>
              <a:t>người</a:t>
            </a:r>
            <a:r>
              <a:rPr lang="en-US" sz="2400" dirty="0" smtClean="0"/>
              <a:t> </a:t>
            </a:r>
            <a:r>
              <a:rPr lang="en-US" sz="2400" dirty="0" err="1" smtClean="0"/>
              <a:t>có</a:t>
            </a:r>
            <a:r>
              <a:rPr lang="en-US" sz="2400" dirty="0" smtClean="0"/>
              <a:t> </a:t>
            </a:r>
            <a:r>
              <a:rPr lang="en-US" sz="2400" dirty="0" err="1" smtClean="0"/>
              <a:t>liên</a:t>
            </a:r>
            <a:r>
              <a:rPr lang="en-US" sz="2400" dirty="0" smtClean="0"/>
              <a:t> </a:t>
            </a:r>
            <a:r>
              <a:rPr lang="en-US" sz="2400" dirty="0" err="1" smtClean="0"/>
              <a:t>quan</a:t>
            </a:r>
            <a:r>
              <a:rPr lang="en-US" sz="2400" dirty="0" smtClean="0"/>
              <a:t> </a:t>
            </a:r>
            <a:r>
              <a:rPr lang="en-US" sz="2400" dirty="0" err="1" smtClean="0"/>
              <a:t>của</a:t>
            </a:r>
            <a:r>
              <a:rPr lang="en-US" sz="2400" dirty="0" smtClean="0"/>
              <a:t> </a:t>
            </a:r>
            <a:r>
              <a:rPr lang="en-US" sz="2400" dirty="0" err="1" smtClean="0"/>
              <a:t>họ</a:t>
            </a:r>
            <a:r>
              <a:rPr lang="en-US" sz="2400" dirty="0" smtClean="0"/>
              <a:t> </a:t>
            </a:r>
            <a:r>
              <a:rPr lang="en-US" sz="2400" dirty="0" err="1" smtClean="0"/>
              <a:t>sở</a:t>
            </a:r>
            <a:r>
              <a:rPr lang="en-US" sz="2400" dirty="0" smtClean="0"/>
              <a:t> </a:t>
            </a:r>
            <a:r>
              <a:rPr lang="en-US" sz="2400" dirty="0" err="1" smtClean="0"/>
              <a:t>hữu</a:t>
            </a:r>
            <a:r>
              <a:rPr lang="en-US" sz="2400" dirty="0" smtClean="0"/>
              <a:t> &gt; 10% </a:t>
            </a:r>
            <a:r>
              <a:rPr lang="en-US" sz="2400" dirty="0" err="1" smtClean="0"/>
              <a:t>cổ</a:t>
            </a:r>
            <a:r>
              <a:rPr lang="en-US" sz="2400" dirty="0" smtClean="0"/>
              <a:t> </a:t>
            </a:r>
            <a:r>
              <a:rPr lang="en-US" sz="2400" dirty="0" err="1" smtClean="0"/>
              <a:t>phần</a:t>
            </a:r>
            <a:r>
              <a:rPr lang="en-US" sz="2400" dirty="0" smtClean="0"/>
              <a:t>/</a:t>
            </a:r>
            <a:r>
              <a:rPr lang="en-US" sz="2400" dirty="0" err="1" smtClean="0"/>
              <a:t>phần</a:t>
            </a:r>
            <a:r>
              <a:rPr lang="en-US" sz="2400" dirty="0" smtClean="0"/>
              <a:t> </a:t>
            </a:r>
            <a:r>
              <a:rPr lang="en-US" sz="2400" dirty="0" err="1" smtClean="0"/>
              <a:t>vốn</a:t>
            </a:r>
            <a:r>
              <a:rPr lang="en-US" sz="2400" dirty="0" smtClean="0"/>
              <a:t> </a:t>
            </a:r>
            <a:r>
              <a:rPr lang="en-US" sz="2400" dirty="0" err="1" smtClean="0"/>
              <a:t>góp</a:t>
            </a:r>
            <a:r>
              <a:rPr lang="en-US" sz="2400" dirty="0" smtClean="0"/>
              <a:t> (</a:t>
            </a:r>
            <a:r>
              <a:rPr lang="en-US" sz="2400" dirty="0" err="1" smtClean="0"/>
              <a:t>tỷ</a:t>
            </a:r>
            <a:r>
              <a:rPr lang="en-US" sz="2400" dirty="0" smtClean="0"/>
              <a:t> </a:t>
            </a:r>
            <a:r>
              <a:rPr lang="en-US" sz="2400" dirty="0" err="1" smtClean="0"/>
              <a:t>lệ</a:t>
            </a:r>
            <a:r>
              <a:rPr lang="en-US" sz="2400" dirty="0" smtClean="0"/>
              <a:t> </a:t>
            </a:r>
            <a:r>
              <a:rPr lang="en-US" sz="2400" dirty="0" err="1" smtClean="0"/>
              <a:t>hiện</a:t>
            </a:r>
            <a:r>
              <a:rPr lang="en-US" sz="2400" dirty="0" smtClean="0"/>
              <a:t> </a:t>
            </a:r>
            <a:r>
              <a:rPr lang="en-US" sz="2400" dirty="0" err="1" smtClean="0"/>
              <a:t>hành</a:t>
            </a:r>
            <a:r>
              <a:rPr lang="en-US" sz="2400" dirty="0" smtClean="0"/>
              <a:t> </a:t>
            </a:r>
            <a:r>
              <a:rPr lang="en-US" sz="2400" dirty="0" err="1" smtClean="0"/>
              <a:t>là</a:t>
            </a:r>
            <a:r>
              <a:rPr lang="en-US" sz="2400" dirty="0" smtClean="0"/>
              <a:t> 35%).</a:t>
            </a:r>
          </a:p>
          <a:p>
            <a:pPr marL="571500" lvl="1" indent="-514350" eaLnBrk="1" hangingPunct="1">
              <a:spcBef>
                <a:spcPct val="50000"/>
              </a:spcBef>
              <a:buFont typeface="Calibri" pitchFamily="34" charset="0"/>
              <a:buAutoNum type="arabicPeriod"/>
            </a:pPr>
            <a:r>
              <a:rPr lang="en-US" sz="2400" dirty="0" err="1" smtClean="0"/>
              <a:t>Xác</a:t>
            </a:r>
            <a:r>
              <a:rPr lang="en-US" sz="2400" dirty="0" smtClean="0"/>
              <a:t> </a:t>
            </a:r>
            <a:r>
              <a:rPr lang="en-US" sz="2400" dirty="0" err="1" smtClean="0"/>
              <a:t>định</a:t>
            </a:r>
            <a:r>
              <a:rPr lang="en-US" sz="2400" dirty="0" smtClean="0"/>
              <a:t> </a:t>
            </a:r>
            <a:r>
              <a:rPr lang="en-US" sz="2400" dirty="0" err="1" smtClean="0"/>
              <a:t>rõ</a:t>
            </a:r>
            <a:r>
              <a:rPr lang="en-US" sz="2400" dirty="0" smtClean="0"/>
              <a:t> </a:t>
            </a:r>
            <a:r>
              <a:rPr lang="en-US" sz="2400" dirty="0" err="1" smtClean="0"/>
              <a:t>trách</a:t>
            </a:r>
            <a:r>
              <a:rPr lang="en-US" sz="2400" dirty="0" smtClean="0"/>
              <a:t> </a:t>
            </a:r>
            <a:r>
              <a:rPr lang="en-US" sz="2400" dirty="0" err="1" smtClean="0"/>
              <a:t>nhiệm</a:t>
            </a:r>
            <a:r>
              <a:rPr lang="en-US" sz="2400" dirty="0" smtClean="0"/>
              <a:t> </a:t>
            </a:r>
            <a:r>
              <a:rPr lang="en-US" sz="2400" dirty="0" err="1" smtClean="0"/>
              <a:t>của</a:t>
            </a:r>
            <a:r>
              <a:rPr lang="en-US" sz="2400" dirty="0" smtClean="0"/>
              <a:t> </a:t>
            </a:r>
            <a:r>
              <a:rPr lang="en-US" sz="2400" dirty="0" err="1" smtClean="0"/>
              <a:t>công</a:t>
            </a:r>
            <a:r>
              <a:rPr lang="en-US" sz="2400" dirty="0" smtClean="0"/>
              <a:t> </a:t>
            </a:r>
            <a:r>
              <a:rPr lang="en-US" sz="2400" dirty="0" err="1" smtClean="0"/>
              <a:t>ty</a:t>
            </a:r>
            <a:r>
              <a:rPr lang="en-US" sz="2400" dirty="0" smtClean="0"/>
              <a:t> </a:t>
            </a:r>
            <a:r>
              <a:rPr lang="en-US" sz="2400" dirty="0" err="1" smtClean="0"/>
              <a:t>trong</a:t>
            </a:r>
            <a:r>
              <a:rPr lang="en-US" sz="2400" dirty="0" smtClean="0"/>
              <a:t> </a:t>
            </a:r>
            <a:r>
              <a:rPr lang="en-US" sz="2400" dirty="0" err="1" smtClean="0"/>
              <a:t>việc</a:t>
            </a:r>
            <a:r>
              <a:rPr lang="en-US" sz="2400" dirty="0" smtClean="0"/>
              <a:t> </a:t>
            </a:r>
            <a:r>
              <a:rPr lang="en-US" sz="2400" dirty="0" err="1" smtClean="0"/>
              <a:t>cung</a:t>
            </a:r>
            <a:r>
              <a:rPr lang="en-US" sz="2400" dirty="0" smtClean="0"/>
              <a:t> </a:t>
            </a:r>
            <a:r>
              <a:rPr lang="en-US" sz="2400" dirty="0" err="1" smtClean="0"/>
              <a:t>cấp</a:t>
            </a:r>
            <a:r>
              <a:rPr lang="en-US" sz="2400" dirty="0" smtClean="0"/>
              <a:t> </a:t>
            </a:r>
            <a:r>
              <a:rPr lang="en-US" sz="2400" dirty="0" err="1" smtClean="0"/>
              <a:t>kịp</a:t>
            </a:r>
            <a:r>
              <a:rPr lang="en-US" sz="2400" dirty="0" smtClean="0"/>
              <a:t> </a:t>
            </a:r>
            <a:r>
              <a:rPr lang="en-US" sz="2400" dirty="0" err="1" smtClean="0"/>
              <a:t>thời</a:t>
            </a:r>
            <a:r>
              <a:rPr lang="en-US" sz="2400" dirty="0" smtClean="0"/>
              <a:t>, </a:t>
            </a:r>
            <a:r>
              <a:rPr lang="en-US" sz="2400" dirty="0" err="1" smtClean="0"/>
              <a:t>đầy</a:t>
            </a:r>
            <a:r>
              <a:rPr lang="en-US" sz="2400" dirty="0" smtClean="0"/>
              <a:t> </a:t>
            </a:r>
            <a:r>
              <a:rPr lang="en-US" sz="2400" dirty="0" err="1" smtClean="0"/>
              <a:t>đủ</a:t>
            </a:r>
            <a:r>
              <a:rPr lang="en-US" sz="2400" dirty="0" smtClean="0"/>
              <a:t> </a:t>
            </a:r>
            <a:r>
              <a:rPr lang="en-US" sz="2400" dirty="0" err="1" smtClean="0"/>
              <a:t>thông</a:t>
            </a:r>
            <a:r>
              <a:rPr lang="en-US" sz="2400" dirty="0" smtClean="0"/>
              <a:t> tin </a:t>
            </a:r>
            <a:r>
              <a:rPr lang="en-US" sz="2400" dirty="0" err="1" smtClean="0"/>
              <a:t>về</a:t>
            </a:r>
            <a:r>
              <a:rPr lang="en-US" sz="2400" dirty="0" smtClean="0"/>
              <a:t> </a:t>
            </a:r>
            <a:r>
              <a:rPr lang="en-US" sz="2400" dirty="0" err="1" smtClean="0"/>
              <a:t>lợi</a:t>
            </a:r>
            <a:r>
              <a:rPr lang="en-US" sz="2400" dirty="0" smtClean="0"/>
              <a:t> </a:t>
            </a:r>
            <a:r>
              <a:rPr lang="en-US" sz="2400" dirty="0" err="1" smtClean="0"/>
              <a:t>ích</a:t>
            </a:r>
            <a:r>
              <a:rPr lang="en-US" sz="2400" dirty="0" smtClean="0"/>
              <a:t> </a:t>
            </a:r>
            <a:r>
              <a:rPr lang="en-US" sz="2400" dirty="0" err="1" smtClean="0"/>
              <a:t>có</a:t>
            </a:r>
            <a:r>
              <a:rPr lang="en-US" sz="2400" dirty="0" smtClean="0"/>
              <a:t> </a:t>
            </a:r>
            <a:r>
              <a:rPr lang="en-US" sz="2400" dirty="0" err="1" smtClean="0"/>
              <a:t>liên</a:t>
            </a:r>
            <a:r>
              <a:rPr lang="en-US" sz="2400" dirty="0" smtClean="0"/>
              <a:t> </a:t>
            </a:r>
            <a:r>
              <a:rPr lang="en-US" sz="2400" dirty="0" err="1" smtClean="0"/>
              <a:t>quan</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dirty="0" err="1" smtClean="0"/>
              <a:t>cổ</a:t>
            </a:r>
            <a:r>
              <a:rPr lang="en-US" sz="2400" dirty="0" smtClean="0"/>
              <a:t> </a:t>
            </a:r>
            <a:r>
              <a:rPr lang="en-US" sz="2400" dirty="0" err="1" smtClean="0"/>
              <a:t>đông</a:t>
            </a:r>
            <a:r>
              <a:rPr lang="en-US" sz="2400" dirty="0" smtClean="0"/>
              <a:t>.</a:t>
            </a:r>
            <a:endParaRPr lang="vi-VN"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nchor="ctr"/>
          <a:lstStyle/>
          <a:p>
            <a:pPr eaLnBrk="1" hangingPunct="1"/>
            <a:r>
              <a:rPr lang="en-US" smtClean="0"/>
              <a:t>5. Bảo vệ cổ đông</a:t>
            </a:r>
          </a:p>
        </p:txBody>
      </p:sp>
      <p:sp>
        <p:nvSpPr>
          <p:cNvPr id="73731" name="Content Placeholder 2"/>
          <p:cNvSpPr>
            <a:spLocks noGrp="1"/>
          </p:cNvSpPr>
          <p:nvPr>
            <p:ph idx="4294967295"/>
          </p:nvPr>
        </p:nvSpPr>
        <p:spPr/>
        <p:txBody>
          <a:bodyPr/>
          <a:lstStyle/>
          <a:p>
            <a:pPr marL="571500" lvl="1" indent="-514350" eaLnBrk="1" hangingPunct="1">
              <a:spcBef>
                <a:spcPct val="0"/>
              </a:spcBef>
              <a:buFont typeface="Calibri" pitchFamily="34" charset="0"/>
              <a:buAutoNum type="arabicPeriod"/>
            </a:pPr>
            <a:r>
              <a:rPr lang="en-US" sz="2400" dirty="0" err="1" smtClean="0"/>
              <a:t>Cổ</a:t>
            </a:r>
            <a:r>
              <a:rPr lang="en-US" sz="2400" dirty="0" smtClean="0"/>
              <a:t> </a:t>
            </a:r>
            <a:r>
              <a:rPr lang="en-US" sz="2400" dirty="0" err="1" smtClean="0"/>
              <a:t>đông</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trực</a:t>
            </a:r>
            <a:r>
              <a:rPr lang="en-US" sz="2400" dirty="0" smtClean="0"/>
              <a:t> </a:t>
            </a:r>
            <a:r>
              <a:rPr lang="en-US" sz="2400" dirty="0" err="1" smtClean="0"/>
              <a:t>tiếp</a:t>
            </a:r>
            <a:r>
              <a:rPr lang="en-US" sz="2400" dirty="0" smtClean="0"/>
              <a:t> </a:t>
            </a:r>
            <a:r>
              <a:rPr lang="en-US" sz="2400" dirty="0" err="1" smtClean="0"/>
              <a:t>hoặc</a:t>
            </a:r>
            <a:r>
              <a:rPr lang="en-US" sz="2400" dirty="0" smtClean="0"/>
              <a:t> </a:t>
            </a:r>
            <a:r>
              <a:rPr lang="en-US" sz="2400" dirty="0" err="1" smtClean="0"/>
              <a:t>nhân</a:t>
            </a:r>
            <a:r>
              <a:rPr lang="en-US" sz="2400" dirty="0" smtClean="0"/>
              <a:t> </a:t>
            </a:r>
            <a:r>
              <a:rPr lang="en-US" sz="2400" dirty="0" err="1" smtClean="0"/>
              <a:t>danh</a:t>
            </a:r>
            <a:r>
              <a:rPr lang="en-US" sz="2400" dirty="0" smtClean="0"/>
              <a:t> </a:t>
            </a:r>
            <a:r>
              <a:rPr lang="en-US" sz="2400" dirty="0" err="1" smtClean="0"/>
              <a:t>công</a:t>
            </a:r>
            <a:r>
              <a:rPr lang="en-US" sz="2400" dirty="0" smtClean="0"/>
              <a:t> </a:t>
            </a:r>
            <a:r>
              <a:rPr lang="en-US" sz="2400" dirty="0" err="1" smtClean="0"/>
              <a:t>ty</a:t>
            </a:r>
            <a:r>
              <a:rPr lang="en-US" sz="2400" dirty="0" smtClean="0"/>
              <a:t> </a:t>
            </a:r>
            <a:r>
              <a:rPr lang="en-US" sz="2400" dirty="0" err="1" smtClean="0"/>
              <a:t>khởi</a:t>
            </a:r>
            <a:r>
              <a:rPr lang="en-US" sz="2400" dirty="0" smtClean="0"/>
              <a:t> </a:t>
            </a:r>
            <a:r>
              <a:rPr lang="en-US" sz="2400" dirty="0" err="1" smtClean="0"/>
              <a:t>kiện</a:t>
            </a:r>
            <a:r>
              <a:rPr lang="en-US" sz="2400" dirty="0" smtClean="0"/>
              <a:t> </a:t>
            </a:r>
            <a:r>
              <a:rPr lang="en-US" sz="2400" dirty="0" err="1" smtClean="0"/>
              <a:t>ngay</a:t>
            </a:r>
            <a:r>
              <a:rPr lang="en-US" sz="2400" dirty="0" smtClean="0"/>
              <a:t> </a:t>
            </a:r>
            <a:r>
              <a:rPr lang="en-US" sz="2400" dirty="0" err="1" smtClean="0"/>
              <a:t>người</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trong</a:t>
            </a:r>
            <a:r>
              <a:rPr lang="en-US" sz="2400" dirty="0" smtClean="0"/>
              <a:t> </a:t>
            </a:r>
            <a:r>
              <a:rPr lang="en-US" sz="2400" dirty="0" err="1" smtClean="0"/>
              <a:t>trường</a:t>
            </a:r>
            <a:r>
              <a:rPr lang="en-US" sz="2400" dirty="0" smtClean="0"/>
              <a:t> </a:t>
            </a:r>
            <a:r>
              <a:rPr lang="en-US" sz="2400" dirty="0" err="1" smtClean="0"/>
              <a:t>hợp</a:t>
            </a:r>
            <a:r>
              <a:rPr lang="en-US" sz="2400" dirty="0" smtClean="0"/>
              <a:t> vi </a:t>
            </a:r>
            <a:r>
              <a:rPr lang="en-US" sz="2400" dirty="0" err="1" smtClean="0"/>
              <a:t>phạm</a:t>
            </a:r>
            <a:r>
              <a:rPr lang="en-US" sz="2400" dirty="0" smtClean="0"/>
              <a:t> </a:t>
            </a:r>
            <a:r>
              <a:rPr lang="en-US" sz="2400" dirty="0" err="1" smtClean="0"/>
              <a:t>nghĩa</a:t>
            </a:r>
            <a:r>
              <a:rPr lang="en-US" sz="2400" dirty="0" smtClean="0"/>
              <a:t> </a:t>
            </a:r>
            <a:r>
              <a:rPr lang="en-US" sz="2400" dirty="0" err="1" smtClean="0"/>
              <a:t>vụ</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hiện</a:t>
            </a:r>
            <a:r>
              <a:rPr lang="en-US" sz="2400" dirty="0" smtClean="0"/>
              <a:t> nay, </a:t>
            </a:r>
            <a:r>
              <a:rPr lang="en-US" sz="2400" dirty="0" err="1" smtClean="0"/>
              <a:t>chỉ</a:t>
            </a:r>
            <a:r>
              <a:rPr lang="en-US" sz="2400" dirty="0" smtClean="0"/>
              <a:t> </a:t>
            </a:r>
            <a:r>
              <a:rPr lang="en-US" sz="2400" dirty="0" err="1" smtClean="0"/>
              <a:t>được</a:t>
            </a:r>
            <a:r>
              <a:rPr lang="en-US" sz="2400" dirty="0" smtClean="0"/>
              <a:t> </a:t>
            </a:r>
            <a:r>
              <a:rPr lang="en-US" sz="2400" dirty="0" err="1" smtClean="0"/>
              <a:t>khởi</a:t>
            </a:r>
            <a:r>
              <a:rPr lang="en-US" sz="2400" dirty="0" smtClean="0"/>
              <a:t> </a:t>
            </a:r>
            <a:r>
              <a:rPr lang="en-US" sz="2400" dirty="0" err="1" smtClean="0"/>
              <a:t>kiện</a:t>
            </a:r>
            <a:r>
              <a:rPr lang="en-US" sz="2400" dirty="0" smtClean="0"/>
              <a:t> </a:t>
            </a:r>
            <a:r>
              <a:rPr lang="en-US" sz="2400" dirty="0" err="1" smtClean="0"/>
              <a:t>sau</a:t>
            </a:r>
            <a:r>
              <a:rPr lang="en-US" sz="2400" dirty="0" smtClean="0"/>
              <a:t> </a:t>
            </a:r>
            <a:r>
              <a:rPr lang="en-US" sz="2400" dirty="0" err="1" smtClean="0"/>
              <a:t>khi</a:t>
            </a:r>
            <a:r>
              <a:rPr lang="en-US" sz="2400" dirty="0" smtClean="0"/>
              <a:t> </a:t>
            </a:r>
            <a:r>
              <a:rPr lang="en-US" sz="2400" dirty="0" err="1" smtClean="0"/>
              <a:t>yêu</a:t>
            </a:r>
            <a:r>
              <a:rPr lang="en-US" sz="2400" dirty="0" smtClean="0"/>
              <a:t> </a:t>
            </a:r>
            <a:r>
              <a:rPr lang="en-US" sz="2400" dirty="0" err="1" smtClean="0"/>
              <a:t>cầu</a:t>
            </a:r>
            <a:r>
              <a:rPr lang="en-US" sz="2400" dirty="0" smtClean="0"/>
              <a:t> Ban </a:t>
            </a:r>
            <a:r>
              <a:rPr lang="en-US" sz="2400" dirty="0" err="1" smtClean="0"/>
              <a:t>kiểm</a:t>
            </a:r>
            <a:r>
              <a:rPr lang="en-US" sz="2400" dirty="0" smtClean="0"/>
              <a:t> </a:t>
            </a:r>
            <a:r>
              <a:rPr lang="en-US" sz="2400" dirty="0" err="1" smtClean="0"/>
              <a:t>soát</a:t>
            </a:r>
            <a:r>
              <a:rPr lang="en-US" sz="2400" dirty="0" smtClean="0"/>
              <a:t> </a:t>
            </a:r>
            <a:r>
              <a:rPr lang="en-US" sz="2400" dirty="0" err="1" smtClean="0"/>
              <a:t>khởi</a:t>
            </a:r>
            <a:r>
              <a:rPr lang="en-US" sz="2400" dirty="0" smtClean="0"/>
              <a:t> </a:t>
            </a:r>
            <a:r>
              <a:rPr lang="en-US" sz="2400" dirty="0" err="1" smtClean="0"/>
              <a:t>kiện</a:t>
            </a:r>
            <a:r>
              <a:rPr lang="en-US" sz="2400" dirty="0" smtClean="0"/>
              <a:t> </a:t>
            </a:r>
            <a:r>
              <a:rPr lang="en-US" sz="2400" dirty="0" err="1" smtClean="0"/>
              <a:t>mà</a:t>
            </a:r>
            <a:r>
              <a:rPr lang="en-US" sz="2400" dirty="0" smtClean="0"/>
              <a:t> BSK </a:t>
            </a:r>
            <a:r>
              <a:rPr lang="en-US" sz="2400" dirty="0" err="1" smtClean="0"/>
              <a:t>không</a:t>
            </a:r>
            <a:r>
              <a:rPr lang="en-US" sz="2400" dirty="0" smtClean="0"/>
              <a:t> </a:t>
            </a:r>
            <a:r>
              <a:rPr lang="en-US" sz="2400" dirty="0" err="1" smtClean="0"/>
              <a:t>khởi</a:t>
            </a:r>
            <a:r>
              <a:rPr lang="en-US" sz="2400" dirty="0" smtClean="0"/>
              <a:t> </a:t>
            </a:r>
            <a:r>
              <a:rPr lang="en-US" sz="2400" dirty="0" err="1" smtClean="0"/>
              <a:t>kiện</a:t>
            </a:r>
            <a:r>
              <a:rPr lang="en-US" sz="2400" dirty="0" smtClean="0"/>
              <a:t>).</a:t>
            </a:r>
          </a:p>
          <a:p>
            <a:pPr marL="571500" lvl="1" indent="-514350" eaLnBrk="1" hangingPunct="1">
              <a:spcBef>
                <a:spcPct val="0"/>
              </a:spcBef>
              <a:buFont typeface="Calibri" pitchFamily="34" charset="0"/>
              <a:buAutoNum type="arabicPeriod" startAt="3"/>
            </a:pPr>
            <a:r>
              <a:rPr lang="en-US" sz="2400" dirty="0" err="1" smtClean="0"/>
              <a:t>Tăng</a:t>
            </a:r>
            <a:r>
              <a:rPr lang="en-US" sz="2400" dirty="0" smtClean="0"/>
              <a:t> </a:t>
            </a:r>
            <a:r>
              <a:rPr lang="en-US" sz="2400" dirty="0" err="1" smtClean="0"/>
              <a:t>cường</a:t>
            </a:r>
            <a:r>
              <a:rPr lang="en-US" sz="2400" dirty="0" smtClean="0"/>
              <a:t> </a:t>
            </a:r>
            <a:r>
              <a:rPr lang="vi-VN" sz="2400" dirty="0" smtClean="0"/>
              <a:t>yêu cầu công khai hóa thông tin kịp thời và đầy đủ đối với công ty cổ phần để tương thích với thông lệ quốc tế tốt, như: điều lệ doanh nghiệp, danh sách thành viên Hội đồng quản trị, Giám đốc/Tổng giám đốc, thành viên ban kiểm soát, cổ đông nước ngoài</a:t>
            </a:r>
            <a:r>
              <a:rPr lang="en-US" sz="24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nchor="ctr"/>
          <a:lstStyle/>
          <a:p>
            <a:pPr eaLnBrk="1" hangingPunct="1"/>
            <a:r>
              <a:rPr lang="en-US" smtClean="0"/>
              <a:t>Nội dung</a:t>
            </a:r>
          </a:p>
        </p:txBody>
      </p:sp>
      <p:sp>
        <p:nvSpPr>
          <p:cNvPr id="16386" name="Content Placeholder 2"/>
          <p:cNvSpPr>
            <a:spLocks noGrp="1"/>
          </p:cNvSpPr>
          <p:nvPr>
            <p:ph idx="4294967295"/>
          </p:nvPr>
        </p:nvSpPr>
        <p:spPr/>
        <p:txBody>
          <a:bodyPr/>
          <a:lstStyle/>
          <a:p>
            <a:pPr marL="406400" indent="-406400" eaLnBrk="1" hangingPunct="1"/>
            <a:r>
              <a:rPr lang="en-US" smtClean="0"/>
              <a:t>Mục tiêu &amp; nguyên tắc sửa đổi</a:t>
            </a:r>
          </a:p>
          <a:p>
            <a:pPr marL="406400" indent="-406400" eaLnBrk="1" hangingPunct="1"/>
            <a:r>
              <a:rPr lang="en-US" smtClean="0"/>
              <a:t>Nội dung thay đổi cơ bản</a:t>
            </a:r>
          </a:p>
          <a:p>
            <a:pPr marL="1066800" lvl="1" indent="-444500" eaLnBrk="1" hangingPunct="1"/>
            <a:r>
              <a:rPr lang="en-US" sz="2200" smtClean="0"/>
              <a:t>Đăng ký doanh nghiệp</a:t>
            </a:r>
          </a:p>
          <a:p>
            <a:pPr marL="1066800" lvl="1" indent="-444500" eaLnBrk="1" hangingPunct="1"/>
            <a:r>
              <a:rPr lang="en-US" sz="2200" smtClean="0"/>
              <a:t>Góp vốn điều lệ</a:t>
            </a:r>
          </a:p>
          <a:p>
            <a:pPr marL="1066800" lvl="1" indent="-444500" eaLnBrk="1" hangingPunct="1"/>
            <a:r>
              <a:rPr lang="en-US" sz="2200" smtClean="0"/>
              <a:t>Mô hình tổ chức quản trị</a:t>
            </a:r>
          </a:p>
          <a:p>
            <a:pPr marL="1066800" lvl="1" indent="-444500" eaLnBrk="1" hangingPunct="1"/>
            <a:r>
              <a:rPr lang="en-US" sz="2200" smtClean="0"/>
              <a:t>Ra quyết định của doanh nghiệp</a:t>
            </a:r>
          </a:p>
          <a:p>
            <a:pPr marL="1066800" lvl="1" indent="-444500" eaLnBrk="1" hangingPunct="1"/>
            <a:r>
              <a:rPr lang="en-US" sz="2200" smtClean="0"/>
              <a:t>Bảo vệ cổ đông, nhà đầu tư</a:t>
            </a:r>
          </a:p>
          <a:p>
            <a:pPr marL="1066800" lvl="1" indent="-444500" eaLnBrk="1" hangingPunct="1"/>
            <a:r>
              <a:rPr lang="en-US" sz="2200" smtClean="0"/>
              <a:t>Tổ chức lại, giải thể doanh nghiệp</a:t>
            </a:r>
          </a:p>
          <a:p>
            <a:pPr marL="1066800" lvl="1" indent="-444500" eaLnBrk="1" hangingPunct="1"/>
            <a:r>
              <a:rPr lang="en-US" sz="2200" smtClean="0"/>
              <a:t>Doanh nghiệp xã hội</a:t>
            </a:r>
          </a:p>
          <a:p>
            <a:pPr marL="1066800" lvl="1" indent="-444500" eaLnBrk="1" hangingPunct="1"/>
            <a:r>
              <a:rPr lang="en-US" sz="2200" smtClean="0"/>
              <a:t>Doanh nghiệp nhà nước</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nchor="ctr"/>
          <a:lstStyle/>
          <a:p>
            <a:pPr eaLnBrk="1" hangingPunct="1"/>
            <a:r>
              <a:rPr lang="en-US" smtClean="0"/>
              <a:t>6. Tổ chức lại, giải thể DN</a:t>
            </a:r>
          </a:p>
        </p:txBody>
      </p:sp>
      <p:sp>
        <p:nvSpPr>
          <p:cNvPr id="63490" name="Content Placeholder 2"/>
          <p:cNvSpPr>
            <a:spLocks noGrp="1"/>
          </p:cNvSpPr>
          <p:nvPr>
            <p:ph idx="4294967295"/>
          </p:nvPr>
        </p:nvSpPr>
        <p:spPr>
          <a:xfrm>
            <a:off x="457200" y="1447800"/>
            <a:ext cx="8229600" cy="4530725"/>
          </a:xfrm>
        </p:spPr>
        <p:txBody>
          <a:bodyPr/>
          <a:lstStyle/>
          <a:p>
            <a:pPr marL="571500" indent="-571500" eaLnBrk="1" hangingPunct="1">
              <a:spcBef>
                <a:spcPct val="0"/>
              </a:spcBef>
              <a:buFont typeface="Calibri" pitchFamily="34" charset="0"/>
              <a:buAutoNum type="arabicPeriod"/>
            </a:pPr>
            <a:r>
              <a:rPr lang="en-US" sz="2500" smtClean="0"/>
              <a:t>Mở rộng đối tượng được quyền hợp nhất, sáp nhập, chia, tách công ty. Cho phép các công ty có cùng bản chất (có thể khác loại hình thức tổ chức) có thể hợp nhất, sáp nhập, chia, tách</a:t>
            </a:r>
          </a:p>
          <a:p>
            <a:pPr marL="571500" indent="-571500" eaLnBrk="1" hangingPunct="1">
              <a:spcBef>
                <a:spcPct val="0"/>
              </a:spcBef>
              <a:buFont typeface="Calibri" pitchFamily="34" charset="0"/>
              <a:buAutoNum type="arabicPeriod"/>
            </a:pPr>
            <a:r>
              <a:rPr lang="en-US" sz="2500" smtClean="0"/>
              <a:t>Hướng dẫn cụ thể trình tự, thủ tục về phương thức hợp nhất, sáp nhập, chia, tách doanh nghiệp và đăng ký lại doanh nghiệp sau khi hợp nhất, sáp nhập, chia, tách.</a:t>
            </a:r>
          </a:p>
          <a:p>
            <a:pPr marL="571500" indent="-571500" eaLnBrk="1" hangingPunct="1">
              <a:spcBef>
                <a:spcPct val="0"/>
              </a:spcBef>
              <a:buFont typeface="Calibri" pitchFamily="34" charset="0"/>
              <a:buAutoNum type="arabicPeriod"/>
            </a:pPr>
            <a:r>
              <a:rPr lang="en-US" sz="2500" smtClean="0"/>
              <a:t>Quy định rõ hơn và hợp lý hơn trình tự, thủ tục giải thể doanh nghiệp:(i) quyết định giải thể, (ii) công bố tình trạng doanh nghiệp đang giải thể, (iii) thanh lý tài sản và (iv) xóa tên doanh nghiệp.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nchor="ctr"/>
          <a:lstStyle/>
          <a:p>
            <a:pPr eaLnBrk="1" hangingPunct="1"/>
            <a:r>
              <a:rPr lang="en-US" smtClean="0"/>
              <a:t>6. Tổ chức lại, giải thể DN</a:t>
            </a:r>
          </a:p>
        </p:txBody>
      </p:sp>
      <p:sp>
        <p:nvSpPr>
          <p:cNvPr id="74755" name="Content Placeholder 2"/>
          <p:cNvSpPr>
            <a:spLocks noGrp="1"/>
          </p:cNvSpPr>
          <p:nvPr>
            <p:ph idx="4294967295"/>
          </p:nvPr>
        </p:nvSpPr>
        <p:spPr>
          <a:xfrm>
            <a:off x="457200" y="1447800"/>
            <a:ext cx="8229600" cy="4530725"/>
          </a:xfrm>
        </p:spPr>
        <p:txBody>
          <a:bodyPr/>
          <a:lstStyle/>
          <a:p>
            <a:pPr marL="571500" indent="-571500" eaLnBrk="1" hangingPunct="1">
              <a:spcBef>
                <a:spcPct val="50000"/>
              </a:spcBef>
              <a:buFont typeface="Calibri" pitchFamily="34" charset="0"/>
              <a:buAutoNum type="arabicPeriod"/>
            </a:pPr>
            <a:r>
              <a:rPr lang="en-US" sz="2500" smtClean="0"/>
              <a:t>Quy định rõ hơn và hợp lý hơn trình tự, thủ tục giải thể doanh nghiệp:</a:t>
            </a:r>
          </a:p>
          <a:p>
            <a:pPr marL="571500" indent="-571500" eaLnBrk="1" hangingPunct="1">
              <a:spcBef>
                <a:spcPct val="50000"/>
              </a:spcBef>
              <a:buFont typeface="Calibri" pitchFamily="34" charset="0"/>
              <a:buNone/>
            </a:pPr>
            <a:r>
              <a:rPr lang="en-US" sz="2500" smtClean="0"/>
              <a:t>	(i) quyết định giải thể</a:t>
            </a:r>
          </a:p>
          <a:p>
            <a:pPr marL="571500" indent="-571500" eaLnBrk="1" hangingPunct="1">
              <a:spcBef>
                <a:spcPct val="50000"/>
              </a:spcBef>
              <a:buFont typeface="Calibri" pitchFamily="34" charset="0"/>
              <a:buNone/>
            </a:pPr>
            <a:r>
              <a:rPr lang="en-US" sz="2500" smtClean="0"/>
              <a:t>	(ii) công bố tình trạng doanh nghiệp đang giải thể, (iii) thanh lý tài sản và </a:t>
            </a:r>
          </a:p>
          <a:p>
            <a:pPr marL="571500" indent="-571500" eaLnBrk="1" hangingPunct="1">
              <a:spcBef>
                <a:spcPct val="50000"/>
              </a:spcBef>
              <a:buFont typeface="Calibri" pitchFamily="34" charset="0"/>
              <a:buNone/>
            </a:pPr>
            <a:r>
              <a:rPr lang="en-US" sz="2500" smtClean="0"/>
              <a:t>	(iv) xóa tên doanh nghiệp.</a:t>
            </a:r>
          </a:p>
          <a:p>
            <a:pPr marL="571500" indent="-571500" eaLnBrk="1" hangingPunct="1">
              <a:spcBef>
                <a:spcPct val="50000"/>
              </a:spcBef>
              <a:buFont typeface="Calibri" pitchFamily="34" charset="0"/>
              <a:buAutoNum type="arabicPeriod" startAt="2"/>
            </a:pPr>
            <a:r>
              <a:rPr lang="en-US" sz="2500" smtClean="0"/>
              <a:t>Thống nhất một đầu mối nhận hồ sơ giải thể là cơ quan đăng ký kinh doanh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p:txBody>
          <a:bodyPr anchor="ctr"/>
          <a:lstStyle/>
          <a:p>
            <a:pPr eaLnBrk="1" hangingPunct="1"/>
            <a:r>
              <a:rPr lang="en-US" sz="3800" smtClean="0"/>
              <a:t>7. Doanh nghiệp nhà nước</a:t>
            </a:r>
          </a:p>
        </p:txBody>
      </p:sp>
      <p:sp>
        <p:nvSpPr>
          <p:cNvPr id="64514" name="Content Placeholder 2"/>
          <p:cNvSpPr>
            <a:spLocks noGrp="1"/>
          </p:cNvSpPr>
          <p:nvPr>
            <p:ph idx="4294967295"/>
          </p:nvPr>
        </p:nvSpPr>
        <p:spPr/>
        <p:txBody>
          <a:bodyPr/>
          <a:lstStyle/>
          <a:p>
            <a:pPr eaLnBrk="1" hangingPunct="1"/>
            <a:r>
              <a:rPr lang="en-US" sz="2600" smtClean="0"/>
              <a:t>Bổ sung Chương IV về Doanh nghiệp nhà nước (công ty TNHH 1 TV do Nhà nước làm chủ sở hữu).</a:t>
            </a:r>
          </a:p>
          <a:p>
            <a:pPr marL="742950" lvl="2" indent="-342900" eaLnBrk="1" hangingPunct="1"/>
            <a:r>
              <a:rPr lang="en-US" smtClean="0"/>
              <a:t>Quy định “đặc thù”, cần có quy định chi tiết hơn (so với quy định của Luật Doanh nghiệp) về nguyên tắc quản trị trong công ty trách nhiệm hữu hạn một thành viên chủ sở hữu là nhà nước.</a:t>
            </a:r>
          </a:p>
          <a:p>
            <a:pPr marL="742950" lvl="2" indent="-342900" eaLnBrk="1" hangingPunct="1"/>
            <a:r>
              <a:rPr lang="en-US" smtClean="0"/>
              <a:t>Quy định về yêu cầu công khai hóa thông tin đối với doanh nghiệp có sở hữu vốn nhà nước; theo đó doanh nghiệp nhà nước sẽ phải công khai hóa thông tin một cách định kỳ và bất thường.</a:t>
            </a:r>
            <a:endParaRPr lang="en-US" sz="2600" smtClean="0"/>
          </a:p>
          <a:p>
            <a:pPr eaLnBrk="1" hangingPunct="1"/>
            <a:endParaRPr lang="en-US" sz="26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Vấn</a:t>
            </a:r>
            <a:r>
              <a:rPr lang="en-US" sz="3600" dirty="0" smtClean="0"/>
              <a:t> </a:t>
            </a:r>
            <a:r>
              <a:rPr lang="en-US" sz="3600" dirty="0" err="1" smtClean="0"/>
              <a:t>đề</a:t>
            </a:r>
            <a:r>
              <a:rPr lang="en-US" sz="3600" dirty="0" smtClean="0"/>
              <a:t> </a:t>
            </a:r>
            <a:r>
              <a:rPr lang="en-US" sz="3600" dirty="0" err="1" smtClean="0"/>
              <a:t>gì</a:t>
            </a:r>
            <a:r>
              <a:rPr lang="en-US" sz="3600" dirty="0" smtClean="0"/>
              <a:t> </a:t>
            </a:r>
            <a:r>
              <a:rPr lang="en-US" sz="3600" dirty="0" err="1" smtClean="0"/>
              <a:t>đã</a:t>
            </a:r>
            <a:r>
              <a:rPr lang="en-US" sz="3600" dirty="0" smtClean="0"/>
              <a:t> </a:t>
            </a:r>
            <a:r>
              <a:rPr lang="en-US" sz="3600" dirty="0" err="1" smtClean="0"/>
              <a:t>được</a:t>
            </a:r>
            <a:r>
              <a:rPr lang="en-US" sz="3600" dirty="0" smtClean="0"/>
              <a:t> </a:t>
            </a:r>
            <a:r>
              <a:rPr lang="en-US" sz="3600" dirty="0" err="1" smtClean="0"/>
              <a:t>giải</a:t>
            </a:r>
            <a:r>
              <a:rPr lang="en-US" sz="3600" dirty="0" smtClean="0"/>
              <a:t> </a:t>
            </a:r>
            <a:r>
              <a:rPr lang="en-US" sz="3600" dirty="0" err="1" smtClean="0"/>
              <a:t>quyết</a:t>
            </a:r>
            <a:r>
              <a:rPr lang="en-US" sz="3600" dirty="0" smtClean="0"/>
              <a:t>, </a:t>
            </a:r>
            <a:r>
              <a:rPr lang="en-US" sz="3600" dirty="0" err="1" smtClean="0"/>
              <a:t>còn</a:t>
            </a:r>
            <a:r>
              <a:rPr lang="en-US" sz="3600" dirty="0" smtClean="0"/>
              <a:t> </a:t>
            </a:r>
            <a:r>
              <a:rPr lang="en-US" sz="3600" dirty="0" err="1" smtClean="0"/>
              <a:t>vấn</a:t>
            </a:r>
            <a:r>
              <a:rPr lang="en-US" sz="3600" dirty="0" smtClean="0"/>
              <a:t> </a:t>
            </a:r>
            <a:r>
              <a:rPr lang="en-US" sz="3600" dirty="0" err="1" smtClean="0"/>
              <a:t>đề</a:t>
            </a:r>
            <a:r>
              <a:rPr lang="en-US" sz="3600" dirty="0" smtClean="0"/>
              <a:t> </a:t>
            </a:r>
            <a:r>
              <a:rPr lang="en-US" sz="3600" dirty="0" err="1" smtClean="0"/>
              <a:t>gi</a:t>
            </a:r>
            <a:r>
              <a:rPr lang="en-US" sz="3600" dirty="0" smtClean="0"/>
              <a: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err="1" smtClean="0"/>
              <a:t>Công</a:t>
            </a:r>
            <a:r>
              <a:rPr lang="en-US" dirty="0" smtClean="0"/>
              <a:t> </a:t>
            </a:r>
            <a:r>
              <a:rPr lang="en-US" dirty="0" err="1" smtClean="0"/>
              <a:t>khai</a:t>
            </a:r>
            <a:r>
              <a:rPr lang="en-US" dirty="0" smtClean="0"/>
              <a:t>, minh </a:t>
            </a:r>
            <a:r>
              <a:rPr lang="en-US" dirty="0" err="1" smtClean="0"/>
              <a:t>bạch</a:t>
            </a:r>
            <a:r>
              <a:rPr lang="en-US" dirty="0" smtClean="0"/>
              <a:t> </a:t>
            </a:r>
            <a:r>
              <a:rPr lang="en-US" dirty="0" err="1" smtClean="0"/>
              <a:t>hóa</a:t>
            </a:r>
            <a:r>
              <a:rPr lang="en-US" dirty="0" smtClean="0"/>
              <a:t> </a:t>
            </a:r>
            <a:r>
              <a:rPr lang="en-US" dirty="0" err="1" smtClean="0"/>
              <a:t>thông</a:t>
            </a:r>
            <a:r>
              <a:rPr lang="en-US" dirty="0" smtClean="0"/>
              <a:t> tin </a:t>
            </a:r>
            <a:r>
              <a:rPr lang="en-US" dirty="0" err="1" smtClean="0"/>
              <a:t>như</a:t>
            </a:r>
            <a:r>
              <a:rPr lang="en-US" dirty="0" smtClean="0"/>
              <a:t> </a:t>
            </a:r>
            <a:r>
              <a:rPr lang="en-US" dirty="0" err="1" smtClean="0"/>
              <a:t>các</a:t>
            </a:r>
            <a:r>
              <a:rPr lang="en-US" dirty="0" smtClean="0"/>
              <a:t> </a:t>
            </a:r>
            <a:r>
              <a:rPr lang="en-US" dirty="0" err="1" smtClean="0"/>
              <a:t>công</a:t>
            </a:r>
            <a:r>
              <a:rPr lang="en-US" dirty="0" smtClean="0"/>
              <a:t> </a:t>
            </a:r>
            <a:r>
              <a:rPr lang="en-US" dirty="0" err="1" smtClean="0"/>
              <a:t>ty</a:t>
            </a:r>
            <a:r>
              <a:rPr lang="en-US" dirty="0" smtClean="0"/>
              <a:t> </a:t>
            </a:r>
            <a:r>
              <a:rPr lang="en-US" dirty="0" err="1" smtClean="0"/>
              <a:t>cổ</a:t>
            </a:r>
            <a:r>
              <a:rPr lang="en-US" dirty="0" smtClean="0"/>
              <a:t> </a:t>
            </a:r>
            <a:r>
              <a:rPr lang="en-US" dirty="0" err="1" smtClean="0"/>
              <a:t>phần</a:t>
            </a:r>
            <a:r>
              <a:rPr lang="en-US" dirty="0" smtClean="0"/>
              <a:t> </a:t>
            </a:r>
            <a:r>
              <a:rPr lang="en-US" dirty="0" err="1" smtClean="0"/>
              <a:t>niêm</a:t>
            </a:r>
            <a:r>
              <a:rPr lang="en-US" dirty="0" smtClean="0"/>
              <a:t> </a:t>
            </a:r>
            <a:r>
              <a:rPr lang="en-US" dirty="0" err="1" smtClean="0"/>
              <a:t>yết</a:t>
            </a:r>
            <a:r>
              <a:rPr lang="en-US" dirty="0" smtClean="0"/>
              <a:t>;</a:t>
            </a:r>
          </a:p>
          <a:p>
            <a:r>
              <a:rPr lang="en-US" dirty="0" err="1" smtClean="0"/>
              <a:t>Có</a:t>
            </a:r>
            <a:r>
              <a:rPr lang="en-US" dirty="0" smtClean="0"/>
              <a:t> </a:t>
            </a:r>
            <a:r>
              <a:rPr lang="en-US" dirty="0" err="1" smtClean="0"/>
              <a:t>sự</a:t>
            </a:r>
            <a:r>
              <a:rPr lang="en-US" dirty="0" smtClean="0"/>
              <a:t> </a:t>
            </a:r>
            <a:r>
              <a:rPr lang="en-US" dirty="0" err="1" smtClean="0"/>
              <a:t>phối</a:t>
            </a:r>
            <a:r>
              <a:rPr lang="en-US" dirty="0" smtClean="0"/>
              <a:t> </a:t>
            </a:r>
            <a:r>
              <a:rPr lang="en-US" dirty="0" err="1" smtClean="0"/>
              <a:t>hợp</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và</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giữa</a:t>
            </a:r>
            <a:r>
              <a:rPr lang="en-US" dirty="0" smtClean="0"/>
              <a:t> </a:t>
            </a:r>
            <a:r>
              <a:rPr lang="en-US" dirty="0" err="1" smtClean="0"/>
              <a:t>đại</a:t>
            </a:r>
            <a:r>
              <a:rPr lang="en-US" dirty="0" smtClean="0"/>
              <a:t> </a:t>
            </a:r>
            <a:r>
              <a:rPr lang="en-US" dirty="0" err="1" smtClean="0"/>
              <a:t>diện</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 </a:t>
            </a:r>
            <a:r>
              <a:rPr lang="en-US" dirty="0" err="1" smtClean="0"/>
              <a:t>và</a:t>
            </a:r>
            <a:r>
              <a:rPr lang="en-US" dirty="0" smtClean="0"/>
              <a:t> </a:t>
            </a:r>
            <a:r>
              <a:rPr lang="en-US" dirty="0" err="1" smtClean="0"/>
              <a:t>những</a:t>
            </a:r>
            <a:r>
              <a:rPr lang="en-US" dirty="0" smtClean="0"/>
              <a:t> </a:t>
            </a:r>
            <a:r>
              <a:rPr lang="en-US" dirty="0" err="1" smtClean="0"/>
              <a:t>người</a:t>
            </a:r>
            <a:r>
              <a:rPr lang="en-US" dirty="0" smtClean="0"/>
              <a:t> </a:t>
            </a:r>
            <a:r>
              <a:rPr lang="en-US" dirty="0" err="1" smtClean="0"/>
              <a:t>quản</a:t>
            </a:r>
            <a:r>
              <a:rPr lang="en-US" dirty="0" smtClean="0"/>
              <a:t> </a:t>
            </a:r>
            <a:r>
              <a:rPr lang="en-US" dirty="0" err="1" smtClean="0"/>
              <a:t>lý</a:t>
            </a:r>
            <a:r>
              <a:rPr lang="en-US" dirty="0" smtClean="0"/>
              <a:t>.</a:t>
            </a:r>
          </a:p>
          <a:p>
            <a:r>
              <a:rPr lang="en-US" dirty="0" err="1" smtClean="0"/>
              <a:t>Nhưng</a:t>
            </a:r>
            <a:r>
              <a:rPr lang="en-US" dirty="0" smtClean="0"/>
              <a:t> </a:t>
            </a:r>
            <a:r>
              <a:rPr lang="en-US" dirty="0" err="1" smtClean="0"/>
              <a:t>còn</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có</a:t>
            </a:r>
            <a:r>
              <a:rPr lang="en-US" dirty="0" smtClean="0"/>
              <a:t> </a:t>
            </a:r>
            <a:r>
              <a:rPr lang="en-US" dirty="0" err="1" smtClean="0"/>
              <a:t>thể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chưa</a:t>
            </a:r>
            <a:r>
              <a:rPr lang="en-US" dirty="0" smtClean="0"/>
              <a:t> </a:t>
            </a:r>
            <a:r>
              <a:rPr lang="en-US" dirty="0" err="1" smtClean="0"/>
              <a:t>thỏa</a:t>
            </a:r>
            <a:r>
              <a:rPr lang="en-US" dirty="0" smtClean="0"/>
              <a:t> </a:t>
            </a:r>
            <a:r>
              <a:rPr lang="en-US" dirty="0" err="1" smtClean="0"/>
              <a:t>đáng</a:t>
            </a:r>
            <a:r>
              <a:rPr lang="en-US" dirty="0" smtClean="0"/>
              <a:t> ( so </a:t>
            </a:r>
            <a:r>
              <a:rPr lang="en-US" dirty="0" err="1" smtClean="0"/>
              <a:t>sánh</a:t>
            </a:r>
            <a:r>
              <a:rPr lang="en-US" dirty="0" smtClean="0"/>
              <a:t> </a:t>
            </a:r>
            <a:r>
              <a:rPr lang="en-US" dirty="0" err="1" smtClean="0"/>
              <a:t>theo</a:t>
            </a:r>
            <a:r>
              <a:rPr lang="en-US" dirty="0" smtClean="0"/>
              <a:t> </a:t>
            </a:r>
            <a:r>
              <a:rPr lang="en-US" dirty="0" err="1" smtClean="0"/>
              <a:t>thông</a:t>
            </a:r>
            <a:r>
              <a:rPr lang="en-US" dirty="0" smtClean="0"/>
              <a:t> </a:t>
            </a:r>
            <a:r>
              <a:rPr lang="en-US" dirty="0" err="1" smtClean="0"/>
              <a:t>lệ</a:t>
            </a:r>
            <a:r>
              <a:rPr lang="en-US" dirty="0" smtClean="0"/>
              <a:t> </a:t>
            </a:r>
            <a:r>
              <a:rPr lang="en-US" dirty="0" err="1" smtClean="0"/>
              <a:t>tốt</a:t>
            </a:r>
            <a:r>
              <a:rPr lang="en-US" dirty="0" smtClean="0"/>
              <a:t> </a:t>
            </a:r>
            <a:r>
              <a:rPr lang="en-US" dirty="0" err="1" smtClean="0"/>
              <a:t>QTCty</a:t>
            </a:r>
            <a:r>
              <a:rPr lang="en-US" dirty="0" smtClean="0"/>
              <a:t>).</a:t>
            </a:r>
          </a:p>
          <a:p>
            <a:pPr lvl="1"/>
            <a:r>
              <a:rPr lang="en-US" dirty="0" err="1" smtClean="0"/>
              <a:t>Chưa</a:t>
            </a:r>
            <a:r>
              <a:rPr lang="en-US" dirty="0" smtClean="0"/>
              <a:t> </a:t>
            </a:r>
            <a:r>
              <a:rPr lang="en-US" dirty="0" err="1" smtClean="0"/>
              <a:t>rõ</a:t>
            </a:r>
            <a:r>
              <a:rPr lang="en-US" dirty="0" smtClean="0"/>
              <a:t> </a:t>
            </a:r>
            <a:r>
              <a:rPr lang="en-US" dirty="0" err="1" smtClean="0"/>
              <a:t>cơ</a:t>
            </a:r>
            <a:r>
              <a:rPr lang="en-US" dirty="0" smtClean="0"/>
              <a:t> </a:t>
            </a:r>
            <a:r>
              <a:rPr lang="en-US" dirty="0" err="1" smtClean="0"/>
              <a:t>quan</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a:t>
            </a:r>
          </a:p>
          <a:p>
            <a:pPr lvl="1"/>
            <a:r>
              <a:rPr lang="en-US" dirty="0" err="1" smtClean="0"/>
              <a:t>Chưa</a:t>
            </a:r>
            <a:r>
              <a:rPr lang="en-US" dirty="0" smtClean="0"/>
              <a:t> </a:t>
            </a:r>
            <a:r>
              <a:rPr lang="en-US" dirty="0" err="1" smtClean="0"/>
              <a:t>tách</a:t>
            </a:r>
            <a:r>
              <a:rPr lang="en-US" dirty="0" smtClean="0"/>
              <a:t> </a:t>
            </a:r>
            <a:r>
              <a:rPr lang="en-US" dirty="0" err="1" smtClean="0"/>
              <a:t>được</a:t>
            </a:r>
            <a:r>
              <a:rPr lang="en-US" dirty="0" smtClean="0"/>
              <a:t> </a:t>
            </a:r>
            <a:r>
              <a:rPr lang="en-US" dirty="0" err="1" smtClean="0"/>
              <a:t>chức</a:t>
            </a:r>
            <a:r>
              <a:rPr lang="en-US" dirty="0" smtClean="0"/>
              <a:t> </a:t>
            </a:r>
            <a:r>
              <a:rPr lang="en-US" dirty="0" err="1" smtClean="0"/>
              <a:t>năng</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 </a:t>
            </a:r>
            <a:r>
              <a:rPr lang="en-US" dirty="0" err="1" smtClean="0"/>
              <a:t>và</a:t>
            </a:r>
            <a:r>
              <a:rPr lang="en-US" dirty="0" smtClean="0"/>
              <a:t> </a:t>
            </a:r>
            <a:r>
              <a:rPr lang="en-US" dirty="0" err="1" smtClean="0"/>
              <a:t>chức</a:t>
            </a:r>
            <a:r>
              <a:rPr lang="en-US" dirty="0" smtClean="0"/>
              <a:t> </a:t>
            </a:r>
            <a:r>
              <a:rPr lang="en-US" dirty="0" err="1" smtClean="0"/>
              <a:t>lập</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quản</a:t>
            </a:r>
            <a:r>
              <a:rPr lang="en-US" dirty="0" smtClean="0"/>
              <a:t> </a:t>
            </a:r>
            <a:r>
              <a:rPr lang="en-US" dirty="0" err="1" smtClean="0"/>
              <a:t>lý</a:t>
            </a:r>
            <a:r>
              <a:rPr lang="en-US" dirty="0" smtClean="0"/>
              <a:t> </a:t>
            </a:r>
            <a:r>
              <a:rPr lang="en-US" dirty="0" err="1" smtClean="0"/>
              <a:t>hành</a:t>
            </a:r>
            <a:r>
              <a:rPr lang="en-US" dirty="0" smtClean="0"/>
              <a:t> </a:t>
            </a:r>
            <a:r>
              <a:rPr lang="en-US" dirty="0" err="1" smtClean="0"/>
              <a:t>chính</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điều</a:t>
            </a:r>
            <a:r>
              <a:rPr lang="en-US" dirty="0" smtClean="0"/>
              <a:t> </a:t>
            </a:r>
            <a:r>
              <a:rPr lang="en-US" dirty="0" err="1" smtClean="0"/>
              <a:t>tiết</a:t>
            </a:r>
            <a:r>
              <a:rPr lang="en-US" dirty="0" smtClean="0"/>
              <a:t> </a:t>
            </a:r>
            <a:r>
              <a:rPr lang="en-US" dirty="0" err="1" smtClean="0"/>
              <a:t>thị</a:t>
            </a:r>
            <a:r>
              <a:rPr lang="en-US" dirty="0" smtClean="0"/>
              <a:t> </a:t>
            </a:r>
            <a:r>
              <a:rPr lang="en-US" dirty="0" err="1" smtClean="0"/>
              <a:t>trường</a:t>
            </a:r>
            <a:r>
              <a:rPr lang="en-US" dirty="0" smtClean="0"/>
              <a:t>.</a:t>
            </a:r>
          </a:p>
          <a:p>
            <a:pPr lvl="1"/>
            <a:r>
              <a:rPr lang="en-US" dirty="0" err="1" smtClean="0"/>
              <a:t>Chưa</a:t>
            </a:r>
            <a:r>
              <a:rPr lang="en-US" dirty="0" smtClean="0"/>
              <a:t> </a:t>
            </a:r>
            <a:r>
              <a:rPr lang="en-US" dirty="0" err="1" smtClean="0"/>
              <a:t>có</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 (</a:t>
            </a:r>
            <a:r>
              <a:rPr lang="en-US" dirty="0" err="1" smtClean="0"/>
              <a:t>quốc</a:t>
            </a:r>
            <a:r>
              <a:rPr lang="en-US" dirty="0" smtClean="0"/>
              <a:t> </a:t>
            </a:r>
            <a:r>
              <a:rPr lang="en-US" dirty="0" err="1" smtClean="0"/>
              <a:t>hội</a:t>
            </a:r>
            <a:r>
              <a:rPr lang="en-US" dirty="0" smtClean="0"/>
              <a:t>, </a:t>
            </a:r>
            <a:r>
              <a:rPr lang="en-US" dirty="0" err="1" smtClean="0"/>
              <a:t>chính</a:t>
            </a:r>
            <a:r>
              <a:rPr lang="en-US" dirty="0" smtClean="0"/>
              <a:t> </a:t>
            </a:r>
            <a:r>
              <a:rPr lang="en-US" dirty="0" err="1" smtClean="0"/>
              <a:t>phủ</a:t>
            </a:r>
            <a:r>
              <a:rPr lang="en-US" dirty="0" smtClean="0"/>
              <a:t> </a:t>
            </a:r>
            <a:r>
              <a:rPr lang="en-US" dirty="0" err="1" smtClean="0"/>
              <a:t>và</a:t>
            </a:r>
            <a:r>
              <a:rPr lang="en-US" dirty="0" smtClean="0"/>
              <a:t> </a:t>
            </a:r>
            <a:r>
              <a:rPr lang="en-US" dirty="0" err="1" smtClean="0"/>
              <a:t>cơ</a:t>
            </a:r>
            <a:r>
              <a:rPr lang="en-US" dirty="0" smtClean="0"/>
              <a:t> </a:t>
            </a:r>
            <a:r>
              <a:rPr lang="en-US" dirty="0" err="1" smtClean="0"/>
              <a:t>quan</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a:t>
            </a:r>
          </a:p>
          <a:p>
            <a:pPr lvl="1"/>
            <a:r>
              <a:rPr lang="en-US" dirty="0" err="1" smtClean="0"/>
              <a:t>Cách</a:t>
            </a:r>
            <a:r>
              <a:rPr lang="en-US" dirty="0" smtClean="0"/>
              <a:t> </a:t>
            </a:r>
            <a:r>
              <a:rPr lang="en-US" dirty="0" err="1" smtClean="0"/>
              <a:t>thức</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quyền</a:t>
            </a:r>
            <a:r>
              <a:rPr lang="en-US" dirty="0" smtClean="0"/>
              <a:t> </a:t>
            </a:r>
            <a:r>
              <a:rPr lang="en-US" dirty="0" err="1" smtClean="0"/>
              <a:t>chủ</a:t>
            </a:r>
            <a:r>
              <a:rPr lang="en-US" dirty="0" smtClean="0"/>
              <a:t> </a:t>
            </a:r>
            <a:r>
              <a:rPr lang="en-US" dirty="0" err="1" smtClean="0"/>
              <a:t>sở</a:t>
            </a:r>
            <a:r>
              <a:rPr lang="en-US" dirty="0" smtClean="0"/>
              <a:t> </a:t>
            </a:r>
            <a:r>
              <a:rPr lang="en-US" dirty="0" err="1" smtClean="0"/>
              <a:t>hữu</a:t>
            </a:r>
            <a:r>
              <a:rPr lang="en-US" dirty="0" smtClean="0"/>
              <a:t>, HĐTV, HDDQT, </a:t>
            </a:r>
            <a:r>
              <a:rPr lang="en-US" dirty="0" err="1" smtClean="0"/>
              <a:t>CEOs,.v.v</a:t>
            </a:r>
            <a:r>
              <a:rPr lang="en-US" dirty="0" smtClean="0"/>
              <a:t>.. </a:t>
            </a:r>
            <a:r>
              <a:rPr lang="en-US" dirty="0" err="1" smtClean="0"/>
              <a:t>vẫn</a:t>
            </a:r>
            <a:r>
              <a:rPr lang="en-US" dirty="0" smtClean="0"/>
              <a:t> </a:t>
            </a:r>
            <a:r>
              <a:rPr lang="en-US" dirty="0" err="1" smtClean="0"/>
              <a:t>sẽ</a:t>
            </a:r>
            <a:r>
              <a:rPr lang="en-US" dirty="0" smtClean="0"/>
              <a:t> </a:t>
            </a:r>
            <a:r>
              <a:rPr lang="en-US" dirty="0" err="1" smtClean="0"/>
              <a:t>là</a:t>
            </a:r>
            <a:r>
              <a:rPr lang="en-US" dirty="0" smtClean="0"/>
              <a:t> </a:t>
            </a:r>
            <a:r>
              <a:rPr lang="en-US" dirty="0" err="1" smtClean="0"/>
              <a:t>vấn</a:t>
            </a:r>
            <a:r>
              <a:rPr lang="en-US" dirty="0" smtClean="0"/>
              <a:t> </a:t>
            </a:r>
            <a:r>
              <a:rPr lang="en-US" dirty="0" err="1" smtClean="0"/>
              <a:t>đề</a:t>
            </a:r>
            <a:r>
              <a:rPr lang="en-US" dirty="0" smtClean="0"/>
              <a:t>;</a:t>
            </a:r>
          </a:p>
          <a:p>
            <a:pPr lvl="1"/>
            <a:r>
              <a:rPr lang="en-US" dirty="0" smtClean="0"/>
              <a:t>v.v...</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nchor="ctr"/>
          <a:lstStyle/>
          <a:p>
            <a:pPr eaLnBrk="1" hangingPunct="1"/>
            <a:r>
              <a:rPr lang="en-US" smtClean="0"/>
              <a:t>8. Doanh nghiệp xã hội</a:t>
            </a:r>
          </a:p>
        </p:txBody>
      </p:sp>
      <p:sp>
        <p:nvSpPr>
          <p:cNvPr id="66562" name="Content Placeholder 2"/>
          <p:cNvSpPr>
            <a:spLocks noGrp="1"/>
          </p:cNvSpPr>
          <p:nvPr>
            <p:ph idx="4294967295"/>
          </p:nvPr>
        </p:nvSpPr>
        <p:spPr/>
        <p:txBody>
          <a:bodyPr/>
          <a:lstStyle/>
          <a:p>
            <a:pPr eaLnBrk="1" hangingPunct="1">
              <a:spcBef>
                <a:spcPct val="0"/>
              </a:spcBef>
            </a:pPr>
            <a:r>
              <a:rPr lang="vi-VN" sz="2200" dirty="0" smtClean="0">
                <a:cs typeface="Arial" charset="0"/>
              </a:rPr>
              <a:t> </a:t>
            </a:r>
            <a:r>
              <a:rPr lang="en-US" sz="2600" dirty="0" err="1" smtClean="0"/>
              <a:t>Bổ</a:t>
            </a:r>
            <a:r>
              <a:rPr lang="en-US" sz="2600" dirty="0" smtClean="0"/>
              <a:t> sung </a:t>
            </a:r>
            <a:r>
              <a:rPr lang="en-US" sz="2600" dirty="0" err="1" smtClean="0"/>
              <a:t>khái</a:t>
            </a:r>
            <a:r>
              <a:rPr lang="en-US" sz="2600" dirty="0" smtClean="0"/>
              <a:t> </a:t>
            </a:r>
            <a:r>
              <a:rPr lang="en-US" sz="2600" dirty="0" err="1" smtClean="0"/>
              <a:t>niệm</a:t>
            </a:r>
            <a:r>
              <a:rPr lang="en-US" sz="2600" dirty="0" smtClean="0"/>
              <a:t> </a:t>
            </a:r>
            <a:r>
              <a:rPr lang="en-US" sz="2600" dirty="0" err="1" smtClean="0"/>
              <a:t>doanh</a:t>
            </a:r>
            <a:r>
              <a:rPr lang="en-US" sz="2600" dirty="0" smtClean="0"/>
              <a:t> </a:t>
            </a:r>
            <a:r>
              <a:rPr lang="en-US" sz="2600" dirty="0" err="1" smtClean="0"/>
              <a:t>nghiệp</a:t>
            </a:r>
            <a:r>
              <a:rPr lang="en-US" sz="2600" dirty="0" smtClean="0"/>
              <a:t> </a:t>
            </a:r>
            <a:r>
              <a:rPr lang="en-US" sz="2600" dirty="0" err="1" smtClean="0"/>
              <a:t>xã</a:t>
            </a:r>
            <a:r>
              <a:rPr lang="en-US" sz="2600" dirty="0" smtClean="0"/>
              <a:t> </a:t>
            </a:r>
            <a:r>
              <a:rPr lang="en-US" sz="2600" dirty="0" err="1" smtClean="0"/>
              <a:t>hội</a:t>
            </a:r>
            <a:r>
              <a:rPr lang="en-US" sz="2600" dirty="0" smtClean="0"/>
              <a:t> </a:t>
            </a:r>
            <a:r>
              <a:rPr lang="en-US" sz="2600" dirty="0" err="1" smtClean="0"/>
              <a:t>để</a:t>
            </a:r>
            <a:r>
              <a:rPr lang="en-US" sz="2600" dirty="0" smtClean="0"/>
              <a:t> </a:t>
            </a:r>
            <a:r>
              <a:rPr lang="en-US" sz="2600" dirty="0" err="1" smtClean="0"/>
              <a:t>luật</a:t>
            </a:r>
            <a:r>
              <a:rPr lang="en-US" sz="2600" dirty="0" smtClean="0"/>
              <a:t> </a:t>
            </a:r>
            <a:r>
              <a:rPr lang="en-US" sz="2600" dirty="0" err="1" smtClean="0"/>
              <a:t>hóa</a:t>
            </a:r>
            <a:r>
              <a:rPr lang="en-US" sz="2600" dirty="0" smtClean="0"/>
              <a:t> </a:t>
            </a:r>
            <a:r>
              <a:rPr lang="en-US" sz="2600" dirty="0" err="1" smtClean="0"/>
              <a:t>sự</a:t>
            </a:r>
            <a:r>
              <a:rPr lang="en-US" sz="2600" dirty="0" smtClean="0"/>
              <a:t> </a:t>
            </a:r>
            <a:r>
              <a:rPr lang="en-US" sz="2600" dirty="0" err="1" smtClean="0"/>
              <a:t>tồn</a:t>
            </a:r>
            <a:r>
              <a:rPr lang="en-US" sz="2600" dirty="0" smtClean="0"/>
              <a:t> </a:t>
            </a:r>
            <a:r>
              <a:rPr lang="en-US" sz="2600" dirty="0" err="1" smtClean="0"/>
              <a:t>tại</a:t>
            </a:r>
            <a:r>
              <a:rPr lang="en-US" sz="2600" dirty="0" smtClean="0"/>
              <a:t> </a:t>
            </a:r>
            <a:r>
              <a:rPr lang="en-US" sz="2600" dirty="0" err="1" smtClean="0"/>
              <a:t>nhằm</a:t>
            </a:r>
            <a:r>
              <a:rPr lang="en-US" sz="2600" dirty="0" smtClean="0"/>
              <a:t> </a:t>
            </a:r>
            <a:r>
              <a:rPr lang="en-US" sz="2600" dirty="0" err="1" smtClean="0"/>
              <a:t>thúc</a:t>
            </a:r>
            <a:r>
              <a:rPr lang="en-US" sz="2600" dirty="0" smtClean="0"/>
              <a:t> </a:t>
            </a:r>
            <a:r>
              <a:rPr lang="en-US" sz="2600" dirty="0" err="1" smtClean="0"/>
              <a:t>đẩy</a:t>
            </a:r>
            <a:r>
              <a:rPr lang="en-US" sz="2600" dirty="0" smtClean="0"/>
              <a:t> </a:t>
            </a:r>
            <a:r>
              <a:rPr lang="en-US" sz="2600" dirty="0" err="1" smtClean="0"/>
              <a:t>sự</a:t>
            </a:r>
            <a:r>
              <a:rPr lang="en-US" sz="2600" dirty="0" smtClean="0"/>
              <a:t> </a:t>
            </a:r>
            <a:r>
              <a:rPr lang="en-US" sz="2600" dirty="0" err="1" smtClean="0"/>
              <a:t>phát</a:t>
            </a:r>
            <a:r>
              <a:rPr lang="en-US" sz="2600" dirty="0" smtClean="0"/>
              <a:t> </a:t>
            </a:r>
            <a:r>
              <a:rPr lang="en-US" sz="2600" dirty="0" err="1" smtClean="0"/>
              <a:t>triển</a:t>
            </a:r>
            <a:r>
              <a:rPr lang="en-US" sz="2600" dirty="0" smtClean="0"/>
              <a:t> </a:t>
            </a:r>
            <a:r>
              <a:rPr lang="en-US" sz="2600" dirty="0" err="1" smtClean="0"/>
              <a:t>loại</a:t>
            </a:r>
            <a:r>
              <a:rPr lang="en-US" sz="2600" dirty="0" smtClean="0"/>
              <a:t> </a:t>
            </a:r>
            <a:r>
              <a:rPr lang="en-US" sz="2600" dirty="0" err="1" smtClean="0"/>
              <a:t>hình</a:t>
            </a:r>
            <a:r>
              <a:rPr lang="en-US" sz="2600" dirty="0" smtClean="0"/>
              <a:t> </a:t>
            </a:r>
            <a:r>
              <a:rPr lang="en-US" sz="2600" dirty="0" err="1" smtClean="0"/>
              <a:t>doanh</a:t>
            </a:r>
            <a:r>
              <a:rPr lang="en-US" sz="2600" dirty="0" smtClean="0"/>
              <a:t> </a:t>
            </a:r>
            <a:r>
              <a:rPr lang="en-US" sz="2600" dirty="0" err="1" smtClean="0"/>
              <a:t>nghiệp</a:t>
            </a:r>
            <a:r>
              <a:rPr lang="en-US" sz="2600" dirty="0" smtClean="0"/>
              <a:t> </a:t>
            </a:r>
            <a:r>
              <a:rPr lang="en-US" sz="2600" dirty="0" err="1" smtClean="0"/>
              <a:t>này</a:t>
            </a:r>
            <a:r>
              <a:rPr lang="en-US" sz="2600" dirty="0" smtClean="0"/>
              <a:t> </a:t>
            </a:r>
            <a:r>
              <a:rPr lang="en-US" sz="2600" dirty="0" err="1" smtClean="0"/>
              <a:t>như</a:t>
            </a:r>
            <a:r>
              <a:rPr lang="en-US" sz="2600" dirty="0" smtClean="0"/>
              <a:t> </a:t>
            </a:r>
            <a:r>
              <a:rPr lang="en-US" sz="2600" dirty="0" err="1" smtClean="0"/>
              <a:t>một</a:t>
            </a:r>
            <a:r>
              <a:rPr lang="en-US" sz="2600" dirty="0" smtClean="0"/>
              <a:t> </a:t>
            </a:r>
            <a:r>
              <a:rPr lang="en-US" sz="2600" dirty="0" err="1" smtClean="0"/>
              <a:t>phương</a:t>
            </a:r>
            <a:r>
              <a:rPr lang="en-US" sz="2600" dirty="0" smtClean="0"/>
              <a:t> </a:t>
            </a:r>
            <a:r>
              <a:rPr lang="en-US" sz="2600" dirty="0" err="1" smtClean="0"/>
              <a:t>thức</a:t>
            </a:r>
            <a:r>
              <a:rPr lang="en-US" sz="2600" dirty="0" smtClean="0"/>
              <a:t> </a:t>
            </a:r>
            <a:r>
              <a:rPr lang="en-US" sz="2600" dirty="0" err="1" smtClean="0"/>
              <a:t>mới</a:t>
            </a:r>
            <a:r>
              <a:rPr lang="en-US" sz="2600" dirty="0" smtClean="0"/>
              <a:t>, </a:t>
            </a:r>
            <a:r>
              <a:rPr lang="en-US" sz="2600" dirty="0" err="1" smtClean="0"/>
              <a:t>bổ</a:t>
            </a:r>
            <a:r>
              <a:rPr lang="en-US" sz="2600" dirty="0" smtClean="0"/>
              <a:t> sung </a:t>
            </a:r>
            <a:r>
              <a:rPr lang="en-US" sz="2600" dirty="0" err="1" smtClean="0"/>
              <a:t>cho</a:t>
            </a:r>
            <a:r>
              <a:rPr lang="en-US" sz="2600" dirty="0" smtClean="0"/>
              <a:t> </a:t>
            </a:r>
            <a:r>
              <a:rPr lang="en-US" sz="2600" dirty="0" err="1" smtClean="0"/>
              <a:t>Nhà</a:t>
            </a:r>
            <a:r>
              <a:rPr lang="en-US" sz="2600" dirty="0" smtClean="0"/>
              <a:t> </a:t>
            </a:r>
            <a:r>
              <a:rPr lang="en-US" sz="2600" dirty="0" err="1" smtClean="0"/>
              <a:t>nước</a:t>
            </a:r>
            <a:r>
              <a:rPr lang="en-US" sz="2600" dirty="0" smtClean="0"/>
              <a:t> </a:t>
            </a:r>
            <a:r>
              <a:rPr lang="en-US" sz="2600" dirty="0" err="1" smtClean="0"/>
              <a:t>trong</a:t>
            </a:r>
            <a:r>
              <a:rPr lang="en-US" sz="2600" dirty="0" smtClean="0"/>
              <a:t> </a:t>
            </a:r>
            <a:r>
              <a:rPr lang="en-US" sz="2600" dirty="0" err="1" smtClean="0"/>
              <a:t>giải</a:t>
            </a:r>
            <a:r>
              <a:rPr lang="en-US" sz="2600" dirty="0" smtClean="0"/>
              <a:t> </a:t>
            </a:r>
            <a:r>
              <a:rPr lang="en-US" sz="2600" dirty="0" err="1" smtClean="0"/>
              <a:t>quyết</a:t>
            </a:r>
            <a:r>
              <a:rPr lang="en-US" sz="2600" dirty="0" smtClean="0"/>
              <a:t> </a:t>
            </a:r>
            <a:r>
              <a:rPr lang="en-US" sz="2600" dirty="0" err="1" smtClean="0"/>
              <a:t>vấn</a:t>
            </a:r>
            <a:r>
              <a:rPr lang="en-US" sz="2600" dirty="0" smtClean="0"/>
              <a:t> </a:t>
            </a:r>
            <a:r>
              <a:rPr lang="en-US" sz="2600" dirty="0" err="1" smtClean="0"/>
              <a:t>đề</a:t>
            </a:r>
            <a:r>
              <a:rPr lang="en-US" sz="2600" dirty="0" smtClean="0"/>
              <a:t> </a:t>
            </a:r>
            <a:r>
              <a:rPr lang="en-US" sz="2600" dirty="0" err="1" smtClean="0"/>
              <a:t>xã</a:t>
            </a:r>
            <a:r>
              <a:rPr lang="en-US" sz="2600" dirty="0" smtClean="0"/>
              <a:t> </a:t>
            </a:r>
            <a:r>
              <a:rPr lang="en-US" sz="2600" dirty="0" err="1" smtClean="0"/>
              <a:t>hội</a:t>
            </a:r>
            <a:r>
              <a:rPr lang="en-US" sz="2600" dirty="0" smtClean="0"/>
              <a:t>.</a:t>
            </a:r>
          </a:p>
          <a:p>
            <a:pPr eaLnBrk="1" hangingPunct="1">
              <a:buFont typeface="Wingdings" pitchFamily="2" charset="2"/>
              <a:buNone/>
            </a:pPr>
            <a:r>
              <a:rPr lang="en-US" sz="2600" dirty="0" smtClean="0"/>
              <a:t>	DNXH </a:t>
            </a:r>
            <a:r>
              <a:rPr lang="en-US" sz="2600" dirty="0" err="1" smtClean="0"/>
              <a:t>là</a:t>
            </a:r>
            <a:r>
              <a:rPr lang="en-US" sz="2600" dirty="0" smtClean="0"/>
              <a:t> DN </a:t>
            </a:r>
            <a:r>
              <a:rPr lang="en-US" sz="2600" dirty="0" err="1" smtClean="0"/>
              <a:t>có</a:t>
            </a:r>
            <a:r>
              <a:rPr lang="en-US" sz="2600" dirty="0" smtClean="0"/>
              <a:t> </a:t>
            </a:r>
            <a:r>
              <a:rPr lang="en-US" sz="2600" dirty="0" err="1" smtClean="0"/>
              <a:t>tôn</a:t>
            </a:r>
            <a:r>
              <a:rPr lang="en-US" sz="2600" dirty="0" smtClean="0"/>
              <a:t> </a:t>
            </a:r>
            <a:r>
              <a:rPr lang="en-US" sz="2600" dirty="0" err="1" smtClean="0"/>
              <a:t>chỉ</a:t>
            </a:r>
            <a:r>
              <a:rPr lang="en-US" sz="2600" dirty="0" smtClean="0"/>
              <a:t> &amp; </a:t>
            </a:r>
            <a:r>
              <a:rPr lang="en-US" sz="2600" dirty="0" err="1" smtClean="0"/>
              <a:t>mục</a:t>
            </a:r>
            <a:r>
              <a:rPr lang="en-US" sz="2600" dirty="0" smtClean="0"/>
              <a:t> </a:t>
            </a:r>
            <a:r>
              <a:rPr lang="en-US" sz="2600" dirty="0" err="1" smtClean="0"/>
              <a:t>tiêu</a:t>
            </a:r>
            <a:r>
              <a:rPr lang="en-US" sz="2600" dirty="0" smtClean="0"/>
              <a:t> </a:t>
            </a:r>
            <a:r>
              <a:rPr lang="en-US" sz="2600" dirty="0" err="1" smtClean="0"/>
              <a:t>giải</a:t>
            </a:r>
            <a:r>
              <a:rPr lang="en-US" sz="2600" dirty="0" smtClean="0"/>
              <a:t> </a:t>
            </a:r>
            <a:r>
              <a:rPr lang="en-US" sz="2600" dirty="0" err="1" smtClean="0"/>
              <a:t>quyết</a:t>
            </a:r>
            <a:r>
              <a:rPr lang="en-US" sz="2600" dirty="0" smtClean="0"/>
              <a:t> </a:t>
            </a:r>
            <a:r>
              <a:rPr lang="en-US" sz="2600" dirty="0" err="1" smtClean="0"/>
              <a:t>vấn</a:t>
            </a:r>
            <a:r>
              <a:rPr lang="en-US" sz="2600" dirty="0" smtClean="0"/>
              <a:t> </a:t>
            </a:r>
            <a:r>
              <a:rPr lang="en-US" sz="2600" dirty="0" err="1" smtClean="0"/>
              <a:t>đề</a:t>
            </a:r>
            <a:r>
              <a:rPr lang="en-US" sz="2600" dirty="0" smtClean="0"/>
              <a:t> </a:t>
            </a:r>
            <a:r>
              <a:rPr lang="en-US" sz="2600" dirty="0" err="1" smtClean="0"/>
              <a:t>xã</a:t>
            </a:r>
            <a:r>
              <a:rPr lang="en-US" sz="2600" dirty="0" smtClean="0"/>
              <a:t> </a:t>
            </a:r>
            <a:r>
              <a:rPr lang="en-US" sz="2600" dirty="0" err="1" smtClean="0"/>
              <a:t>hội</a:t>
            </a:r>
            <a:r>
              <a:rPr lang="en-US" sz="2600" dirty="0" smtClean="0"/>
              <a:t>, </a:t>
            </a:r>
            <a:r>
              <a:rPr lang="en-US" sz="2600" dirty="0" err="1" smtClean="0"/>
              <a:t>môi</a:t>
            </a:r>
            <a:r>
              <a:rPr lang="en-US" sz="2600" dirty="0" smtClean="0"/>
              <a:t> </a:t>
            </a:r>
            <a:r>
              <a:rPr lang="en-US" sz="2600" dirty="0" err="1" smtClean="0"/>
              <a:t>trường</a:t>
            </a:r>
            <a:r>
              <a:rPr lang="en-US" sz="2600" dirty="0" smtClean="0"/>
              <a:t> + </a:t>
            </a:r>
            <a:r>
              <a:rPr lang="en-US" sz="2600" dirty="0" err="1" smtClean="0"/>
              <a:t>đa</a:t>
            </a:r>
            <a:r>
              <a:rPr lang="en-US" sz="2600" dirty="0" smtClean="0"/>
              <a:t> </a:t>
            </a:r>
            <a:r>
              <a:rPr lang="en-US" sz="2600" dirty="0" err="1" smtClean="0"/>
              <a:t>số</a:t>
            </a:r>
            <a:r>
              <a:rPr lang="en-US" sz="2600" dirty="0" smtClean="0"/>
              <a:t> </a:t>
            </a:r>
            <a:r>
              <a:rPr lang="en-US" sz="2600" dirty="0" err="1" smtClean="0"/>
              <a:t>lợi</a:t>
            </a:r>
            <a:r>
              <a:rPr lang="en-US" sz="2600" dirty="0" smtClean="0"/>
              <a:t> </a:t>
            </a:r>
            <a:r>
              <a:rPr lang="en-US" sz="2600" dirty="0" err="1" smtClean="0"/>
              <a:t>nhuận</a:t>
            </a:r>
            <a:r>
              <a:rPr lang="en-US" sz="2600" dirty="0" smtClean="0"/>
              <a:t> </a:t>
            </a:r>
            <a:r>
              <a:rPr lang="en-US" sz="2600" dirty="0" err="1" smtClean="0"/>
              <a:t>được</a:t>
            </a:r>
            <a:r>
              <a:rPr lang="en-US" sz="2600" dirty="0" smtClean="0"/>
              <a:t> </a:t>
            </a:r>
            <a:r>
              <a:rPr lang="en-US" sz="2600" dirty="0" err="1" smtClean="0"/>
              <a:t>giữ</a:t>
            </a:r>
            <a:r>
              <a:rPr lang="en-US" sz="2600" dirty="0" smtClean="0"/>
              <a:t> </a:t>
            </a:r>
            <a:r>
              <a:rPr lang="en-US" sz="2600" dirty="0" err="1" smtClean="0"/>
              <a:t>lại</a:t>
            </a:r>
            <a:r>
              <a:rPr lang="en-US" sz="2600" dirty="0" smtClean="0"/>
              <a:t> </a:t>
            </a:r>
            <a:r>
              <a:rPr lang="en-US" sz="2600" dirty="0" err="1" smtClean="0"/>
              <a:t>để</a:t>
            </a:r>
            <a:r>
              <a:rPr lang="en-US" sz="2600" dirty="0" smtClean="0"/>
              <a:t> </a:t>
            </a:r>
            <a:r>
              <a:rPr lang="en-US" sz="2600" dirty="0" err="1" smtClean="0"/>
              <a:t>tái</a:t>
            </a:r>
            <a:r>
              <a:rPr lang="en-US" sz="2600" dirty="0" smtClean="0"/>
              <a:t> </a:t>
            </a:r>
            <a:r>
              <a:rPr lang="en-US" sz="2600" dirty="0" err="1" smtClean="0"/>
              <a:t>đầu</a:t>
            </a:r>
            <a:r>
              <a:rPr lang="en-US" sz="2600" dirty="0" smtClean="0"/>
              <a:t> </a:t>
            </a:r>
            <a:r>
              <a:rPr lang="en-US" sz="2600" dirty="0" err="1" smtClean="0"/>
              <a:t>tư</a:t>
            </a:r>
            <a:r>
              <a:rPr lang="en-US" sz="2600" dirty="0" smtClean="0"/>
              <a:t> </a:t>
            </a:r>
            <a:r>
              <a:rPr lang="en-US" sz="2600" dirty="0" err="1" smtClean="0"/>
              <a:t>nhằm</a:t>
            </a:r>
            <a:r>
              <a:rPr lang="en-US" sz="2600" dirty="0" smtClean="0"/>
              <a:t> </a:t>
            </a:r>
            <a:r>
              <a:rPr lang="en-US" sz="2600" dirty="0" err="1" smtClean="0"/>
              <a:t>duy</a:t>
            </a:r>
            <a:r>
              <a:rPr lang="en-US" sz="2600" dirty="0" smtClean="0"/>
              <a:t> </a:t>
            </a:r>
            <a:r>
              <a:rPr lang="en-US" sz="2600" dirty="0" err="1" smtClean="0"/>
              <a:t>trì</a:t>
            </a:r>
            <a:r>
              <a:rPr lang="en-US" sz="2600" dirty="0" smtClean="0"/>
              <a:t> </a:t>
            </a:r>
            <a:r>
              <a:rPr lang="en-US" sz="2600" dirty="0" err="1" smtClean="0"/>
              <a:t>mục</a:t>
            </a:r>
            <a:r>
              <a:rPr lang="en-US" sz="2600" dirty="0" smtClean="0"/>
              <a:t> </a:t>
            </a:r>
            <a:r>
              <a:rPr lang="en-US" sz="2600" dirty="0" err="1" smtClean="0"/>
              <a:t>tiêu</a:t>
            </a:r>
            <a:r>
              <a:rPr lang="en-US" sz="2600" dirty="0" smtClean="0"/>
              <a:t>, </a:t>
            </a:r>
            <a:r>
              <a:rPr lang="en-US" sz="2600" dirty="0" err="1" smtClean="0"/>
              <a:t>tôn</a:t>
            </a:r>
            <a:r>
              <a:rPr lang="en-US" sz="2600" dirty="0" smtClean="0"/>
              <a:t> </a:t>
            </a:r>
            <a:r>
              <a:rPr lang="en-US" sz="2600" dirty="0" err="1" smtClean="0"/>
              <a:t>chỉ</a:t>
            </a:r>
            <a:r>
              <a:rPr lang="en-US" sz="2600" dirty="0" smtClean="0"/>
              <a:t> </a:t>
            </a:r>
            <a:r>
              <a:rPr lang="en-US" sz="2600" dirty="0" err="1" smtClean="0"/>
              <a:t>đã</a:t>
            </a:r>
            <a:r>
              <a:rPr lang="en-US" sz="2600" dirty="0" smtClean="0"/>
              <a:t> </a:t>
            </a:r>
            <a:r>
              <a:rPr lang="en-US" sz="2600" dirty="0" err="1" smtClean="0"/>
              <a:t>đăng</a:t>
            </a:r>
            <a:r>
              <a:rPr lang="en-US" sz="2600" dirty="0" smtClean="0"/>
              <a:t> </a:t>
            </a:r>
            <a:r>
              <a:rPr lang="en-US" sz="2600" dirty="0" err="1" smtClean="0"/>
              <a:t>ký</a:t>
            </a:r>
            <a:r>
              <a:rPr lang="en-US" sz="2600" dirty="0" smtClean="0"/>
              <a:t>.</a:t>
            </a:r>
          </a:p>
          <a:p>
            <a:pPr eaLnBrk="1" hangingPunct="1"/>
            <a:r>
              <a:rPr lang="en-US" sz="2600" dirty="0" err="1" smtClean="0"/>
              <a:t>Một</a:t>
            </a:r>
            <a:r>
              <a:rPr lang="en-US" sz="2600" dirty="0" smtClean="0"/>
              <a:t> </a:t>
            </a:r>
            <a:r>
              <a:rPr lang="en-US" sz="2600" dirty="0" err="1" smtClean="0"/>
              <a:t>số</a:t>
            </a:r>
            <a:r>
              <a:rPr lang="en-US" sz="2600" dirty="0" smtClean="0"/>
              <a:t> </a:t>
            </a:r>
            <a:r>
              <a:rPr lang="en-US" sz="2600" dirty="0" err="1" smtClean="0"/>
              <a:t>quyền</a:t>
            </a:r>
            <a:r>
              <a:rPr lang="en-US" sz="2600" dirty="0" smtClean="0"/>
              <a:t> </a:t>
            </a:r>
            <a:r>
              <a:rPr lang="en-US" sz="2600" dirty="0" err="1" smtClean="0"/>
              <a:t>và</a:t>
            </a:r>
            <a:r>
              <a:rPr lang="en-US" sz="2600" dirty="0" smtClean="0"/>
              <a:t> </a:t>
            </a:r>
            <a:r>
              <a:rPr lang="en-US" sz="2600" dirty="0" err="1" smtClean="0"/>
              <a:t>nghĩa</a:t>
            </a:r>
            <a:r>
              <a:rPr lang="en-US" sz="2600" dirty="0" smtClean="0"/>
              <a:t> </a:t>
            </a:r>
            <a:r>
              <a:rPr lang="en-US" sz="2600" dirty="0" err="1" smtClean="0"/>
              <a:t>vụ</a:t>
            </a:r>
            <a:r>
              <a:rPr lang="en-US" sz="2600" dirty="0" smtClean="0"/>
              <a:t> </a:t>
            </a:r>
            <a:r>
              <a:rPr lang="en-US" sz="2600" dirty="0" err="1" smtClean="0"/>
              <a:t>riêng</a:t>
            </a:r>
            <a:r>
              <a:rPr lang="en-US" sz="2600" dirty="0" smtClean="0"/>
              <a:t>, </a:t>
            </a:r>
            <a:r>
              <a:rPr lang="en-US" sz="2600" dirty="0" err="1" smtClean="0"/>
              <a:t>đặc</a:t>
            </a:r>
            <a:r>
              <a:rPr lang="en-US" sz="2600" dirty="0" smtClean="0"/>
              <a:t> </a:t>
            </a:r>
            <a:r>
              <a:rPr lang="en-US" sz="2600" dirty="0" err="1" smtClean="0"/>
              <a:t>thù</a:t>
            </a:r>
            <a:r>
              <a:rPr lang="en-US" sz="2600" dirty="0" smtClean="0"/>
              <a:t> </a:t>
            </a:r>
            <a:r>
              <a:rPr lang="en-US" sz="2600" dirty="0" err="1" smtClean="0"/>
              <a:t>của</a:t>
            </a:r>
            <a:r>
              <a:rPr lang="en-US" sz="2600" dirty="0" smtClean="0"/>
              <a:t> DNXH</a:t>
            </a:r>
          </a:p>
          <a:p>
            <a:pPr eaLnBrk="1" hangingPunct="1">
              <a:buFont typeface="Wingdings" pitchFamily="2" charset="2"/>
              <a:buNone/>
            </a:pPr>
            <a:endParaRPr lang="en-US" sz="26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2600" y="2133600"/>
            <a:ext cx="5562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p:txBody>
          <a:bodyPr/>
          <a:lstStyle/>
          <a:p>
            <a:r>
              <a:rPr lang="en-US" sz="3600" b="1" dirty="0" err="1" smtClean="0"/>
              <a:t>Các</a:t>
            </a:r>
            <a:r>
              <a:rPr lang="en-US" sz="3600" b="1" dirty="0" smtClean="0"/>
              <a:t> </a:t>
            </a:r>
            <a:r>
              <a:rPr lang="en-US" sz="3600" b="1" dirty="0" err="1" smtClean="0"/>
              <a:t>đặc</a:t>
            </a:r>
            <a:r>
              <a:rPr lang="en-US" sz="3600" b="1" dirty="0" smtClean="0"/>
              <a:t> </a:t>
            </a:r>
            <a:r>
              <a:rPr lang="en-US" sz="3600" b="1" dirty="0" err="1" smtClean="0"/>
              <a:t>điểm</a:t>
            </a:r>
            <a:r>
              <a:rPr lang="en-US" sz="3600" b="1" dirty="0" smtClean="0"/>
              <a:t> </a:t>
            </a:r>
            <a:r>
              <a:rPr lang="en-US" sz="3600" b="1" dirty="0" err="1" smtClean="0"/>
              <a:t>của</a:t>
            </a:r>
            <a:r>
              <a:rPr lang="en-US" sz="3600" b="1" dirty="0" smtClean="0"/>
              <a:t> DNXH </a:t>
            </a:r>
            <a:endParaRPr lang="vi-VN" sz="36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42757354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23103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eaLnBrk="1" fontAlgn="auto" hangingPunct="1">
              <a:spcAft>
                <a:spcPts val="0"/>
              </a:spcAft>
              <a:defRPr/>
            </a:pPr>
            <a:r>
              <a:rPr lang="en-US" dirty="0" err="1" smtClean="0">
                <a:latin typeface="Arial" pitchFamily="34" charset="0"/>
                <a:cs typeface="Arial" pitchFamily="34" charset="0"/>
              </a:rPr>
              <a:t>Mô</a:t>
            </a:r>
            <a:r>
              <a:rPr lang="en-US" dirty="0" smtClean="0">
                <a:latin typeface="Arial" pitchFamily="34" charset="0"/>
                <a:cs typeface="Arial" pitchFamily="34" charset="0"/>
              </a:rPr>
              <a:t> </a:t>
            </a:r>
            <a:r>
              <a:rPr lang="en-US" dirty="0" err="1" smtClean="0">
                <a:latin typeface="Arial" pitchFamily="34" charset="0"/>
                <a:cs typeface="Arial" pitchFamily="34" charset="0"/>
              </a:rPr>
              <a:t>hình</a:t>
            </a:r>
            <a:r>
              <a:rPr lang="en-US" dirty="0" smtClean="0">
                <a:latin typeface="Arial" pitchFamily="34" charset="0"/>
                <a:cs typeface="Arial" pitchFamily="34" charset="0"/>
              </a:rPr>
              <a:t> ‘</a:t>
            </a:r>
            <a:r>
              <a:rPr lang="en-US" dirty="0" err="1" smtClean="0">
                <a:latin typeface="Arial" pitchFamily="34" charset="0"/>
                <a:cs typeface="Arial" pitchFamily="34" charset="0"/>
              </a:rPr>
              <a:t>lai</a:t>
            </a:r>
            <a:r>
              <a:rPr lang="en-US" dirty="0" smtClean="0">
                <a:latin typeface="Arial" pitchFamily="34" charset="0"/>
                <a:cs typeface="Arial" pitchFamily="34" charset="0"/>
              </a:rPr>
              <a:t>’ – </a:t>
            </a:r>
            <a:r>
              <a:rPr lang="en-US" dirty="0" err="1" smtClean="0">
                <a:latin typeface="Arial" pitchFamily="34" charset="0"/>
                <a:cs typeface="Arial" pitchFamily="34" charset="0"/>
              </a:rPr>
              <a:t>hiệu</a:t>
            </a:r>
            <a:r>
              <a:rPr lang="en-US" dirty="0" smtClean="0">
                <a:latin typeface="Arial" pitchFamily="34" charset="0"/>
                <a:cs typeface="Arial" pitchFamily="34" charset="0"/>
              </a:rPr>
              <a:t> </a:t>
            </a:r>
            <a:r>
              <a:rPr lang="en-US" dirty="0" err="1" smtClean="0">
                <a:latin typeface="Arial" pitchFamily="34" charset="0"/>
                <a:cs typeface="Arial" pitchFamily="34" charset="0"/>
              </a:rPr>
              <a:t>quả</a:t>
            </a:r>
            <a:r>
              <a:rPr lang="en-US" dirty="0" smtClean="0">
                <a:latin typeface="Arial" pitchFamily="34" charset="0"/>
                <a:cs typeface="Arial" pitchFamily="34" charset="0"/>
              </a:rPr>
              <a:t> ‘</a:t>
            </a:r>
            <a:r>
              <a:rPr lang="en-US" dirty="0" err="1" smtClean="0">
                <a:latin typeface="Arial" pitchFamily="34" charset="0"/>
                <a:cs typeface="Arial" pitchFamily="34" charset="0"/>
              </a:rPr>
              <a:t>kép</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4339" name="Slide Number Placeholder 5"/>
          <p:cNvSpPr>
            <a:spLocks noGrp="1"/>
          </p:cNvSpPr>
          <p:nvPr>
            <p:ph type="sldNum" sz="quarter" idx="4294967295"/>
          </p:nvPr>
        </p:nvSpPr>
        <p:spPr bwMode="auto">
          <a:xfrm>
            <a:off x="3124200" y="6245225"/>
            <a:ext cx="2895600" cy="476250"/>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451876B-AABF-4D4B-99C9-CDBCB69EF2FA}" type="slidenum">
              <a:rPr lang="en-US" smtClean="0"/>
              <a:pPr fontAlgn="base">
                <a:spcBef>
                  <a:spcPct val="0"/>
                </a:spcBef>
                <a:spcAft>
                  <a:spcPct val="0"/>
                </a:spcAft>
                <a:defRPr/>
              </a:pPr>
              <a:t>36</a:t>
            </a:fld>
            <a:endParaRPr lang="en-US" smtClean="0"/>
          </a:p>
        </p:txBody>
      </p:sp>
      <p:pic>
        <p:nvPicPr>
          <p:cNvPr id="14340" name="Picture 7"/>
          <p:cNvPicPr>
            <a:picLocks noChangeAspect="1" noChangeArrowheads="1"/>
          </p:cNvPicPr>
          <p:nvPr/>
        </p:nvPicPr>
        <p:blipFill>
          <a:blip r:embed="rId2" cstate="print"/>
          <a:srcRect/>
          <a:stretch>
            <a:fillRect/>
          </a:stretch>
        </p:blipFill>
        <p:spPr bwMode="auto">
          <a:xfrm>
            <a:off x="381000" y="4343400"/>
            <a:ext cx="4724400" cy="2209800"/>
          </a:xfrm>
          <a:prstGeom prst="rect">
            <a:avLst/>
          </a:prstGeom>
          <a:noFill/>
          <a:ln w="9525">
            <a:noFill/>
            <a:miter lim="800000"/>
            <a:headEnd/>
            <a:tailEnd/>
          </a:ln>
        </p:spPr>
      </p:pic>
      <p:pic>
        <p:nvPicPr>
          <p:cNvPr id="14341" name="Content Placeholder 3" descr="social entrepreneurship return">
            <a:hlinkClick r:id="rId3"/>
          </p:cNvPr>
          <p:cNvPicPr>
            <a:picLocks noGrp="1"/>
          </p:cNvPicPr>
          <p:nvPr>
            <p:ph idx="1"/>
          </p:nvPr>
        </p:nvPicPr>
        <p:blipFill>
          <a:blip r:embed="rId4" cstate="print"/>
          <a:srcRect/>
          <a:stretch>
            <a:fillRect/>
          </a:stretch>
        </p:blipFill>
        <p:spPr>
          <a:xfrm>
            <a:off x="4800600" y="1066800"/>
            <a:ext cx="3657600" cy="32480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nchor="ctr"/>
          <a:lstStyle/>
          <a:p>
            <a:pPr eaLnBrk="1" hangingPunct="1"/>
            <a:r>
              <a:rPr lang="en-US" sz="2400" dirty="0" err="1" smtClean="0"/>
              <a:t>Khác</a:t>
            </a:r>
            <a:r>
              <a:rPr lang="en-US" sz="2400" dirty="0" smtClean="0"/>
              <a:t> </a:t>
            </a:r>
            <a:r>
              <a:rPr lang="en-US" sz="2400" dirty="0" err="1" smtClean="0"/>
              <a:t>biệt</a:t>
            </a:r>
            <a:r>
              <a:rPr lang="en-US" sz="2400" dirty="0" smtClean="0"/>
              <a:t> </a:t>
            </a:r>
            <a:r>
              <a:rPr lang="en-US" sz="2400" dirty="0" err="1" smtClean="0"/>
              <a:t>về</a:t>
            </a:r>
            <a:r>
              <a:rPr lang="en-US" sz="2400" dirty="0" smtClean="0"/>
              <a:t> </a:t>
            </a:r>
            <a:r>
              <a:rPr lang="en-US" sz="2400" dirty="0" err="1" smtClean="0"/>
              <a:t>phương</a:t>
            </a:r>
            <a:r>
              <a:rPr lang="en-US" sz="2400" dirty="0" smtClean="0"/>
              <a:t> </a:t>
            </a:r>
            <a:r>
              <a:rPr lang="en-US" sz="2400" dirty="0" err="1" smtClean="0"/>
              <a:t>thức</a:t>
            </a:r>
            <a:r>
              <a:rPr lang="en-US" sz="2400" dirty="0" smtClean="0"/>
              <a:t> </a:t>
            </a:r>
            <a:r>
              <a:rPr lang="en-US" sz="2400" dirty="0" err="1" smtClean="0"/>
              <a:t>kinh</a:t>
            </a:r>
            <a:r>
              <a:rPr lang="en-US" sz="2400" dirty="0" smtClean="0"/>
              <a:t> </a:t>
            </a:r>
            <a:r>
              <a:rPr lang="en-US" sz="2400" dirty="0" err="1" smtClean="0"/>
              <a:t>doanh</a:t>
            </a:r>
            <a:r>
              <a:rPr lang="en-US" sz="2400" dirty="0" smtClean="0"/>
              <a:t> </a:t>
            </a:r>
            <a:r>
              <a:rPr lang="en-US" sz="2400" dirty="0" err="1" smtClean="0"/>
              <a:t>của</a:t>
            </a:r>
            <a:r>
              <a:rPr lang="en-US" sz="2400" dirty="0" smtClean="0"/>
              <a:t> DNXH </a:t>
            </a:r>
            <a:r>
              <a:rPr lang="en-US" sz="2400" dirty="0" err="1" smtClean="0"/>
              <a:t>và</a:t>
            </a:r>
            <a:r>
              <a:rPr lang="en-US" sz="2400" dirty="0" smtClean="0"/>
              <a:t> </a:t>
            </a:r>
            <a:r>
              <a:rPr lang="en-US" sz="2400" dirty="0" err="1" smtClean="0"/>
              <a:t>doanh</a:t>
            </a:r>
            <a:r>
              <a:rPr lang="en-US" sz="2400" dirty="0" smtClean="0"/>
              <a:t> </a:t>
            </a:r>
            <a:r>
              <a:rPr lang="en-US" sz="2400" dirty="0" err="1" smtClean="0"/>
              <a:t>nghiệp</a:t>
            </a:r>
            <a:r>
              <a:rPr lang="en-US" sz="2400" dirty="0" smtClean="0"/>
              <a:t> </a:t>
            </a:r>
            <a:r>
              <a:rPr lang="en-US" sz="2400" dirty="0" err="1" smtClean="0"/>
              <a:t>truyền</a:t>
            </a:r>
            <a:r>
              <a:rPr lang="en-US" sz="2400" dirty="0" smtClean="0"/>
              <a:t> </a:t>
            </a:r>
            <a:r>
              <a:rPr lang="en-US" sz="2400" dirty="0" err="1" smtClean="0"/>
              <a:t>thống</a:t>
            </a:r>
            <a:endParaRPr lang="en-US" sz="2400" dirty="0" smtClean="0"/>
          </a:p>
        </p:txBody>
      </p:sp>
      <p:grpSp>
        <p:nvGrpSpPr>
          <p:cNvPr id="65538" name="Group 45"/>
          <p:cNvGrpSpPr>
            <a:grpSpLocks/>
          </p:cNvGrpSpPr>
          <p:nvPr/>
        </p:nvGrpSpPr>
        <p:grpSpPr bwMode="auto">
          <a:xfrm>
            <a:off x="1219200" y="2024063"/>
            <a:ext cx="1581150" cy="762000"/>
            <a:chOff x="3616" y="1788614"/>
            <a:chExt cx="1581224" cy="948734"/>
          </a:xfrm>
        </p:grpSpPr>
        <p:sp>
          <p:nvSpPr>
            <p:cNvPr id="65" name="Rounded Rectangle 64"/>
            <p:cNvSpPr/>
            <p:nvPr/>
          </p:nvSpPr>
          <p:spPr>
            <a:xfrm>
              <a:off x="3616" y="1788614"/>
              <a:ext cx="1581224" cy="948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Rounded Rectangle 4"/>
            <p:cNvSpPr/>
            <p:nvPr/>
          </p:nvSpPr>
          <p:spPr>
            <a:xfrm>
              <a:off x="32192" y="1816285"/>
              <a:ext cx="1524071" cy="893391"/>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err="1"/>
                <a:t>Nhu</a:t>
              </a:r>
              <a:r>
                <a:rPr lang="en-US" sz="1900" dirty="0"/>
                <a:t> </a:t>
              </a:r>
              <a:r>
                <a:rPr lang="en-US" sz="1900" dirty="0" err="1"/>
                <a:t>cầu</a:t>
              </a:r>
              <a:r>
                <a:rPr lang="en-US" sz="1900" dirty="0"/>
                <a:t> </a:t>
              </a:r>
              <a:r>
                <a:rPr lang="en-US" sz="1900" dirty="0" err="1"/>
                <a:t>thị</a:t>
              </a:r>
              <a:r>
                <a:rPr lang="en-US" sz="1900" dirty="0"/>
                <a:t> </a:t>
              </a:r>
              <a:r>
                <a:rPr lang="en-US" sz="1900" dirty="0" err="1"/>
                <a:t>trường</a:t>
              </a:r>
              <a:endParaRPr lang="en-US" sz="1900" dirty="0"/>
            </a:p>
          </p:txBody>
        </p:sp>
      </p:grpSp>
      <p:grpSp>
        <p:nvGrpSpPr>
          <p:cNvPr id="65539" name="Group 47"/>
          <p:cNvGrpSpPr>
            <a:grpSpLocks/>
          </p:cNvGrpSpPr>
          <p:nvPr/>
        </p:nvGrpSpPr>
        <p:grpSpPr bwMode="auto">
          <a:xfrm>
            <a:off x="1238250" y="3167063"/>
            <a:ext cx="1581150" cy="762000"/>
            <a:chOff x="2217330" y="1788614"/>
            <a:chExt cx="1581224" cy="948734"/>
          </a:xfrm>
        </p:grpSpPr>
        <p:sp>
          <p:nvSpPr>
            <p:cNvPr id="61" name="Rounded Rectangle 60"/>
            <p:cNvSpPr/>
            <p:nvPr/>
          </p:nvSpPr>
          <p:spPr>
            <a:xfrm>
              <a:off x="2217330" y="1788614"/>
              <a:ext cx="1581224" cy="948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ounded Rectangle 8"/>
            <p:cNvSpPr/>
            <p:nvPr/>
          </p:nvSpPr>
          <p:spPr>
            <a:xfrm>
              <a:off x="2245906" y="1816285"/>
              <a:ext cx="1524071" cy="893391"/>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err="1"/>
                <a:t>Thiết</a:t>
              </a:r>
              <a:r>
                <a:rPr lang="en-US" sz="1900" dirty="0"/>
                <a:t> </a:t>
              </a:r>
              <a:r>
                <a:rPr lang="en-US" sz="1900" dirty="0" err="1"/>
                <a:t>kế</a:t>
              </a:r>
              <a:r>
                <a:rPr lang="en-US" sz="1900" dirty="0"/>
                <a:t> </a:t>
              </a:r>
              <a:r>
                <a:rPr lang="en-US" sz="1900" dirty="0" err="1"/>
                <a:t>sản</a:t>
              </a:r>
              <a:r>
                <a:rPr lang="en-US" sz="1900" dirty="0"/>
                <a:t> </a:t>
              </a:r>
              <a:r>
                <a:rPr lang="en-US" sz="1900" dirty="0" err="1"/>
                <a:t>phẩm</a:t>
              </a:r>
              <a:endParaRPr lang="en-US" sz="1900" dirty="0"/>
            </a:p>
          </p:txBody>
        </p:sp>
      </p:grpSp>
      <p:grpSp>
        <p:nvGrpSpPr>
          <p:cNvPr id="65540" name="Group 49"/>
          <p:cNvGrpSpPr>
            <a:grpSpLocks/>
          </p:cNvGrpSpPr>
          <p:nvPr/>
        </p:nvGrpSpPr>
        <p:grpSpPr bwMode="auto">
          <a:xfrm>
            <a:off x="1219200" y="4310063"/>
            <a:ext cx="1581150" cy="685800"/>
            <a:chOff x="4457021" y="1778216"/>
            <a:chExt cx="1581224" cy="948734"/>
          </a:xfrm>
        </p:grpSpPr>
        <p:sp>
          <p:nvSpPr>
            <p:cNvPr id="57" name="Rounded Rectangle 56"/>
            <p:cNvSpPr/>
            <p:nvPr/>
          </p:nvSpPr>
          <p:spPr>
            <a:xfrm>
              <a:off x="4457021" y="1778216"/>
              <a:ext cx="1581224" cy="948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ounded Rectangle 12"/>
            <p:cNvSpPr/>
            <p:nvPr/>
          </p:nvSpPr>
          <p:spPr>
            <a:xfrm>
              <a:off x="4485597" y="1806765"/>
              <a:ext cx="1524071" cy="89163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err="1"/>
                <a:t>Tổ</a:t>
              </a:r>
              <a:r>
                <a:rPr lang="en-US" sz="1900" dirty="0"/>
                <a:t> </a:t>
              </a:r>
              <a:r>
                <a:rPr lang="en-US" sz="1900" dirty="0" err="1"/>
                <a:t>chức</a:t>
              </a:r>
              <a:r>
                <a:rPr lang="en-US" sz="1900" dirty="0"/>
                <a:t> </a:t>
              </a:r>
              <a:r>
                <a:rPr lang="en-US" sz="1900" dirty="0" err="1"/>
                <a:t>kinh</a:t>
              </a:r>
              <a:r>
                <a:rPr lang="en-US" sz="1900" dirty="0"/>
                <a:t> </a:t>
              </a:r>
              <a:r>
                <a:rPr lang="en-US" sz="1900" dirty="0" err="1"/>
                <a:t>doanh</a:t>
              </a:r>
              <a:endParaRPr lang="en-US" sz="1900" dirty="0"/>
            </a:p>
          </p:txBody>
        </p:sp>
      </p:grpSp>
      <p:grpSp>
        <p:nvGrpSpPr>
          <p:cNvPr id="65541" name="Group 51"/>
          <p:cNvGrpSpPr>
            <a:grpSpLocks/>
          </p:cNvGrpSpPr>
          <p:nvPr/>
        </p:nvGrpSpPr>
        <p:grpSpPr bwMode="auto">
          <a:xfrm>
            <a:off x="1219200" y="5376863"/>
            <a:ext cx="1581150" cy="762000"/>
            <a:chOff x="6644759" y="1788614"/>
            <a:chExt cx="1581224" cy="948734"/>
          </a:xfrm>
        </p:grpSpPr>
        <p:sp>
          <p:nvSpPr>
            <p:cNvPr id="53" name="Rounded Rectangle 52"/>
            <p:cNvSpPr/>
            <p:nvPr/>
          </p:nvSpPr>
          <p:spPr>
            <a:xfrm>
              <a:off x="6644759" y="1788614"/>
              <a:ext cx="1581224" cy="948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16"/>
            <p:cNvSpPr/>
            <p:nvPr/>
          </p:nvSpPr>
          <p:spPr>
            <a:xfrm>
              <a:off x="6673335" y="1816285"/>
              <a:ext cx="1524071" cy="893391"/>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err="1"/>
                <a:t>Lợi</a:t>
              </a:r>
              <a:r>
                <a:rPr lang="en-US" sz="1900" dirty="0"/>
                <a:t> </a:t>
              </a:r>
              <a:r>
                <a:rPr lang="en-US" sz="1900" dirty="0" err="1"/>
                <a:t>nhuận</a:t>
              </a:r>
              <a:endParaRPr lang="en-US" sz="1900" dirty="0"/>
            </a:p>
          </p:txBody>
        </p:sp>
      </p:grpSp>
      <p:sp>
        <p:nvSpPr>
          <p:cNvPr id="67" name="Down Arrow 66"/>
          <p:cNvSpPr/>
          <p:nvPr/>
        </p:nvSpPr>
        <p:spPr>
          <a:xfrm>
            <a:off x="1828800" y="2862262"/>
            <a:ext cx="304800" cy="3048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8" name="Down Arrow 67"/>
          <p:cNvSpPr/>
          <p:nvPr/>
        </p:nvSpPr>
        <p:spPr>
          <a:xfrm>
            <a:off x="1828800" y="4005262"/>
            <a:ext cx="304800" cy="3048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9" name="Down Arrow 68"/>
          <p:cNvSpPr/>
          <p:nvPr/>
        </p:nvSpPr>
        <p:spPr>
          <a:xfrm>
            <a:off x="1828800" y="5072062"/>
            <a:ext cx="381000" cy="3048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65551" name="TextBox 69"/>
          <p:cNvSpPr txBox="1">
            <a:spLocks noChangeArrowheads="1"/>
          </p:cNvSpPr>
          <p:nvPr/>
        </p:nvSpPr>
        <p:spPr bwMode="auto">
          <a:xfrm>
            <a:off x="457200" y="1458913"/>
            <a:ext cx="3429000" cy="369887"/>
          </a:xfrm>
          <a:prstGeom prst="rect">
            <a:avLst/>
          </a:prstGeom>
          <a:noFill/>
          <a:ln w="9525">
            <a:noFill/>
            <a:miter lim="800000"/>
            <a:headEnd/>
            <a:tailEnd/>
          </a:ln>
        </p:spPr>
        <p:txBody>
          <a:bodyPr>
            <a:spAutoFit/>
          </a:bodyPr>
          <a:lstStyle/>
          <a:p>
            <a:r>
              <a:rPr lang="en-US" b="1"/>
              <a:t>Doanh nghiệp truyền thống</a:t>
            </a:r>
          </a:p>
        </p:txBody>
      </p:sp>
      <p:sp>
        <p:nvSpPr>
          <p:cNvPr id="65552" name="TextBox 70"/>
          <p:cNvSpPr txBox="1">
            <a:spLocks noChangeArrowheads="1"/>
          </p:cNvSpPr>
          <p:nvPr/>
        </p:nvSpPr>
        <p:spPr bwMode="auto">
          <a:xfrm>
            <a:off x="4724400" y="1447800"/>
            <a:ext cx="3048000" cy="369888"/>
          </a:xfrm>
          <a:prstGeom prst="rect">
            <a:avLst/>
          </a:prstGeom>
          <a:noFill/>
          <a:ln w="9525">
            <a:noFill/>
            <a:miter lim="800000"/>
            <a:headEnd/>
            <a:tailEnd/>
          </a:ln>
        </p:spPr>
        <p:txBody>
          <a:bodyPr>
            <a:spAutoFit/>
          </a:bodyPr>
          <a:lstStyle/>
          <a:p>
            <a:r>
              <a:rPr lang="en-US" b="1"/>
              <a:t>Doanh nghiệp xã hội</a:t>
            </a:r>
          </a:p>
        </p:txBody>
      </p:sp>
      <p:grpSp>
        <p:nvGrpSpPr>
          <p:cNvPr id="65553" name="Group 111"/>
          <p:cNvGrpSpPr>
            <a:grpSpLocks/>
          </p:cNvGrpSpPr>
          <p:nvPr/>
        </p:nvGrpSpPr>
        <p:grpSpPr bwMode="auto">
          <a:xfrm>
            <a:off x="5307013" y="1981200"/>
            <a:ext cx="1335087" cy="868363"/>
            <a:chOff x="2570401" y="3167"/>
            <a:chExt cx="1336197" cy="868528"/>
          </a:xfrm>
        </p:grpSpPr>
        <p:sp>
          <p:nvSpPr>
            <p:cNvPr id="130" name="Rounded Rectangle 129"/>
            <p:cNvSpPr/>
            <p:nvPr/>
          </p:nvSpPr>
          <p:spPr>
            <a:xfrm>
              <a:off x="2570401" y="3167"/>
              <a:ext cx="1336197" cy="868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Rounded Rectangle 4"/>
            <p:cNvSpPr/>
            <p:nvPr/>
          </p:nvSpPr>
          <p:spPr>
            <a:xfrm>
              <a:off x="2613299" y="46038"/>
              <a:ext cx="1250402" cy="78278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err="1"/>
                <a:t>Vấn</a:t>
              </a:r>
              <a:r>
                <a:rPr lang="en-US" dirty="0"/>
                <a:t> </a:t>
              </a:r>
              <a:r>
                <a:rPr lang="en-US" dirty="0" err="1"/>
                <a:t>đề</a:t>
              </a:r>
              <a:r>
                <a:rPr lang="en-US" dirty="0"/>
                <a:t> XH</a:t>
              </a:r>
            </a:p>
          </p:txBody>
        </p:sp>
      </p:grpSp>
      <p:sp>
        <p:nvSpPr>
          <p:cNvPr id="113" name="Straight Connector 5"/>
          <p:cNvSpPr/>
          <p:nvPr/>
        </p:nvSpPr>
        <p:spPr>
          <a:xfrm>
            <a:off x="4240213" y="2416175"/>
            <a:ext cx="3468687" cy="3467100"/>
          </a:xfrm>
          <a:custGeom>
            <a:avLst/>
            <a:gdLst/>
            <a:ahLst/>
            <a:cxnLst/>
            <a:rect l="0" t="0" r="0" b="0"/>
            <a:pathLst>
              <a:path>
                <a:moveTo>
                  <a:pt x="2580692" y="220832"/>
                </a:moveTo>
                <a:arcTo wR="1733910" hR="1733910" stAng="17953994" swAng="121065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5555" name="Group 113"/>
          <p:cNvGrpSpPr>
            <a:grpSpLocks/>
          </p:cNvGrpSpPr>
          <p:nvPr/>
        </p:nvGrpSpPr>
        <p:grpSpPr bwMode="auto">
          <a:xfrm>
            <a:off x="6956425" y="3179763"/>
            <a:ext cx="1335088" cy="868362"/>
            <a:chOff x="4219447" y="1201269"/>
            <a:chExt cx="1336197" cy="868528"/>
          </a:xfrm>
        </p:grpSpPr>
        <p:sp>
          <p:nvSpPr>
            <p:cNvPr id="128" name="Rounded Rectangle 127"/>
            <p:cNvSpPr/>
            <p:nvPr/>
          </p:nvSpPr>
          <p:spPr>
            <a:xfrm>
              <a:off x="4219447" y="1201269"/>
              <a:ext cx="1336197" cy="868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9" name="Rounded Rectangle 7"/>
            <p:cNvSpPr/>
            <p:nvPr/>
          </p:nvSpPr>
          <p:spPr>
            <a:xfrm>
              <a:off x="4262346" y="1244139"/>
              <a:ext cx="1250400" cy="78278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err="1"/>
                <a:t>Giải</a:t>
              </a:r>
              <a:r>
                <a:rPr lang="en-US" dirty="0"/>
                <a:t> </a:t>
              </a:r>
              <a:r>
                <a:rPr lang="en-US" dirty="0" err="1"/>
                <a:t>pháp</a:t>
              </a:r>
              <a:r>
                <a:rPr lang="en-US" dirty="0"/>
                <a:t> </a:t>
              </a:r>
              <a:r>
                <a:rPr lang="en-US" dirty="0" err="1"/>
                <a:t>xã</a:t>
              </a:r>
              <a:r>
                <a:rPr lang="en-US" dirty="0"/>
                <a:t> </a:t>
              </a:r>
              <a:r>
                <a:rPr lang="en-US" dirty="0" err="1"/>
                <a:t>hội</a:t>
              </a:r>
              <a:endParaRPr lang="en-US" dirty="0"/>
            </a:p>
          </p:txBody>
        </p:sp>
      </p:grpSp>
      <p:sp>
        <p:nvSpPr>
          <p:cNvPr id="115" name="Straight Connector 8"/>
          <p:cNvSpPr/>
          <p:nvPr/>
        </p:nvSpPr>
        <p:spPr>
          <a:xfrm>
            <a:off x="4240213" y="2416175"/>
            <a:ext cx="3468687" cy="3467100"/>
          </a:xfrm>
          <a:custGeom>
            <a:avLst/>
            <a:gdLst/>
            <a:ahLst/>
            <a:cxnLst/>
            <a:rect l="0" t="0" r="0" b="0"/>
            <a:pathLst>
              <a:path>
                <a:moveTo>
                  <a:pt x="3463650" y="1854083"/>
                </a:moveTo>
                <a:arcTo wR="1733910" hR="1733910" stAng="21838454" swAng="135904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5557" name="Group 115"/>
          <p:cNvGrpSpPr>
            <a:grpSpLocks/>
          </p:cNvGrpSpPr>
          <p:nvPr/>
        </p:nvGrpSpPr>
        <p:grpSpPr bwMode="auto">
          <a:xfrm>
            <a:off x="6326188" y="5118100"/>
            <a:ext cx="1335087" cy="868363"/>
            <a:chOff x="3589568" y="3139840"/>
            <a:chExt cx="1336197" cy="868528"/>
          </a:xfrm>
        </p:grpSpPr>
        <p:sp>
          <p:nvSpPr>
            <p:cNvPr id="126" name="Rounded Rectangle 125"/>
            <p:cNvSpPr/>
            <p:nvPr/>
          </p:nvSpPr>
          <p:spPr>
            <a:xfrm>
              <a:off x="3589568" y="3139840"/>
              <a:ext cx="1336197" cy="868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7" name="Rounded Rectangle 10"/>
            <p:cNvSpPr/>
            <p:nvPr/>
          </p:nvSpPr>
          <p:spPr>
            <a:xfrm>
              <a:off x="3632466" y="3182711"/>
              <a:ext cx="1250402" cy="78278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err="1"/>
                <a:t>Thiết</a:t>
              </a:r>
              <a:r>
                <a:rPr lang="en-US" dirty="0"/>
                <a:t> </a:t>
              </a:r>
              <a:r>
                <a:rPr lang="en-US" dirty="0" err="1"/>
                <a:t>kế</a:t>
              </a:r>
              <a:r>
                <a:rPr lang="en-US" dirty="0"/>
                <a:t> </a:t>
              </a:r>
              <a:r>
                <a:rPr lang="en-US" dirty="0" err="1"/>
                <a:t>sản</a:t>
              </a:r>
              <a:r>
                <a:rPr lang="en-US" dirty="0"/>
                <a:t> </a:t>
              </a:r>
              <a:r>
                <a:rPr lang="en-US" dirty="0" err="1"/>
                <a:t>phẩm</a:t>
              </a:r>
              <a:endParaRPr lang="en-US" dirty="0"/>
            </a:p>
          </p:txBody>
        </p:sp>
      </p:grpSp>
      <p:sp>
        <p:nvSpPr>
          <p:cNvPr id="117" name="Straight Connector 11"/>
          <p:cNvSpPr/>
          <p:nvPr/>
        </p:nvSpPr>
        <p:spPr>
          <a:xfrm>
            <a:off x="4240213" y="2416175"/>
            <a:ext cx="3468687" cy="3467100"/>
          </a:xfrm>
          <a:custGeom>
            <a:avLst/>
            <a:gdLst/>
            <a:ahLst/>
            <a:cxnLst/>
            <a:rect l="0" t="0" r="0" b="0"/>
            <a:pathLst>
              <a:path>
                <a:moveTo>
                  <a:pt x="1946458" y="3454743"/>
                </a:moveTo>
                <a:arcTo wR="1733910" hR="1733910" stAng="4977526" swAng="844948"/>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5559" name="Group 117"/>
          <p:cNvGrpSpPr>
            <a:grpSpLocks/>
          </p:cNvGrpSpPr>
          <p:nvPr/>
        </p:nvGrpSpPr>
        <p:grpSpPr bwMode="auto">
          <a:xfrm>
            <a:off x="4287838" y="5118100"/>
            <a:ext cx="1335087" cy="868363"/>
            <a:chOff x="1551234" y="3139840"/>
            <a:chExt cx="1336197" cy="868528"/>
          </a:xfrm>
        </p:grpSpPr>
        <p:sp>
          <p:nvSpPr>
            <p:cNvPr id="124" name="Rounded Rectangle 123"/>
            <p:cNvSpPr/>
            <p:nvPr/>
          </p:nvSpPr>
          <p:spPr>
            <a:xfrm>
              <a:off x="1551234" y="3139840"/>
              <a:ext cx="1336197" cy="868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Rounded Rectangle 13"/>
            <p:cNvSpPr/>
            <p:nvPr/>
          </p:nvSpPr>
          <p:spPr>
            <a:xfrm>
              <a:off x="1594132" y="3182711"/>
              <a:ext cx="1250402" cy="78278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err="1"/>
                <a:t>Kinh</a:t>
              </a:r>
              <a:r>
                <a:rPr lang="en-US" dirty="0"/>
                <a:t> </a:t>
              </a:r>
              <a:r>
                <a:rPr lang="en-US" dirty="0" err="1"/>
                <a:t>doanh</a:t>
              </a:r>
              <a:endParaRPr lang="en-US" dirty="0"/>
            </a:p>
          </p:txBody>
        </p:sp>
      </p:grpSp>
      <p:sp>
        <p:nvSpPr>
          <p:cNvPr id="119" name="Straight Connector 14"/>
          <p:cNvSpPr/>
          <p:nvPr/>
        </p:nvSpPr>
        <p:spPr>
          <a:xfrm>
            <a:off x="4240213" y="2416175"/>
            <a:ext cx="3468687" cy="3467100"/>
          </a:xfrm>
          <a:custGeom>
            <a:avLst/>
            <a:gdLst/>
            <a:ahLst/>
            <a:cxnLst/>
            <a:rect l="0" t="0" r="0" b="0"/>
            <a:pathLst>
              <a:path>
                <a:moveTo>
                  <a:pt x="183864" y="2510958"/>
                </a:moveTo>
                <a:arcTo wR="1733910" hR="1733910" stAng="9202505" swAng="135904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5561" name="Group 119"/>
          <p:cNvGrpSpPr>
            <a:grpSpLocks/>
          </p:cNvGrpSpPr>
          <p:nvPr/>
        </p:nvGrpSpPr>
        <p:grpSpPr bwMode="auto">
          <a:xfrm>
            <a:off x="3657600" y="3179763"/>
            <a:ext cx="1336675" cy="868362"/>
            <a:chOff x="921354" y="1201269"/>
            <a:chExt cx="1336197" cy="868528"/>
          </a:xfrm>
        </p:grpSpPr>
        <p:sp>
          <p:nvSpPr>
            <p:cNvPr id="122" name="Rounded Rectangle 121"/>
            <p:cNvSpPr/>
            <p:nvPr/>
          </p:nvSpPr>
          <p:spPr>
            <a:xfrm>
              <a:off x="921354" y="1201269"/>
              <a:ext cx="1336197" cy="868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Rounded Rectangle 16"/>
            <p:cNvSpPr/>
            <p:nvPr/>
          </p:nvSpPr>
          <p:spPr>
            <a:xfrm>
              <a:off x="964202" y="1244139"/>
              <a:ext cx="1250503" cy="78278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err="1"/>
                <a:t>Lợi</a:t>
              </a:r>
              <a:r>
                <a:rPr lang="en-US" dirty="0"/>
                <a:t> </a:t>
              </a:r>
              <a:r>
                <a:rPr lang="en-US" dirty="0" err="1"/>
                <a:t>nhuận</a:t>
              </a:r>
              <a:endParaRPr lang="en-US" dirty="0"/>
            </a:p>
          </p:txBody>
        </p:sp>
      </p:grpSp>
      <p:sp>
        <p:nvSpPr>
          <p:cNvPr id="121" name="Straight Connector 17"/>
          <p:cNvSpPr/>
          <p:nvPr/>
        </p:nvSpPr>
        <p:spPr>
          <a:xfrm>
            <a:off x="4240213" y="2416175"/>
            <a:ext cx="3468687" cy="3467100"/>
          </a:xfrm>
          <a:custGeom>
            <a:avLst/>
            <a:gdLst/>
            <a:ahLst/>
            <a:cxnLst/>
            <a:rect l="0" t="0" r="0" b="0"/>
            <a:pathLst>
              <a:path>
                <a:moveTo>
                  <a:pt x="417189" y="605773"/>
                </a:moveTo>
                <a:arcTo wR="1733910" hR="1733910" stAng="13235354" swAng="121065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742950"/>
          </a:xfrm>
        </p:spPr>
        <p:txBody>
          <a:bodyPr/>
          <a:lstStyle/>
          <a:p>
            <a:r>
              <a:rPr lang="en-US" sz="2000" dirty="0" err="1" smtClean="0"/>
              <a:t>Khác</a:t>
            </a:r>
            <a:r>
              <a:rPr lang="en-US" sz="2000" dirty="0" smtClean="0"/>
              <a:t> </a:t>
            </a:r>
            <a:r>
              <a:rPr lang="en-US" sz="2000" dirty="0" err="1" smtClean="0"/>
              <a:t>biệt</a:t>
            </a:r>
            <a:r>
              <a:rPr lang="en-US" sz="2000" dirty="0" smtClean="0"/>
              <a:t> </a:t>
            </a:r>
            <a:r>
              <a:rPr lang="en-US" sz="2000" dirty="0" err="1" smtClean="0"/>
              <a:t>về</a:t>
            </a:r>
            <a:r>
              <a:rPr lang="en-US" sz="2000" dirty="0" smtClean="0"/>
              <a:t> </a:t>
            </a:r>
            <a:r>
              <a:rPr lang="en-US" sz="2000" dirty="0" err="1" smtClean="0"/>
              <a:t>phương</a:t>
            </a:r>
            <a:r>
              <a:rPr lang="en-US" sz="2000" dirty="0" smtClean="0"/>
              <a:t> </a:t>
            </a:r>
            <a:r>
              <a:rPr lang="en-US" sz="2000" dirty="0" err="1" smtClean="0"/>
              <a:t>thức</a:t>
            </a:r>
            <a:r>
              <a:rPr lang="en-US" sz="2000" dirty="0" smtClean="0"/>
              <a:t> </a:t>
            </a:r>
            <a:r>
              <a:rPr lang="en-US" sz="2000" dirty="0" err="1" smtClean="0"/>
              <a:t>kinh</a:t>
            </a:r>
            <a:r>
              <a:rPr lang="en-US" sz="2000" dirty="0" smtClean="0"/>
              <a:t> </a:t>
            </a:r>
            <a:r>
              <a:rPr lang="en-US" sz="2000" dirty="0" err="1" smtClean="0"/>
              <a:t>doanh</a:t>
            </a:r>
            <a:r>
              <a:rPr lang="en-US" sz="2000" dirty="0" smtClean="0"/>
              <a:t> </a:t>
            </a:r>
            <a:r>
              <a:rPr lang="en-US" sz="2000" dirty="0" err="1" smtClean="0"/>
              <a:t>của</a:t>
            </a:r>
            <a:r>
              <a:rPr lang="en-US" sz="2000" dirty="0" smtClean="0"/>
              <a:t> DNXH </a:t>
            </a:r>
            <a:r>
              <a:rPr lang="en-US" sz="2000" dirty="0" err="1" smtClean="0"/>
              <a:t>và</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truyền</a:t>
            </a:r>
            <a:r>
              <a:rPr lang="en-US" sz="2000" dirty="0" smtClean="0"/>
              <a:t> </a:t>
            </a:r>
            <a:r>
              <a:rPr lang="en-US" sz="2000" dirty="0" err="1" smtClean="0"/>
              <a:t>thống</a:t>
            </a:r>
            <a:endParaRPr lang="en-US" sz="2000" dirty="0" smtClean="0">
              <a:latin typeface="Arial" charset="0"/>
              <a:cs typeface="Arial" charset="0"/>
            </a:endParaRPr>
          </a:p>
        </p:txBody>
      </p:sp>
      <p:sp>
        <p:nvSpPr>
          <p:cNvPr id="3" name="Content Placeholder 2"/>
          <p:cNvSpPr>
            <a:spLocks noGrp="1"/>
          </p:cNvSpPr>
          <p:nvPr>
            <p:ph idx="1"/>
          </p:nvPr>
        </p:nvSpPr>
        <p:spPr>
          <a:xfrm>
            <a:off x="457200" y="1600200"/>
            <a:ext cx="4267200" cy="4873625"/>
          </a:xfrm>
        </p:spPr>
        <p:txBody>
          <a:bodyPr>
            <a:normAutofit fontScale="77500" lnSpcReduction="20000"/>
          </a:bodyPr>
          <a:lstStyle/>
          <a:p>
            <a:pPr marL="274320" indent="-274320" fontAlgn="auto">
              <a:spcAft>
                <a:spcPts val="0"/>
              </a:spcAft>
              <a:buClr>
                <a:schemeClr val="accent3"/>
              </a:buClr>
              <a:buFont typeface="Wingdings 2"/>
              <a:buChar char=""/>
              <a:defRPr/>
            </a:pPr>
            <a:r>
              <a:rPr lang="en-US" dirty="0" err="1" smtClean="0"/>
              <a:t>Lôi</a:t>
            </a:r>
            <a:r>
              <a:rPr lang="en-US" dirty="0" smtClean="0"/>
              <a:t> </a:t>
            </a:r>
            <a:r>
              <a:rPr lang="en-US" dirty="0" err="1" smtClean="0"/>
              <a:t>kéo</a:t>
            </a:r>
            <a:r>
              <a:rPr lang="en-US" dirty="0" smtClean="0"/>
              <a:t> </a:t>
            </a:r>
            <a:r>
              <a:rPr lang="en-US" dirty="0" err="1" smtClean="0"/>
              <a:t>sự</a:t>
            </a:r>
            <a:r>
              <a:rPr lang="en-US" dirty="0" smtClean="0"/>
              <a:t> </a:t>
            </a:r>
            <a:r>
              <a:rPr lang="en-US" dirty="0" err="1" smtClean="0"/>
              <a:t>tham</a:t>
            </a:r>
            <a:r>
              <a:rPr lang="en-US" dirty="0" smtClean="0"/>
              <a:t> </a:t>
            </a:r>
            <a:r>
              <a:rPr lang="en-US" dirty="0" err="1" smtClean="0"/>
              <a:t>gia</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yếu</a:t>
            </a:r>
            <a:r>
              <a:rPr lang="en-US" dirty="0" smtClean="0"/>
              <a:t> </a:t>
            </a:r>
            <a:r>
              <a:rPr lang="en-US" dirty="0" err="1" smtClean="0"/>
              <a:t>thế</a:t>
            </a:r>
            <a:r>
              <a:rPr lang="en-US" dirty="0" smtClean="0"/>
              <a:t>, </a:t>
            </a:r>
            <a:r>
              <a:rPr lang="en-US" dirty="0" err="1" smtClean="0"/>
              <a:t>lề</a:t>
            </a:r>
            <a:r>
              <a:rPr lang="en-US" dirty="0" smtClean="0"/>
              <a:t> </a:t>
            </a:r>
            <a:r>
              <a:rPr lang="en-US" dirty="0" err="1" smtClean="0"/>
              <a:t>hóa</a:t>
            </a: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err="1" smtClean="0"/>
              <a:t>Phục</a:t>
            </a:r>
            <a:r>
              <a:rPr lang="en-US" dirty="0" smtClean="0"/>
              <a:t> </a:t>
            </a:r>
            <a:r>
              <a:rPr lang="en-US" dirty="0" err="1" smtClean="0"/>
              <a:t>vụ</a:t>
            </a:r>
            <a:r>
              <a:rPr lang="en-US" dirty="0" smtClean="0"/>
              <a:t> </a:t>
            </a:r>
            <a:r>
              <a:rPr lang="en-US" dirty="0" err="1" smtClean="0"/>
              <a:t>nhu</a:t>
            </a:r>
            <a:r>
              <a:rPr lang="en-US" dirty="0" smtClean="0"/>
              <a:t> </a:t>
            </a:r>
            <a:r>
              <a:rPr lang="en-US" dirty="0" err="1" smtClean="0"/>
              <a:t>cầu</a:t>
            </a:r>
            <a:r>
              <a:rPr lang="en-US" dirty="0" smtClean="0"/>
              <a:t> </a:t>
            </a:r>
            <a:r>
              <a:rPr lang="en-US" dirty="0" err="1" smtClean="0"/>
              <a:t>không</a:t>
            </a:r>
            <a:r>
              <a:rPr lang="en-US" dirty="0" smtClean="0"/>
              <a:t> </a:t>
            </a:r>
            <a:r>
              <a:rPr lang="vi-VN" dirty="0" smtClean="0"/>
              <a:t>đượ</a:t>
            </a:r>
            <a:r>
              <a:rPr lang="en-US" dirty="0" smtClean="0"/>
              <a:t>c </a:t>
            </a:r>
            <a:r>
              <a:rPr lang="vi-VN" dirty="0" smtClean="0"/>
              <a:t>đáp</a:t>
            </a:r>
            <a:r>
              <a:rPr lang="en-US" dirty="0" smtClean="0"/>
              <a:t> </a:t>
            </a:r>
            <a:r>
              <a:rPr lang="en-US" dirty="0" err="1" smtClean="0"/>
              <a:t>ứng</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nghèo</a:t>
            </a:r>
            <a:r>
              <a:rPr lang="en-US" dirty="0" smtClean="0"/>
              <a:t> </a:t>
            </a:r>
            <a:r>
              <a:rPr lang="en-US" dirty="0" err="1" smtClean="0"/>
              <a:t>nhất</a:t>
            </a:r>
            <a:r>
              <a:rPr lang="en-US" dirty="0" smtClean="0"/>
              <a:t>: Bottom of Pyramid (BOP)- 2 </a:t>
            </a:r>
            <a:r>
              <a:rPr lang="en-US" dirty="0" err="1" smtClean="0"/>
              <a:t>tỷ</a:t>
            </a:r>
            <a:r>
              <a:rPr lang="en-US" dirty="0" smtClean="0"/>
              <a:t> </a:t>
            </a:r>
            <a:r>
              <a:rPr lang="en-US" dirty="0" err="1" smtClean="0"/>
              <a:t>ng</a:t>
            </a:r>
            <a:r>
              <a:rPr lang="vi-VN" dirty="0" smtClean="0"/>
              <a:t>ườ</a:t>
            </a:r>
            <a:r>
              <a:rPr lang="en-US" dirty="0" err="1" smtClean="0"/>
              <a:t>i</a:t>
            </a:r>
            <a:r>
              <a:rPr lang="en-US" dirty="0" smtClean="0"/>
              <a:t> </a:t>
            </a:r>
            <a:r>
              <a:rPr lang="en-US" dirty="0" err="1" smtClean="0"/>
              <a:t>sống</a:t>
            </a:r>
            <a:r>
              <a:rPr lang="en-US" dirty="0" smtClean="0"/>
              <a:t> d</a:t>
            </a:r>
            <a:r>
              <a:rPr lang="vi-VN" dirty="0" smtClean="0"/>
              <a:t>ưới</a:t>
            </a:r>
            <a:r>
              <a:rPr lang="en-US" dirty="0" smtClean="0"/>
              <a:t> 2 USD/</a:t>
            </a:r>
            <a:r>
              <a:rPr lang="en-US" dirty="0" err="1" smtClean="0"/>
              <a:t>ngày</a:t>
            </a:r>
            <a:r>
              <a:rPr lang="en-US" dirty="0" smtClean="0"/>
              <a:t>.</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err="1" smtClean="0"/>
              <a:t>Tạo</a:t>
            </a:r>
            <a:r>
              <a:rPr lang="en-US" dirty="0" smtClean="0"/>
              <a:t> </a:t>
            </a:r>
            <a:r>
              <a:rPr lang="en-US" dirty="0" err="1" smtClean="0"/>
              <a:t>việc</a:t>
            </a:r>
            <a:r>
              <a:rPr lang="en-US" dirty="0" smtClean="0"/>
              <a:t> </a:t>
            </a:r>
            <a:r>
              <a:rPr lang="en-US" dirty="0" err="1" smtClean="0"/>
              <a:t>làm</a:t>
            </a:r>
            <a:r>
              <a:rPr lang="en-US" dirty="0" smtClean="0"/>
              <a:t>, </a:t>
            </a:r>
            <a:r>
              <a:rPr lang="en-US" dirty="0" err="1" smtClean="0"/>
              <a:t>nâng</a:t>
            </a:r>
            <a:r>
              <a:rPr lang="en-US" dirty="0" smtClean="0"/>
              <a:t> </a:t>
            </a:r>
            <a:r>
              <a:rPr lang="en-US" dirty="0" err="1" smtClean="0"/>
              <a:t>cao</a:t>
            </a:r>
            <a:r>
              <a:rPr lang="en-US" dirty="0" smtClean="0"/>
              <a:t> n</a:t>
            </a:r>
            <a:r>
              <a:rPr lang="vi-VN" dirty="0" smtClean="0"/>
              <a:t>ă</a:t>
            </a:r>
            <a:r>
              <a:rPr lang="en-US" dirty="0" err="1" smtClean="0"/>
              <a:t>ng</a:t>
            </a:r>
            <a:r>
              <a:rPr lang="en-US" dirty="0" smtClean="0"/>
              <a:t> </a:t>
            </a:r>
            <a:r>
              <a:rPr lang="en-US" dirty="0" err="1" smtClean="0"/>
              <a:t>lực</a:t>
            </a:r>
            <a:r>
              <a:rPr lang="en-US" dirty="0" smtClean="0"/>
              <a:t>, </a:t>
            </a:r>
            <a:r>
              <a:rPr lang="en-US" dirty="0" err="1" smtClean="0"/>
              <a:t>khả</a:t>
            </a:r>
            <a:r>
              <a:rPr lang="en-US" dirty="0" smtClean="0"/>
              <a:t> n</a:t>
            </a:r>
            <a:r>
              <a:rPr lang="vi-VN" dirty="0" smtClean="0"/>
              <a:t>ă</a:t>
            </a:r>
            <a:r>
              <a:rPr lang="en-US" dirty="0" err="1" smtClean="0"/>
              <a:t>ng</a:t>
            </a:r>
            <a:r>
              <a:rPr lang="en-US" dirty="0" smtClean="0"/>
              <a:t> </a:t>
            </a:r>
            <a:r>
              <a:rPr lang="en-US" dirty="0" err="1" smtClean="0"/>
              <a:t>tự</a:t>
            </a:r>
            <a:r>
              <a:rPr lang="en-US" dirty="0" smtClean="0"/>
              <a:t> </a:t>
            </a:r>
            <a:r>
              <a:rPr lang="en-US" dirty="0" err="1" smtClean="0"/>
              <a:t>lập</a:t>
            </a:r>
            <a:r>
              <a:rPr lang="en-US" dirty="0" smtClean="0"/>
              <a:t>, </a:t>
            </a:r>
            <a:r>
              <a:rPr lang="en-US" dirty="0" err="1" smtClean="0"/>
              <a:t>giảm</a:t>
            </a:r>
            <a:r>
              <a:rPr lang="en-US" dirty="0" smtClean="0"/>
              <a:t> </a:t>
            </a:r>
            <a:r>
              <a:rPr lang="en-US" dirty="0" err="1" smtClean="0"/>
              <a:t>bớt</a:t>
            </a:r>
            <a:r>
              <a:rPr lang="en-US" dirty="0" smtClean="0"/>
              <a:t> </a:t>
            </a:r>
            <a:r>
              <a:rPr lang="en-US" dirty="0" err="1" smtClean="0"/>
              <a:t>sự</a:t>
            </a:r>
            <a:r>
              <a:rPr lang="en-US" dirty="0" smtClean="0"/>
              <a:t> </a:t>
            </a:r>
            <a:r>
              <a:rPr lang="en-US" dirty="0" err="1" smtClean="0"/>
              <a:t>phụ</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ch</a:t>
            </a:r>
            <a:r>
              <a:rPr lang="vi-VN" dirty="0" smtClean="0"/>
              <a:t>ươ</a:t>
            </a:r>
            <a:r>
              <a:rPr lang="en-US" dirty="0" err="1" smtClean="0"/>
              <a:t>ng</a:t>
            </a:r>
            <a:r>
              <a:rPr lang="en-US" dirty="0" smtClean="0"/>
              <a:t> </a:t>
            </a:r>
            <a:r>
              <a:rPr lang="en-US" dirty="0" err="1" smtClean="0"/>
              <a:t>trình</a:t>
            </a:r>
            <a:r>
              <a:rPr lang="en-US" dirty="0" smtClean="0"/>
              <a:t> </a:t>
            </a:r>
            <a:r>
              <a:rPr lang="en-US" dirty="0" err="1" smtClean="0"/>
              <a:t>phúc</a:t>
            </a:r>
            <a:r>
              <a:rPr lang="en-US" dirty="0" smtClean="0"/>
              <a:t> </a:t>
            </a:r>
            <a:r>
              <a:rPr lang="en-US" dirty="0" err="1" smtClean="0"/>
              <a:t>lợi</a:t>
            </a:r>
            <a:r>
              <a:rPr lang="en-US" dirty="0" smtClean="0"/>
              <a:t> </a:t>
            </a:r>
            <a:r>
              <a:rPr lang="en-US" dirty="0" err="1" smtClean="0"/>
              <a:t>của</a:t>
            </a:r>
            <a:r>
              <a:rPr lang="en-US" dirty="0" smtClean="0"/>
              <a:t> </a:t>
            </a:r>
            <a:r>
              <a:rPr lang="en-US" dirty="0" err="1" smtClean="0"/>
              <a:t>nhà</a:t>
            </a:r>
            <a:r>
              <a:rPr lang="en-US" dirty="0" smtClean="0"/>
              <a:t> n</a:t>
            </a:r>
            <a:r>
              <a:rPr lang="vi-VN" dirty="0" smtClean="0"/>
              <a:t>ước</a:t>
            </a:r>
            <a:endParaRPr lang="en-US" dirty="0"/>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B12F6704-0CED-4553-B7F7-45B2B3CF1119}" type="slidenum">
              <a:rPr lang="en-US"/>
              <a:pPr>
                <a:defRPr/>
              </a:pPr>
              <a:t>38</a:t>
            </a:fld>
            <a:endParaRPr lang="en-US"/>
          </a:p>
        </p:txBody>
      </p:sp>
      <p:pic>
        <p:nvPicPr>
          <p:cNvPr id="12293" name="Picture 2" descr="D:\My Documents\LMDuc documents\SOCIAL ISSUES\Social Enterprise\SE Study plan Mar 2012\Reference\300px-Anti-capitalism_color.jpg"/>
          <p:cNvPicPr>
            <a:picLocks noChangeAspect="1" noChangeArrowheads="1"/>
          </p:cNvPicPr>
          <p:nvPr/>
        </p:nvPicPr>
        <p:blipFill>
          <a:blip r:embed="rId2" cstate="print"/>
          <a:srcRect/>
          <a:stretch>
            <a:fillRect/>
          </a:stretch>
        </p:blipFill>
        <p:spPr bwMode="auto">
          <a:xfrm>
            <a:off x="4800600" y="1524000"/>
            <a:ext cx="3810000" cy="4572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Lợi</a:t>
            </a:r>
            <a:r>
              <a:rPr lang="en-US" dirty="0" smtClean="0"/>
              <a:t> </a:t>
            </a:r>
            <a:r>
              <a:rPr lang="en-US" dirty="0" err="1" smtClean="0"/>
              <a:t>nhuận</a:t>
            </a:r>
            <a:r>
              <a:rPr lang="en-US" dirty="0" smtClean="0"/>
              <a:t> </a:t>
            </a:r>
            <a:r>
              <a:rPr lang="en-US" dirty="0" err="1" smtClean="0"/>
              <a:t>không</a:t>
            </a:r>
            <a:r>
              <a:rPr lang="en-US" dirty="0" smtClean="0"/>
              <a:t> </a:t>
            </a:r>
            <a:r>
              <a:rPr lang="en-US" dirty="0" err="1" smtClean="0"/>
              <a:t>chỉ</a:t>
            </a:r>
            <a:r>
              <a:rPr lang="en-US" dirty="0" smtClean="0"/>
              <a:t> </a:t>
            </a:r>
            <a:r>
              <a:rPr lang="en-US" dirty="0" err="1" smtClean="0"/>
              <a:t>là</a:t>
            </a:r>
            <a:r>
              <a:rPr lang="en-US" dirty="0" smtClean="0"/>
              <a:t> </a:t>
            </a:r>
            <a:r>
              <a:rPr lang="en-US" dirty="0" err="1" smtClean="0"/>
              <a:t>tài</a:t>
            </a:r>
            <a:r>
              <a:rPr lang="en-US" dirty="0" smtClean="0"/>
              <a:t> </a:t>
            </a:r>
            <a:r>
              <a:rPr lang="en-US" dirty="0" err="1" smtClean="0"/>
              <a:t>chính</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5058" name="Object 2"/>
          <p:cNvGraphicFramePr>
            <a:graphicFrameLocks noChangeAspect="1"/>
          </p:cNvGraphicFramePr>
          <p:nvPr/>
        </p:nvGraphicFramePr>
        <p:xfrm>
          <a:off x="533400" y="1714500"/>
          <a:ext cx="8077200" cy="4305300"/>
        </p:xfrm>
        <a:graphic>
          <a:graphicData uri="http://schemas.openxmlformats.org/presentationml/2006/ole">
            <p:oleObj spid="_x0000_s1026" name="Slide" r:id="rId3" imgW="4570603" imgH="3427427" progId="PowerPoint.Slide.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nchor="ctr"/>
          <a:lstStyle/>
          <a:p>
            <a:pPr eaLnBrk="1" hangingPunct="1"/>
            <a:r>
              <a:rPr lang="en-US" smtClean="0"/>
              <a:t>Mục tiêu sửa đổi</a:t>
            </a:r>
          </a:p>
        </p:txBody>
      </p:sp>
      <p:sp>
        <p:nvSpPr>
          <p:cNvPr id="17410" name="Content Placeholder 2"/>
          <p:cNvSpPr>
            <a:spLocks noGrp="1"/>
          </p:cNvSpPr>
          <p:nvPr>
            <p:ph idx="4294967295"/>
          </p:nvPr>
        </p:nvSpPr>
        <p:spPr/>
        <p:txBody>
          <a:bodyPr/>
          <a:lstStyle/>
          <a:p>
            <a:pPr eaLnBrk="1" hangingPunct="1"/>
            <a:r>
              <a:rPr lang="en-US" sz="3400" smtClean="0"/>
              <a:t>Mục tiêu tổng quát:</a:t>
            </a:r>
          </a:p>
          <a:p>
            <a:pPr lvl="1" eaLnBrk="1" hangingPunct="1"/>
            <a:r>
              <a:rPr lang="en-US" sz="3000" smtClean="0"/>
              <a:t>Đưa doanh nghiệp trở thành một công cụ kinh doanh rẻ hơn và an toàn hơn =&gt; qua đó hấp dẫn hơn cho nhà đầu và tăng cường thu hút và huy động tốt hơn nữa mọi nguồn lực và vốn đầu tư vào sản xuất, kinh doanh.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914400"/>
          </a:xfrm>
        </p:spPr>
        <p:txBody>
          <a:bodyPr>
            <a:noAutofit/>
          </a:bodyPr>
          <a:lstStyle/>
          <a:p>
            <a:pPr eaLnBrk="1" fontAlgn="auto" hangingPunct="1">
              <a:spcAft>
                <a:spcPts val="0"/>
              </a:spcAft>
              <a:defRPr/>
            </a:pPr>
            <a:r>
              <a:rPr lang="en-US" sz="2800" dirty="0" err="1" smtClean="0">
                <a:latin typeface="Arial" pitchFamily="34" charset="0"/>
                <a:cs typeface="Arial" pitchFamily="34" charset="0"/>
              </a:rPr>
              <a:t>Doanh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hội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hội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Doanh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nghiệp</a:t>
            </a:r>
            <a:endParaRPr lang="en-US" sz="2800" dirty="0">
              <a:latin typeface="Arial" pitchFamily="34" charset="0"/>
              <a:cs typeface="Arial" pitchFamily="34" charset="0"/>
            </a:endParaRPr>
          </a:p>
        </p:txBody>
      </p:sp>
      <p:sp>
        <p:nvSpPr>
          <p:cNvPr id="15363" name="Content Placeholder 2"/>
          <p:cNvSpPr>
            <a:spLocks noGrp="1"/>
          </p:cNvSpPr>
          <p:nvPr>
            <p:ph sz="quarter" idx="1"/>
          </p:nvPr>
        </p:nvSpPr>
        <p:spPr>
          <a:xfrm>
            <a:off x="457200" y="1447800"/>
            <a:ext cx="8382000" cy="5026025"/>
          </a:xfrm>
        </p:spPr>
        <p:txBody>
          <a:bodyPr>
            <a:normAutofit fontScale="92500" lnSpcReduction="10000"/>
          </a:bodyPr>
          <a:lstStyle/>
          <a:p>
            <a:pPr eaLnBrk="1" hangingPunct="1"/>
            <a:r>
              <a:rPr lang="en-US" dirty="0" smtClean="0"/>
              <a:t>DNXH </a:t>
            </a:r>
            <a:r>
              <a:rPr lang="en-US" dirty="0" err="1" smtClean="0"/>
              <a:t>khác</a:t>
            </a:r>
            <a:r>
              <a:rPr lang="en-US" dirty="0" smtClean="0"/>
              <a:t> </a:t>
            </a:r>
            <a:r>
              <a:rPr lang="en-US" dirty="0" err="1" smtClean="0"/>
              <a:t>về</a:t>
            </a:r>
            <a:r>
              <a:rPr lang="en-US" dirty="0" smtClean="0"/>
              <a:t> </a:t>
            </a:r>
            <a:r>
              <a:rPr lang="en-US" dirty="0" err="1" smtClean="0"/>
              <a:t>bản</a:t>
            </a:r>
            <a:r>
              <a:rPr lang="en-US" dirty="0" smtClean="0"/>
              <a:t> </a:t>
            </a:r>
            <a:r>
              <a:rPr lang="en-US" dirty="0" err="1" smtClean="0"/>
              <a:t>chất</a:t>
            </a:r>
            <a:r>
              <a:rPr lang="en-US" dirty="0" smtClean="0"/>
              <a:t> </a:t>
            </a:r>
            <a:r>
              <a:rPr lang="en-US" dirty="0" err="1" smtClean="0"/>
              <a:t>với</a:t>
            </a:r>
            <a:r>
              <a:rPr lang="en-US" dirty="0" smtClean="0"/>
              <a:t> </a:t>
            </a:r>
            <a:r>
              <a:rPr lang="en-US" dirty="0" err="1" smtClean="0"/>
              <a:t>Trách</a:t>
            </a:r>
            <a:r>
              <a:rPr lang="en-US" dirty="0" smtClean="0"/>
              <a:t> </a:t>
            </a:r>
            <a:r>
              <a:rPr lang="en-US" dirty="0" err="1" smtClean="0"/>
              <a:t>nhiệm</a:t>
            </a:r>
            <a:r>
              <a:rPr lang="en-US" dirty="0" smtClean="0"/>
              <a:t> </a:t>
            </a:r>
            <a:r>
              <a:rPr lang="en-US" dirty="0" err="1" smtClean="0"/>
              <a:t>xã</a:t>
            </a:r>
            <a:r>
              <a:rPr lang="en-US" dirty="0" smtClean="0"/>
              <a:t> </a:t>
            </a:r>
            <a:r>
              <a:rPr lang="en-US" dirty="0" err="1" smtClean="0"/>
              <a:t>hội</a:t>
            </a:r>
            <a:r>
              <a:rPr lang="en-US" dirty="0" smtClean="0"/>
              <a:t> </a:t>
            </a:r>
            <a:r>
              <a:rPr lang="en-US" dirty="0" err="1" smtClean="0"/>
              <a:t>của</a:t>
            </a:r>
            <a:r>
              <a:rPr lang="en-US" dirty="0" smtClean="0"/>
              <a:t> DN (CSR):</a:t>
            </a:r>
          </a:p>
          <a:p>
            <a:pPr lvl="1" eaLnBrk="1" hangingPunct="1"/>
            <a:r>
              <a:rPr lang="en-US" dirty="0" smtClean="0"/>
              <a:t>CSR </a:t>
            </a:r>
            <a:r>
              <a:rPr lang="en-US" dirty="0" err="1" smtClean="0"/>
              <a:t>làm</a:t>
            </a:r>
            <a:r>
              <a:rPr lang="en-US" dirty="0" smtClean="0"/>
              <a:t> </a:t>
            </a:r>
            <a:r>
              <a:rPr lang="en-US" dirty="0" err="1" smtClean="0"/>
              <a:t>cho</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tốt</a:t>
            </a:r>
            <a:r>
              <a:rPr lang="en-US" dirty="0" smtClean="0"/>
              <a:t> </a:t>
            </a:r>
            <a:r>
              <a:rPr lang="en-US" dirty="0" err="1" smtClean="0"/>
              <a:t>lên</a:t>
            </a:r>
            <a:r>
              <a:rPr lang="en-US" dirty="0" smtClean="0"/>
              <a:t>, </a:t>
            </a:r>
            <a:r>
              <a:rPr lang="en-US" dirty="0" err="1" smtClean="0"/>
              <a:t>nhưng</a:t>
            </a:r>
            <a:r>
              <a:rPr lang="en-US" dirty="0" smtClean="0"/>
              <a:t> </a:t>
            </a:r>
            <a:r>
              <a:rPr lang="en-US" dirty="0" err="1" smtClean="0"/>
              <a:t>vẫn</a:t>
            </a:r>
            <a:r>
              <a:rPr lang="en-US" dirty="0" smtClean="0"/>
              <a:t> </a:t>
            </a:r>
            <a:r>
              <a:rPr lang="en-US" dirty="0" err="1" smtClean="0"/>
              <a:t>là</a:t>
            </a:r>
            <a:r>
              <a:rPr lang="en-US" dirty="0" smtClean="0"/>
              <a:t> DN </a:t>
            </a:r>
            <a:r>
              <a:rPr lang="en-US" dirty="0" err="1" smtClean="0"/>
              <a:t>thông</a:t>
            </a:r>
            <a:r>
              <a:rPr lang="en-US" dirty="0" smtClean="0"/>
              <a:t> </a:t>
            </a:r>
            <a:r>
              <a:rPr lang="en-US" dirty="0" err="1" smtClean="0"/>
              <a:t>thường</a:t>
            </a:r>
            <a:endParaRPr lang="en-US" dirty="0" smtClean="0"/>
          </a:p>
          <a:p>
            <a:pPr lvl="1" eaLnBrk="1" hangingPunct="1"/>
            <a:endParaRPr lang="en-US" dirty="0" smtClean="0"/>
          </a:p>
          <a:p>
            <a:pPr lvl="1" eaLnBrk="1" hangingPunct="1"/>
            <a:r>
              <a:rPr lang="en-US" dirty="0" smtClean="0"/>
              <a:t>DNXH </a:t>
            </a:r>
            <a:r>
              <a:rPr lang="en-US" dirty="0" err="1" smtClean="0"/>
              <a:t>là</a:t>
            </a:r>
            <a:r>
              <a:rPr lang="en-US" dirty="0" smtClean="0"/>
              <a:t> </a:t>
            </a:r>
            <a:r>
              <a:rPr lang="en-US" dirty="0" err="1" smtClean="0"/>
              <a:t>cách</a:t>
            </a:r>
            <a:r>
              <a:rPr lang="en-US" dirty="0" smtClean="0"/>
              <a:t> </a:t>
            </a:r>
            <a:r>
              <a:rPr lang="en-US" dirty="0" err="1" smtClean="0"/>
              <a:t>tiếp</a:t>
            </a:r>
            <a:r>
              <a:rPr lang="en-US" dirty="0" smtClean="0"/>
              <a:t> </a:t>
            </a:r>
            <a:r>
              <a:rPr lang="en-US" dirty="0" err="1" smtClean="0"/>
              <a:t>cận</a:t>
            </a:r>
            <a:r>
              <a:rPr lang="en-US" dirty="0" smtClean="0"/>
              <a:t> </a:t>
            </a:r>
            <a:r>
              <a:rPr lang="en-US" dirty="0" err="1" smtClean="0"/>
              <a:t>hoàn</a:t>
            </a:r>
            <a:r>
              <a:rPr lang="en-US" dirty="0" smtClean="0"/>
              <a:t> </a:t>
            </a:r>
            <a:r>
              <a:rPr lang="en-US" dirty="0" err="1" smtClean="0"/>
              <a:t>toàn</a:t>
            </a:r>
            <a:r>
              <a:rPr lang="en-US" dirty="0" smtClean="0"/>
              <a:t> </a:t>
            </a:r>
            <a:r>
              <a:rPr lang="en-US" dirty="0" err="1" smtClean="0"/>
              <a:t>khác</a:t>
            </a:r>
            <a:r>
              <a:rPr lang="en-US" dirty="0" smtClean="0"/>
              <a:t>: </a:t>
            </a:r>
            <a:r>
              <a:rPr lang="en-US" dirty="0" err="1" smtClean="0"/>
              <a:t>không</a:t>
            </a:r>
            <a:r>
              <a:rPr lang="en-US" dirty="0" smtClean="0"/>
              <a:t> </a:t>
            </a:r>
            <a:r>
              <a:rPr lang="en-US" dirty="0" err="1" smtClean="0"/>
              <a:t>vì</a:t>
            </a:r>
            <a:r>
              <a:rPr lang="en-US" dirty="0" smtClean="0"/>
              <a:t> </a:t>
            </a:r>
            <a:r>
              <a:rPr lang="en-US" dirty="0" err="1" smtClean="0"/>
              <a:t>mục</a:t>
            </a:r>
            <a:r>
              <a:rPr lang="en-US" dirty="0" smtClean="0"/>
              <a:t> </a:t>
            </a:r>
            <a:r>
              <a:rPr lang="en-US" dirty="0" err="1" smtClean="0"/>
              <a:t>tiêu</a:t>
            </a:r>
            <a:r>
              <a:rPr lang="en-US" dirty="0" smtClean="0"/>
              <a:t> </a:t>
            </a:r>
            <a:r>
              <a:rPr lang="en-US" dirty="0" err="1" smtClean="0"/>
              <a:t>lợi</a:t>
            </a:r>
            <a:r>
              <a:rPr lang="en-US" dirty="0" smtClean="0"/>
              <a:t> </a:t>
            </a:r>
            <a:r>
              <a:rPr lang="en-US" dirty="0" err="1" smtClean="0"/>
              <a:t>nhuận</a:t>
            </a:r>
            <a:r>
              <a:rPr lang="en-US" dirty="0" smtClean="0"/>
              <a:t>.</a:t>
            </a:r>
          </a:p>
          <a:p>
            <a:pPr lvl="1" eaLnBrk="1" hangingPunct="1"/>
            <a:endParaRPr lang="en-US" dirty="0" smtClean="0"/>
          </a:p>
          <a:p>
            <a:pPr lvl="1" eaLnBrk="1" hangingPunct="1"/>
            <a:r>
              <a:rPr lang="en-US" dirty="0" err="1" smtClean="0"/>
              <a:t>Nhưng</a:t>
            </a:r>
            <a:r>
              <a:rPr lang="en-US" dirty="0" smtClean="0"/>
              <a:t> DN </a:t>
            </a:r>
            <a:r>
              <a:rPr lang="en-US" dirty="0" err="1" smtClean="0"/>
              <a:t>có</a:t>
            </a:r>
            <a:r>
              <a:rPr lang="en-US" dirty="0" smtClean="0"/>
              <a:t> </a:t>
            </a:r>
            <a:r>
              <a:rPr lang="en-US" dirty="0" err="1" smtClean="0"/>
              <a:t>thể</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nguồn</a:t>
            </a:r>
            <a:r>
              <a:rPr lang="en-US" dirty="0" smtClean="0"/>
              <a:t> </a:t>
            </a:r>
            <a:r>
              <a:rPr lang="en-US" dirty="0" err="1" smtClean="0"/>
              <a:t>kinh</a:t>
            </a:r>
            <a:r>
              <a:rPr lang="en-US" dirty="0" smtClean="0"/>
              <a:t> </a:t>
            </a:r>
            <a:r>
              <a:rPr lang="en-US" dirty="0" err="1" smtClean="0"/>
              <a:t>phí</a:t>
            </a:r>
            <a:r>
              <a:rPr lang="en-US" dirty="0" smtClean="0"/>
              <a:t> </a:t>
            </a:r>
            <a:r>
              <a:rPr lang="en-US" dirty="0" err="1" smtClean="0"/>
              <a:t>cho</a:t>
            </a:r>
            <a:r>
              <a:rPr lang="en-US" dirty="0" smtClean="0"/>
              <a:t> CSR </a:t>
            </a:r>
            <a:r>
              <a:rPr lang="en-US" dirty="0" err="1" smtClean="0"/>
              <a:t>để</a:t>
            </a:r>
            <a:r>
              <a:rPr lang="en-US" dirty="0" smtClean="0"/>
              <a:t> </a:t>
            </a:r>
            <a:r>
              <a:rPr lang="en-US" dirty="0" err="1" smtClean="0"/>
              <a:t>tài</a:t>
            </a:r>
            <a:r>
              <a:rPr lang="en-US" dirty="0" smtClean="0"/>
              <a:t> </a:t>
            </a:r>
            <a:r>
              <a:rPr lang="en-US" dirty="0" err="1" smtClean="0"/>
              <a:t>trợ</a:t>
            </a:r>
            <a:r>
              <a:rPr lang="en-US" dirty="0" smtClean="0"/>
              <a:t> </a:t>
            </a:r>
            <a:r>
              <a:rPr lang="en-US" dirty="0" err="1" smtClean="0"/>
              <a:t>cho</a:t>
            </a:r>
            <a:r>
              <a:rPr lang="en-US" dirty="0" smtClean="0"/>
              <a:t> </a:t>
            </a:r>
            <a:r>
              <a:rPr lang="en-US" dirty="0" err="1" smtClean="0"/>
              <a:t>các</a:t>
            </a:r>
            <a:r>
              <a:rPr lang="en-US" dirty="0" smtClean="0"/>
              <a:t> DNXH.</a:t>
            </a:r>
          </a:p>
          <a:p>
            <a:pPr lvl="1" eaLnBrk="1" hangingPunct="1"/>
            <a:endParaRPr lang="en-US" dirty="0" smtClean="0"/>
          </a:p>
          <a:p>
            <a:pPr lvl="1" eaLnBrk="1" hangingPunct="1"/>
            <a:r>
              <a:rPr lang="en-US" dirty="0" err="1" smtClean="0"/>
              <a:t>Thuế</a:t>
            </a:r>
            <a:r>
              <a:rPr lang="en-US" dirty="0" smtClean="0"/>
              <a:t> ‘</a:t>
            </a:r>
            <a:r>
              <a:rPr lang="en-US" dirty="0" err="1" smtClean="0"/>
              <a:t>tiêu</a:t>
            </a:r>
            <a:r>
              <a:rPr lang="en-US" dirty="0" smtClean="0"/>
              <a:t> </a:t>
            </a:r>
            <a:r>
              <a:rPr lang="en-US" dirty="0" err="1" smtClean="0"/>
              <a:t>thụ</a:t>
            </a:r>
            <a:r>
              <a:rPr lang="en-US" dirty="0" smtClean="0"/>
              <a:t> </a:t>
            </a:r>
            <a:r>
              <a:rPr lang="en-US" dirty="0" err="1" smtClean="0"/>
              <a:t>đặc</a:t>
            </a:r>
            <a:r>
              <a:rPr lang="en-US" dirty="0" smtClean="0"/>
              <a:t> </a:t>
            </a:r>
            <a:r>
              <a:rPr lang="en-US" dirty="0" err="1" smtClean="0"/>
              <a:t>biệt</a:t>
            </a:r>
            <a:r>
              <a:rPr lang="en-US" dirty="0" smtClean="0"/>
              <a:t>’ – Sin tax.</a:t>
            </a:r>
          </a:p>
          <a:p>
            <a:pPr lvl="1" eaLnBrk="1" hangingPunct="1">
              <a:buFont typeface="Wingdings 2" pitchFamily="18" charset="2"/>
              <a:buNone/>
            </a:pPr>
            <a:endParaRPr lang="en-US" dirty="0" smtClean="0"/>
          </a:p>
          <a:p>
            <a:pPr lvl="1" eaLnBrk="1" hangingPunct="1">
              <a:buFont typeface="Wingdings 2" pitchFamily="18" charset="2"/>
              <a:buNone/>
            </a:pPr>
            <a:endParaRPr lang="en-US" dirty="0" smtClean="0"/>
          </a:p>
          <a:p>
            <a:pPr lvl="1" eaLnBrk="1" hangingPunct="1"/>
            <a:endParaRPr lang="en-US" dirty="0" smtClean="0"/>
          </a:p>
        </p:txBody>
      </p:sp>
      <p:sp>
        <p:nvSpPr>
          <p:cNvPr id="15364" name="Slide Number Placeholder 3"/>
          <p:cNvSpPr>
            <a:spLocks noGrp="1"/>
          </p:cNvSpPr>
          <p:nvPr>
            <p:ph type="sldNum" sz="quarter" idx="4294967295"/>
          </p:nvPr>
        </p:nvSpPr>
        <p:spPr bwMode="auto">
          <a:xfrm>
            <a:off x="3124200" y="6245225"/>
            <a:ext cx="2895600" cy="476250"/>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61954DC-7DC9-45E7-9E85-44A18C837F41}" type="slidenum">
              <a:rPr lang="en-US" smtClean="0"/>
              <a:pPr fontAlgn="base">
                <a:spcBef>
                  <a:spcPct val="0"/>
                </a:spcBef>
                <a:spcAft>
                  <a:spcPct val="0"/>
                </a:spcAft>
                <a:defRPr/>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609600"/>
            <a:ext cx="7772400" cy="914400"/>
          </a:xfrm>
        </p:spPr>
        <p:txBody>
          <a:bodyPr/>
          <a:lstStyle/>
          <a:p>
            <a:pPr eaLnBrk="1" hangingPunct="1"/>
            <a:r>
              <a:rPr lang="en-US" sz="3200" b="1" dirty="0" err="1" smtClean="0">
                <a:solidFill>
                  <a:schemeClr val="folHlink"/>
                </a:solidFill>
              </a:rPr>
              <a:t>Vị</a:t>
            </a:r>
            <a:r>
              <a:rPr lang="en-US" sz="3200" b="1" dirty="0" smtClean="0">
                <a:solidFill>
                  <a:schemeClr val="folHlink"/>
                </a:solidFill>
              </a:rPr>
              <a:t> </a:t>
            </a:r>
            <a:r>
              <a:rPr lang="en-US" sz="3200" b="1" dirty="0" err="1" smtClean="0">
                <a:solidFill>
                  <a:schemeClr val="folHlink"/>
                </a:solidFill>
              </a:rPr>
              <a:t>trí</a:t>
            </a:r>
            <a:r>
              <a:rPr lang="en-US" sz="3200" b="1" dirty="0" smtClean="0">
                <a:solidFill>
                  <a:schemeClr val="folHlink"/>
                </a:solidFill>
              </a:rPr>
              <a:t> </a:t>
            </a:r>
            <a:r>
              <a:rPr lang="en-US" sz="3200" b="1" dirty="0" err="1" smtClean="0">
                <a:solidFill>
                  <a:schemeClr val="folHlink"/>
                </a:solidFill>
              </a:rPr>
              <a:t>và</a:t>
            </a:r>
            <a:r>
              <a:rPr lang="en-US" sz="3200" b="1" dirty="0" smtClean="0">
                <a:solidFill>
                  <a:schemeClr val="folHlink"/>
                </a:solidFill>
              </a:rPr>
              <a:t> </a:t>
            </a:r>
            <a:r>
              <a:rPr lang="en-US" sz="3200" b="1" dirty="0" err="1" smtClean="0">
                <a:solidFill>
                  <a:schemeClr val="folHlink"/>
                </a:solidFill>
              </a:rPr>
              <a:t>tương</a:t>
            </a:r>
            <a:r>
              <a:rPr lang="en-US" sz="3200" b="1" dirty="0" smtClean="0">
                <a:solidFill>
                  <a:schemeClr val="folHlink"/>
                </a:solidFill>
              </a:rPr>
              <a:t> </a:t>
            </a:r>
            <a:r>
              <a:rPr lang="en-US" sz="3200" b="1" dirty="0" err="1" smtClean="0">
                <a:solidFill>
                  <a:schemeClr val="folHlink"/>
                </a:solidFill>
              </a:rPr>
              <a:t>quan</a:t>
            </a:r>
            <a:r>
              <a:rPr lang="en-US" sz="3200" b="1" dirty="0" smtClean="0">
                <a:solidFill>
                  <a:schemeClr val="folHlink"/>
                </a:solidFill>
              </a:rPr>
              <a:t> </a:t>
            </a:r>
            <a:r>
              <a:rPr lang="en-US" sz="3200" b="1" dirty="0" err="1" smtClean="0">
                <a:solidFill>
                  <a:schemeClr val="folHlink"/>
                </a:solidFill>
              </a:rPr>
              <a:t>của</a:t>
            </a:r>
            <a:r>
              <a:rPr lang="en-US" sz="3200" b="1" dirty="0" smtClean="0">
                <a:solidFill>
                  <a:schemeClr val="folHlink"/>
                </a:solidFill>
              </a:rPr>
              <a:t>  DNXH  </a:t>
            </a:r>
          </a:p>
        </p:txBody>
      </p:sp>
      <p:sp>
        <p:nvSpPr>
          <p:cNvPr id="9219" name="Rectangle 3"/>
          <p:cNvSpPr>
            <a:spLocks noGrp="1" noChangeArrowheads="1"/>
          </p:cNvSpPr>
          <p:nvPr>
            <p:ph type="subTitle" idx="1"/>
          </p:nvPr>
        </p:nvSpPr>
        <p:spPr>
          <a:xfrm>
            <a:off x="533400" y="1524000"/>
            <a:ext cx="7924800" cy="4648200"/>
          </a:xfrm>
        </p:spPr>
        <p:txBody>
          <a:bodyPr/>
          <a:lstStyle/>
          <a:p>
            <a:pPr marL="609600" indent="-609600" algn="l" eaLnBrk="1" hangingPunct="1"/>
            <a:endParaRPr lang="en-US" sz="2400" dirty="0" smtClean="0"/>
          </a:p>
        </p:txBody>
      </p:sp>
      <p:pic>
        <p:nvPicPr>
          <p:cNvPr id="9220" name="Picture 4"/>
          <p:cNvPicPr>
            <a:picLocks noChangeAspect="1" noChangeArrowheads="1"/>
          </p:cNvPicPr>
          <p:nvPr/>
        </p:nvPicPr>
        <p:blipFill>
          <a:blip r:embed="rId2" cstate="print"/>
          <a:srcRect/>
          <a:stretch>
            <a:fillRect/>
          </a:stretch>
        </p:blipFill>
        <p:spPr bwMode="auto">
          <a:xfrm>
            <a:off x="762000" y="2838450"/>
            <a:ext cx="777240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1905000"/>
            <a:ext cx="2438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Thiết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kế</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dịch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endParaRPr lang="en-US" sz="2000" dirty="0">
              <a:solidFill>
                <a:schemeClr val="tx1"/>
              </a:solidFill>
              <a:latin typeface="Times New Roman" pitchFamily="18" charset="0"/>
              <a:cs typeface="Times New Roman" pitchFamily="18" charset="0"/>
            </a:endParaRPr>
          </a:p>
        </p:txBody>
      </p:sp>
      <p:graphicFrame>
        <p:nvGraphicFramePr>
          <p:cNvPr id="20" name="Table 19"/>
          <p:cNvGraphicFramePr>
            <a:graphicFrameLocks noGrp="1"/>
          </p:cNvGraphicFramePr>
          <p:nvPr/>
        </p:nvGraphicFramePr>
        <p:xfrm>
          <a:off x="2514600" y="914400"/>
          <a:ext cx="4419600" cy="701040"/>
        </p:xfrm>
        <a:graphic>
          <a:graphicData uri="http://schemas.openxmlformats.org/drawingml/2006/table">
            <a:tbl>
              <a:tblPr/>
              <a:tblGrid>
                <a:gridCol w="1272310"/>
                <a:gridCol w="1928090"/>
                <a:gridCol w="1219200"/>
              </a:tblGrid>
              <a:tr h="0">
                <a:tc gridSpan="3">
                  <a:txBody>
                    <a:bodyPr/>
                    <a:lstStyle/>
                    <a:p>
                      <a:pPr marL="0" marR="0" algn="ctr">
                        <a:lnSpc>
                          <a:spcPct val="115000"/>
                        </a:lnSpc>
                        <a:spcBef>
                          <a:spcPts val="0"/>
                        </a:spcBef>
                        <a:spcAft>
                          <a:spcPts val="0"/>
                        </a:spcAft>
                      </a:pPr>
                      <a:r>
                        <a:rPr lang="en-US" sz="2000" dirty="0" err="1">
                          <a:latin typeface="Times New Roman"/>
                          <a:ea typeface="Calibri"/>
                          <a:cs typeface="Times New Roman"/>
                        </a:rPr>
                        <a:t>Phương</a:t>
                      </a:r>
                      <a:r>
                        <a:rPr lang="en-US" sz="2000" dirty="0">
                          <a:latin typeface="Times New Roman"/>
                          <a:ea typeface="Calibri"/>
                          <a:cs typeface="Times New Roman"/>
                        </a:rPr>
                        <a:t> </a:t>
                      </a:r>
                      <a:r>
                        <a:rPr lang="en-US" sz="2000" dirty="0" err="1">
                          <a:latin typeface="Times New Roman"/>
                          <a:ea typeface="Calibri"/>
                          <a:cs typeface="Times New Roman"/>
                        </a:rPr>
                        <a:t>án</a:t>
                      </a:r>
                      <a:r>
                        <a:rPr lang="en-US" sz="2000" dirty="0">
                          <a:latin typeface="Times New Roman"/>
                          <a:ea typeface="Calibri"/>
                          <a:cs typeface="Times New Roman"/>
                        </a:rPr>
                        <a:t> </a:t>
                      </a:r>
                      <a:r>
                        <a:rPr lang="en-US" sz="2000" dirty="0" err="1">
                          <a:latin typeface="Times New Roman"/>
                          <a:ea typeface="Calibri"/>
                          <a:cs typeface="Times New Roman"/>
                        </a:rPr>
                        <a:t>giải</a:t>
                      </a:r>
                      <a:r>
                        <a:rPr lang="en-US" sz="2000" dirty="0">
                          <a:latin typeface="Times New Roman"/>
                          <a:ea typeface="Calibri"/>
                          <a:cs typeface="Times New Roman"/>
                        </a:rPr>
                        <a:t> </a:t>
                      </a:r>
                      <a:r>
                        <a:rPr lang="en-US" sz="2000" dirty="0" err="1">
                          <a:latin typeface="Times New Roman"/>
                          <a:ea typeface="Calibri"/>
                          <a:cs typeface="Times New Roman"/>
                        </a:rPr>
                        <a:t>quyết</a:t>
                      </a: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n-US" sz="2000" dirty="0">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latin typeface="Times New Roman"/>
                          <a:ea typeface="Calibri"/>
                          <a:cs typeface="Times New Roman"/>
                        </a:rPr>
                        <a:t>Giải</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xã</a:t>
                      </a:r>
                      <a:r>
                        <a:rPr lang="en-US" sz="2000" dirty="0">
                          <a:latin typeface="Times New Roman"/>
                          <a:ea typeface="Calibri"/>
                          <a:cs typeface="Times New Roman"/>
                        </a:rPr>
                        <a:t> </a:t>
                      </a:r>
                      <a:r>
                        <a:rPr lang="en-US" sz="2000" dirty="0" err="1">
                          <a:latin typeface="Times New Roman"/>
                          <a:ea typeface="Calibri"/>
                          <a:cs typeface="Times New Roman"/>
                        </a:rPr>
                        <a:t>hội</a:t>
                      </a: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21" name="Table 20"/>
          <p:cNvGraphicFramePr>
            <a:graphicFrameLocks noGrp="1"/>
          </p:cNvGraphicFramePr>
          <p:nvPr/>
        </p:nvGraphicFramePr>
        <p:xfrm>
          <a:off x="2057400" y="5105400"/>
          <a:ext cx="5029200" cy="701040"/>
        </p:xfrm>
        <a:graphic>
          <a:graphicData uri="http://schemas.openxmlformats.org/drawingml/2006/table">
            <a:tbl>
              <a:tblPr/>
              <a:tblGrid>
                <a:gridCol w="2209800"/>
                <a:gridCol w="2819400"/>
              </a:tblGrid>
              <a:tr h="533400">
                <a:tc>
                  <a:txBody>
                    <a:bodyPr/>
                    <a:lstStyle/>
                    <a:p>
                      <a:pPr marL="0" marR="0" algn="ctr">
                        <a:lnSpc>
                          <a:spcPct val="115000"/>
                        </a:lnSpc>
                        <a:spcBef>
                          <a:spcPts val="0"/>
                        </a:spcBef>
                        <a:spcAft>
                          <a:spcPts val="0"/>
                        </a:spcAft>
                      </a:pPr>
                      <a:r>
                        <a:rPr lang="en-US" sz="2000" dirty="0" err="1">
                          <a:latin typeface="Times New Roman"/>
                          <a:ea typeface="Calibri"/>
                          <a:cs typeface="Times New Roman"/>
                        </a:rPr>
                        <a:t>Giá</a:t>
                      </a:r>
                      <a:r>
                        <a:rPr lang="en-US" sz="2000" dirty="0">
                          <a:latin typeface="Times New Roman"/>
                          <a:ea typeface="Calibri"/>
                          <a:cs typeface="Times New Roman"/>
                        </a:rPr>
                        <a:t> </a:t>
                      </a:r>
                      <a:r>
                        <a:rPr lang="en-US" sz="2000" dirty="0" err="1">
                          <a:latin typeface="Times New Roman"/>
                          <a:ea typeface="Calibri"/>
                          <a:cs typeface="Times New Roman"/>
                        </a:rPr>
                        <a:t>trị</a:t>
                      </a:r>
                      <a:r>
                        <a:rPr lang="en-US" sz="2000" dirty="0">
                          <a:latin typeface="Times New Roman"/>
                          <a:ea typeface="Calibri"/>
                          <a:cs typeface="Times New Roman"/>
                        </a:rPr>
                        <a:t> </a:t>
                      </a:r>
                      <a:r>
                        <a:rPr lang="en-US" sz="2000" dirty="0" err="1">
                          <a:latin typeface="Times New Roman"/>
                          <a:ea typeface="Calibri"/>
                          <a:cs typeface="Times New Roman"/>
                        </a:rPr>
                        <a:t>xã</a:t>
                      </a:r>
                      <a:r>
                        <a:rPr lang="en-US" sz="2000" dirty="0">
                          <a:latin typeface="Times New Roman"/>
                          <a:ea typeface="Calibri"/>
                          <a:cs typeface="Times New Roman"/>
                        </a:rPr>
                        <a:t> </a:t>
                      </a:r>
                      <a:r>
                        <a:rPr lang="en-US" sz="2000" dirty="0" err="1">
                          <a:latin typeface="Times New Roman"/>
                          <a:ea typeface="Calibri"/>
                          <a:cs typeface="Times New Roman"/>
                        </a:rPr>
                        <a:t>hội</a:t>
                      </a:r>
                      <a:r>
                        <a:rPr lang="en-US" sz="2000" dirty="0">
                          <a:latin typeface="Times New Roman"/>
                          <a:ea typeface="Calibri"/>
                          <a:cs typeface="Times New Roman"/>
                        </a:rPr>
                        <a:t> hay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động</a:t>
                      </a:r>
                      <a:r>
                        <a:rPr lang="en-US" sz="2000" dirty="0">
                          <a:latin typeface="Times New Roman"/>
                          <a:ea typeface="Calibri"/>
                          <a:cs typeface="Times New Roman"/>
                        </a:rPr>
                        <a:t> </a:t>
                      </a:r>
                      <a:r>
                        <a:rPr lang="en-US" sz="2000" dirty="0" err="1">
                          <a:latin typeface="Times New Roman"/>
                          <a:ea typeface="Calibri"/>
                          <a:cs typeface="Times New Roman"/>
                        </a:rPr>
                        <a:t>xã</a:t>
                      </a:r>
                      <a:r>
                        <a:rPr lang="en-US" sz="2000" dirty="0">
                          <a:latin typeface="Times New Roman"/>
                          <a:ea typeface="Calibri"/>
                          <a:cs typeface="Times New Roman"/>
                        </a:rPr>
                        <a:t> </a:t>
                      </a:r>
                      <a:r>
                        <a:rPr lang="en-US" sz="2000" dirty="0" err="1">
                          <a:latin typeface="Times New Roman"/>
                          <a:ea typeface="Calibri"/>
                          <a:cs typeface="Times New Roman"/>
                        </a:rPr>
                        <a:t>hội</a:t>
                      </a:r>
                      <a:r>
                        <a:rPr lang="en-US" sz="2000" dirty="0">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latin typeface="Times New Roman"/>
                          <a:ea typeface="Calibri"/>
                          <a:cs typeface="Times New Roman"/>
                        </a:rPr>
                        <a:t>Lợi</a:t>
                      </a:r>
                      <a:r>
                        <a:rPr lang="en-US" sz="2000" dirty="0">
                          <a:latin typeface="Times New Roman"/>
                          <a:ea typeface="Calibri"/>
                          <a:cs typeface="Times New Roman"/>
                        </a:rPr>
                        <a:t> </a:t>
                      </a:r>
                      <a:r>
                        <a:rPr lang="en-US" sz="2000" dirty="0" err="1">
                          <a:latin typeface="Times New Roman"/>
                          <a:ea typeface="Calibri"/>
                          <a:cs typeface="Times New Roman"/>
                        </a:rPr>
                        <a:t>nhuận</a:t>
                      </a:r>
                      <a:r>
                        <a:rPr lang="en-US" sz="2000" dirty="0">
                          <a:latin typeface="Times New Roman"/>
                          <a:ea typeface="Calibri"/>
                          <a:cs typeface="Times New Roman"/>
                        </a:rPr>
                        <a:t> </a:t>
                      </a:r>
                      <a:r>
                        <a:rPr lang="en-US" sz="2000" dirty="0" err="1">
                          <a:latin typeface="Times New Roman"/>
                          <a:ea typeface="Calibri"/>
                          <a:cs typeface="Times New Roman"/>
                        </a:rPr>
                        <a:t>tài</a:t>
                      </a:r>
                      <a:r>
                        <a:rPr lang="en-US" sz="2000" dirty="0">
                          <a:latin typeface="Times New Roman"/>
                          <a:ea typeface="Calibri"/>
                          <a:cs typeface="Times New Roman"/>
                        </a:rPr>
                        <a:t> </a:t>
                      </a:r>
                      <a:r>
                        <a:rPr lang="en-US" sz="2000" dirty="0" err="1">
                          <a:latin typeface="Times New Roman"/>
                          <a:ea typeface="Calibri"/>
                          <a:cs typeface="Times New Roman"/>
                        </a:rPr>
                        <a:t>chính</a:t>
                      </a: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36" name="Straight Arrow Connector 35"/>
          <p:cNvCxnSpPr>
            <a:stCxn id="7" idx="2"/>
            <a:endCxn id="33" idx="0"/>
          </p:cNvCxnSpPr>
          <p:nvPr/>
        </p:nvCxnSpPr>
        <p:spPr>
          <a:xfrm rot="5400000">
            <a:off x="4114801" y="2743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3" idx="2"/>
            <a:endCxn id="34" idx="0"/>
          </p:cNvCxnSpPr>
          <p:nvPr/>
        </p:nvCxnSpPr>
        <p:spPr>
          <a:xfrm rot="5400000">
            <a:off x="4076701" y="3771900"/>
            <a:ext cx="381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2"/>
          </p:cNvCxnSpPr>
          <p:nvPr/>
        </p:nvCxnSpPr>
        <p:spPr>
          <a:xfrm rot="5400000">
            <a:off x="4076701" y="48387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114801" y="60198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7" idx="2"/>
          </p:cNvCxnSpPr>
          <p:nvPr/>
        </p:nvCxnSpPr>
        <p:spPr>
          <a:xfrm rot="5400000">
            <a:off x="6438901" y="48387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6" idx="2"/>
            <a:endCxn id="17" idx="0"/>
          </p:cNvCxnSpPr>
          <p:nvPr/>
        </p:nvCxnSpPr>
        <p:spPr>
          <a:xfrm rot="5400000">
            <a:off x="6477001" y="3886200"/>
            <a:ext cx="304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86400" y="4114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5486400" y="2057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791200" y="2971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6324601" y="2895600"/>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438400" y="4419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38" name="TextBox 90"/>
          <p:cNvSpPr txBox="1">
            <a:spLocks noChangeArrowheads="1"/>
          </p:cNvSpPr>
          <p:nvPr/>
        </p:nvSpPr>
        <p:spPr bwMode="auto">
          <a:xfrm>
            <a:off x="1219200" y="2438400"/>
            <a:ext cx="609600" cy="646113"/>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Hỗ trợ </a:t>
            </a:r>
          </a:p>
        </p:txBody>
      </p:sp>
      <p:cxnSp>
        <p:nvCxnSpPr>
          <p:cNvPr id="99" name="Straight Connector 98"/>
          <p:cNvCxnSpPr>
            <a:endCxn id="8" idx="3"/>
          </p:cNvCxnSpPr>
          <p:nvPr/>
        </p:nvCxnSpPr>
        <p:spPr>
          <a:xfrm rot="10800000">
            <a:off x="7162800" y="23622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71628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09"/>
          <p:cNvGrpSpPr>
            <a:grpSpLocks/>
          </p:cNvGrpSpPr>
          <p:nvPr/>
        </p:nvGrpSpPr>
        <p:grpSpPr bwMode="auto">
          <a:xfrm>
            <a:off x="228600" y="152400"/>
            <a:ext cx="8686800" cy="6553200"/>
            <a:chOff x="228600" y="152400"/>
            <a:chExt cx="8686800" cy="6553200"/>
          </a:xfrm>
        </p:grpSpPr>
        <p:sp>
          <p:nvSpPr>
            <p:cNvPr id="5" name="Rectangle 4"/>
            <p:cNvSpPr/>
            <p:nvPr/>
          </p:nvSpPr>
          <p:spPr>
            <a:xfrm>
              <a:off x="2057400" y="152400"/>
              <a:ext cx="52578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Vấn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cầu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endParaRPr lang="en-US" sz="2000" dirty="0">
                <a:solidFill>
                  <a:schemeClr val="tx1"/>
                </a:solidFill>
                <a:latin typeface="Times New Roman" pitchFamily="18" charset="0"/>
                <a:cs typeface="Times New Roman" pitchFamily="18" charset="0"/>
              </a:endParaRPr>
            </a:p>
          </p:txBody>
        </p:sp>
        <p:sp>
          <p:nvSpPr>
            <p:cNvPr id="8" name="Rectangle 7"/>
            <p:cNvSpPr/>
            <p:nvPr/>
          </p:nvSpPr>
          <p:spPr>
            <a:xfrm>
              <a:off x="6019800" y="1905000"/>
              <a:ext cx="1143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Nhu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cầu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thị</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endParaRPr lang="en-US" sz="2000" dirty="0">
                <a:solidFill>
                  <a:schemeClr val="tx1"/>
                </a:solidFill>
                <a:latin typeface="Times New Roman" pitchFamily="18" charset="0"/>
                <a:cs typeface="Times New Roman" pitchFamily="18" charset="0"/>
              </a:endParaRPr>
            </a:p>
          </p:txBody>
        </p:sp>
        <p:sp>
          <p:nvSpPr>
            <p:cNvPr id="9" name="Rectangle 8"/>
            <p:cNvSpPr/>
            <p:nvPr/>
          </p:nvSpPr>
          <p:spPr>
            <a:xfrm>
              <a:off x="1905000" y="2209800"/>
              <a:ext cx="5334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Doanh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endParaRPr lang="en-US" sz="2000" dirty="0">
                <a:solidFill>
                  <a:schemeClr val="tx1"/>
                </a:solidFill>
                <a:latin typeface="Times New Roman" pitchFamily="18" charset="0"/>
                <a:cs typeface="Times New Roman" pitchFamily="18" charset="0"/>
              </a:endParaRPr>
            </a:p>
          </p:txBody>
        </p:sp>
        <p:sp>
          <p:nvSpPr>
            <p:cNvPr id="10" name="Rectangle 9"/>
            <p:cNvSpPr/>
            <p:nvPr/>
          </p:nvSpPr>
          <p:spPr>
            <a:xfrm>
              <a:off x="228600" y="304800"/>
              <a:ext cx="9144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Chính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phủ</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doanh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thiện</a:t>
              </a:r>
              <a:r>
                <a:rPr lang="en-US" sz="2000" dirty="0">
                  <a:solidFill>
                    <a:schemeClr val="tx1"/>
                  </a:solidFill>
                  <a:latin typeface="Times New Roman" pitchFamily="18" charset="0"/>
                  <a:cs typeface="Times New Roman" pitchFamily="18" charset="0"/>
                </a:rPr>
                <a:t> </a:t>
              </a:r>
              <a:r>
                <a:rPr lang="en-US" sz="2000">
                  <a:solidFill>
                    <a:schemeClr val="tx1"/>
                  </a:solidFill>
                  <a:latin typeface="Times New Roman" pitchFamily="18" charset="0"/>
                  <a:cs typeface="Times New Roman" pitchFamily="18" charset="0"/>
                </a:rPr>
                <a:t>nguyện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doanh</a:t>
              </a:r>
              <a:r>
                <a:rPr lang="en-US" sz="2000" dirty="0">
                  <a:solidFill>
                    <a:schemeClr val="tx1"/>
                  </a:solidFill>
                  <a:latin typeface="Times New Roman" pitchFamily="18" charset="0"/>
                  <a:cs typeface="Times New Roman" pitchFamily="18" charset="0"/>
                </a:rPr>
                <a:t>, phi </a:t>
              </a:r>
              <a:r>
                <a:rPr lang="en-US" sz="2000" dirty="0" err="1">
                  <a:solidFill>
                    <a:schemeClr val="tx1"/>
                  </a:solidFill>
                  <a:latin typeface="Times New Roman" pitchFamily="18" charset="0"/>
                  <a:cs typeface="Times New Roman" pitchFamily="18" charset="0"/>
                </a:rPr>
                <a:t>Chính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phủ</a:t>
              </a:r>
              <a:r>
                <a:rPr lang="en-US" sz="2000" dirty="0">
                  <a:solidFill>
                    <a:schemeClr val="tx1"/>
                  </a:solidFill>
                  <a:latin typeface="Times New Roman" pitchFamily="18" charset="0"/>
                  <a:cs typeface="Times New Roman" pitchFamily="18" charset="0"/>
                </a:rPr>
                <a:t>,…</a:t>
              </a:r>
            </a:p>
          </p:txBody>
        </p:sp>
        <p:sp>
          <p:nvSpPr>
            <p:cNvPr id="15" name="Flowchart: Process 14"/>
            <p:cNvSpPr/>
            <p:nvPr/>
          </p:nvSpPr>
          <p:spPr>
            <a:xfrm>
              <a:off x="1905000" y="6172200"/>
              <a:ext cx="5410200"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Vấn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cầu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endParaRPr lang="en-US" sz="2000" dirty="0">
                <a:solidFill>
                  <a:schemeClr val="tx1"/>
                </a:solidFill>
                <a:latin typeface="Times New Roman" pitchFamily="18" charset="0"/>
                <a:cs typeface="Times New Roman" pitchFamily="18" charset="0"/>
              </a:endParaRPr>
            </a:p>
          </p:txBody>
        </p:sp>
        <p:sp>
          <p:nvSpPr>
            <p:cNvPr id="16" name="Flowchart: Process 15"/>
            <p:cNvSpPr/>
            <p:nvPr/>
          </p:nvSpPr>
          <p:spPr>
            <a:xfrm>
              <a:off x="6096000" y="3200400"/>
              <a:ext cx="1066800"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Times New Roman" pitchFamily="18" charset="0"/>
                  <a:cs typeface="Times New Roman" pitchFamily="18" charset="0"/>
                </a:rPr>
                <a:t>Chi </a:t>
              </a:r>
              <a:r>
                <a:rPr lang="en-US" sz="2000" dirty="0" err="1">
                  <a:solidFill>
                    <a:schemeClr val="tx1"/>
                  </a:solidFill>
                  <a:latin typeface="Times New Roman" pitchFamily="18" charset="0"/>
                  <a:cs typeface="Times New Roman" pitchFamily="18" charset="0"/>
                </a:rPr>
                <a:t>phí</a:t>
              </a:r>
              <a:endParaRPr lang="en-US" sz="2000" dirty="0">
                <a:solidFill>
                  <a:schemeClr val="tx1"/>
                </a:solidFill>
                <a:latin typeface="Times New Roman" pitchFamily="18" charset="0"/>
                <a:cs typeface="Times New Roman" pitchFamily="18" charset="0"/>
              </a:endParaRPr>
            </a:p>
          </p:txBody>
        </p:sp>
        <p:sp>
          <p:nvSpPr>
            <p:cNvPr id="17" name="Flowchart: Process 16"/>
            <p:cNvSpPr/>
            <p:nvPr/>
          </p:nvSpPr>
          <p:spPr>
            <a:xfrm>
              <a:off x="6096000" y="4038600"/>
              <a:ext cx="1066800" cy="6096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Times New Roman" pitchFamily="18" charset="0"/>
                  <a:cs typeface="Times New Roman" pitchFamily="18" charset="0"/>
                </a:rPr>
                <a:t>Thu</a:t>
              </a:r>
            </a:p>
          </p:txBody>
        </p:sp>
        <p:sp>
          <p:nvSpPr>
            <p:cNvPr id="18" name="Rectangle 17"/>
            <p:cNvSpPr/>
            <p:nvPr/>
          </p:nvSpPr>
          <p:spPr>
            <a:xfrm>
              <a:off x="7620000" y="2286000"/>
              <a:ext cx="5334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Doanh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hội</a:t>
              </a:r>
              <a:endParaRPr lang="en-US" sz="2000" dirty="0">
                <a:solidFill>
                  <a:schemeClr val="tx1"/>
                </a:solidFill>
                <a:latin typeface="Times New Roman" pitchFamily="18" charset="0"/>
                <a:cs typeface="Times New Roman" pitchFamily="18" charset="0"/>
              </a:endParaRPr>
            </a:p>
          </p:txBody>
        </p:sp>
        <p:sp>
          <p:nvSpPr>
            <p:cNvPr id="19" name="Rectangle 18"/>
            <p:cNvSpPr/>
            <p:nvPr/>
          </p:nvSpPr>
          <p:spPr>
            <a:xfrm>
              <a:off x="8382000" y="152400"/>
              <a:ext cx="5334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Chính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phủ</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endParaRPr lang="en-US" sz="2000" dirty="0">
                <a:solidFill>
                  <a:schemeClr val="tx1"/>
                </a:solidFill>
                <a:latin typeface="Times New Roman" pitchFamily="18" charset="0"/>
                <a:cs typeface="Times New Roman" pitchFamily="18" charset="0"/>
              </a:endParaRPr>
            </a:p>
          </p:txBody>
        </p:sp>
        <p:cxnSp>
          <p:nvCxnSpPr>
            <p:cNvPr id="23" name="Straight Arrow Connector 22"/>
            <p:cNvCxnSpPr/>
            <p:nvPr/>
          </p:nvCxnSpPr>
          <p:spPr>
            <a:xfrm rot="5400000" flipH="1" flipV="1">
              <a:off x="4077494" y="723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48000" y="2895600"/>
              <a:ext cx="2438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Tổ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xuất</a:t>
              </a:r>
              <a:endParaRPr lang="en-US" sz="2000" dirty="0">
                <a:solidFill>
                  <a:schemeClr val="tx1"/>
                </a:solidFill>
                <a:latin typeface="Times New Roman" pitchFamily="18" charset="0"/>
                <a:cs typeface="Times New Roman" pitchFamily="18" charset="0"/>
              </a:endParaRPr>
            </a:p>
          </p:txBody>
        </p:sp>
        <p:sp>
          <p:nvSpPr>
            <p:cNvPr id="34" name="Rectangle 33"/>
            <p:cNvSpPr/>
            <p:nvPr/>
          </p:nvSpPr>
          <p:spPr>
            <a:xfrm>
              <a:off x="3048000" y="3962400"/>
              <a:ext cx="2438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endParaRPr lang="en-US" sz="2000" dirty="0">
                <a:solidFill>
                  <a:schemeClr val="tx1"/>
                </a:solidFill>
                <a:latin typeface="Times New Roman" pitchFamily="18" charset="0"/>
                <a:cs typeface="Times New Roman" pitchFamily="18" charset="0"/>
              </a:endParaRPr>
            </a:p>
          </p:txBody>
        </p:sp>
        <p:sp>
          <p:nvSpPr>
            <p:cNvPr id="45" name="Right Arrow 44"/>
            <p:cNvSpPr/>
            <p:nvPr/>
          </p:nvSpPr>
          <p:spPr>
            <a:xfrm>
              <a:off x="1219200" y="5410200"/>
              <a:ext cx="6858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4" name="Straight Arrow Connector 53"/>
            <p:cNvCxnSpPr>
              <a:endCxn id="17" idx="1"/>
            </p:cNvCxnSpPr>
            <p:nvPr/>
          </p:nvCxnSpPr>
          <p:spPr>
            <a:xfrm>
              <a:off x="5486400"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86400" y="3352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4760913" y="3086100"/>
              <a:ext cx="20589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714501" y="3390900"/>
              <a:ext cx="2057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438400" y="2362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438400" y="3276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Right Arrow 88"/>
            <p:cNvSpPr/>
            <p:nvPr/>
          </p:nvSpPr>
          <p:spPr>
            <a:xfrm>
              <a:off x="1143000" y="3276600"/>
              <a:ext cx="7620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3" name="Straight Connector 92"/>
            <p:cNvCxnSpPr/>
            <p:nvPr/>
          </p:nvCxnSpPr>
          <p:spPr>
            <a:xfrm rot="5400000">
              <a:off x="6324601" y="3429000"/>
              <a:ext cx="2133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0800000">
              <a:off x="7162800" y="3352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4115594" y="17518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mn-lt"/>
              </a:rPr>
              <a:t>Những</a:t>
            </a:r>
            <a:r>
              <a:rPr lang="en-US" sz="3200" dirty="0" smtClean="0">
                <a:latin typeface="+mn-lt"/>
              </a:rPr>
              <a:t> </a:t>
            </a:r>
            <a:r>
              <a:rPr lang="en-US" sz="3200" dirty="0" err="1" smtClean="0">
                <a:latin typeface="+mn-lt"/>
              </a:rPr>
              <a:t>băn</a:t>
            </a:r>
            <a:r>
              <a:rPr lang="en-US" sz="3200" dirty="0" smtClean="0">
                <a:latin typeface="+mn-lt"/>
              </a:rPr>
              <a:t> </a:t>
            </a:r>
            <a:r>
              <a:rPr lang="en-US" sz="3200" dirty="0" err="1" smtClean="0">
                <a:latin typeface="+mn-lt"/>
              </a:rPr>
              <a:t>khoăn</a:t>
            </a:r>
            <a:r>
              <a:rPr lang="en-US" sz="3200" dirty="0" smtClean="0">
                <a:latin typeface="+mn-lt"/>
              </a:rPr>
              <a:t> </a:t>
            </a:r>
            <a:r>
              <a:rPr lang="en-US" sz="3200" dirty="0" err="1" smtClean="0">
                <a:latin typeface="+mn-lt"/>
              </a:rPr>
              <a:t>và</a:t>
            </a:r>
            <a:r>
              <a:rPr lang="en-US" sz="3200" dirty="0" smtClean="0">
                <a:latin typeface="+mn-lt"/>
              </a:rPr>
              <a:t> </a:t>
            </a:r>
            <a:r>
              <a:rPr lang="en-US" sz="3200" dirty="0" err="1" smtClean="0">
                <a:latin typeface="+mn-lt"/>
              </a:rPr>
              <a:t>cơ</a:t>
            </a:r>
            <a:r>
              <a:rPr lang="en-US" sz="3200" dirty="0" smtClean="0">
                <a:latin typeface="+mn-lt"/>
              </a:rPr>
              <a:t> </a:t>
            </a:r>
            <a:r>
              <a:rPr lang="en-US" sz="3200" dirty="0" err="1" smtClean="0">
                <a:latin typeface="+mn-lt"/>
              </a:rPr>
              <a:t>hội</a:t>
            </a:r>
            <a:r>
              <a:rPr lang="en-US" sz="3200" dirty="0" smtClean="0">
                <a:latin typeface="+mn-lt"/>
              </a:rPr>
              <a:t> </a:t>
            </a:r>
            <a:r>
              <a:rPr lang="en-US" sz="3200" dirty="0" err="1" smtClean="0">
                <a:latin typeface="+mn-lt"/>
              </a:rPr>
              <a:t>phát</a:t>
            </a:r>
            <a:r>
              <a:rPr lang="en-US" sz="3200" dirty="0" smtClean="0">
                <a:latin typeface="+mn-lt"/>
              </a:rPr>
              <a:t> </a:t>
            </a:r>
            <a:r>
              <a:rPr lang="en-US" sz="3200" dirty="0" err="1" smtClean="0">
                <a:latin typeface="+mn-lt"/>
              </a:rPr>
              <a:t>triển</a:t>
            </a:r>
            <a:endParaRPr lang="en-US" sz="3200" dirty="0">
              <a:latin typeface="+mn-lt"/>
            </a:endParaRPr>
          </a:p>
        </p:txBody>
      </p:sp>
      <p:sp>
        <p:nvSpPr>
          <p:cNvPr id="3" name="Content Placeholder 2"/>
          <p:cNvSpPr>
            <a:spLocks noGrp="1"/>
          </p:cNvSpPr>
          <p:nvPr>
            <p:ph idx="1"/>
          </p:nvPr>
        </p:nvSpPr>
        <p:spPr/>
        <p:txBody>
          <a:bodyPr>
            <a:normAutofit fontScale="77500" lnSpcReduction="20000"/>
          </a:bodyPr>
          <a:lstStyle/>
          <a:p>
            <a:r>
              <a:rPr lang="en-US" dirty="0" err="1" smtClean="0"/>
              <a:t>Khái</a:t>
            </a:r>
            <a:r>
              <a:rPr lang="en-US" dirty="0"/>
              <a:t> </a:t>
            </a:r>
            <a:r>
              <a:rPr lang="en-US" dirty="0" err="1" smtClean="0"/>
              <a:t>niệm</a:t>
            </a:r>
            <a:r>
              <a:rPr lang="en-US" dirty="0"/>
              <a:t> </a:t>
            </a:r>
            <a:r>
              <a:rPr lang="en-US" dirty="0" err="1" smtClean="0"/>
              <a:t>mới</a:t>
            </a:r>
            <a:r>
              <a:rPr lang="en-US" dirty="0" smtClean="0"/>
              <a:t>, </a:t>
            </a:r>
            <a:r>
              <a:rPr lang="en-US" dirty="0"/>
              <a:t>du </a:t>
            </a:r>
            <a:r>
              <a:rPr lang="en-US" dirty="0" err="1" smtClean="0"/>
              <a:t>nhập</a:t>
            </a:r>
            <a:r>
              <a:rPr lang="en-US" dirty="0"/>
              <a:t> </a:t>
            </a:r>
            <a:r>
              <a:rPr lang="en-US" dirty="0" err="1" smtClean="0"/>
              <a:t>từ</a:t>
            </a:r>
            <a:r>
              <a:rPr lang="en-US" dirty="0"/>
              <a:t> </a:t>
            </a:r>
            <a:r>
              <a:rPr lang="en-US" dirty="0" err="1" smtClean="0"/>
              <a:t>ngoài</a:t>
            </a:r>
            <a:r>
              <a:rPr lang="en-US" dirty="0"/>
              <a:t> </a:t>
            </a:r>
            <a:r>
              <a:rPr lang="en-US" dirty="0" err="1" smtClean="0"/>
              <a:t>vào</a:t>
            </a:r>
            <a:r>
              <a:rPr lang="en-US" dirty="0"/>
              <a:t>, </a:t>
            </a:r>
            <a:r>
              <a:rPr lang="en-US" dirty="0" err="1" smtClean="0"/>
              <a:t>tồn</a:t>
            </a:r>
            <a:r>
              <a:rPr lang="en-US" dirty="0"/>
              <a:t> </a:t>
            </a:r>
            <a:r>
              <a:rPr lang="en-US" dirty="0" err="1" smtClean="0"/>
              <a:t>tại</a:t>
            </a:r>
            <a:r>
              <a:rPr lang="en-US" dirty="0"/>
              <a:t> </a:t>
            </a:r>
            <a:r>
              <a:rPr lang="en-US" dirty="0" err="1" smtClean="0"/>
              <a:t>khách</a:t>
            </a:r>
            <a:r>
              <a:rPr lang="en-US" dirty="0" smtClean="0"/>
              <a:t> </a:t>
            </a:r>
            <a:r>
              <a:rPr lang="en-US" dirty="0" err="1" smtClean="0"/>
              <a:t>quan</a:t>
            </a:r>
            <a:r>
              <a:rPr lang="en-US" dirty="0" smtClean="0"/>
              <a:t> </a:t>
            </a:r>
            <a:r>
              <a:rPr lang="en-US" dirty="0" err="1" smtClean="0"/>
              <a:t>ch</a:t>
            </a:r>
            <a:r>
              <a:rPr lang="vi-VN" dirty="0" smtClean="0"/>
              <a:t>ư</a:t>
            </a:r>
            <a:r>
              <a:rPr lang="en-US" dirty="0"/>
              <a:t>a </a:t>
            </a:r>
            <a:r>
              <a:rPr lang="en-US" dirty="0" smtClean="0"/>
              <a:t>đ</a:t>
            </a:r>
            <a:r>
              <a:rPr lang="vi-VN" dirty="0" smtClean="0"/>
              <a:t>ược</a:t>
            </a:r>
            <a:r>
              <a:rPr lang="en-US" dirty="0"/>
              <a:t> </a:t>
            </a:r>
            <a:r>
              <a:rPr lang="en-US" dirty="0" err="1" smtClean="0"/>
              <a:t>nhận</a:t>
            </a:r>
            <a:r>
              <a:rPr lang="en-US" dirty="0"/>
              <a:t> </a:t>
            </a:r>
            <a:r>
              <a:rPr lang="en-US" dirty="0" err="1" smtClean="0"/>
              <a:t>biết</a:t>
            </a:r>
            <a:r>
              <a:rPr lang="en-US" dirty="0"/>
              <a:t> </a:t>
            </a:r>
            <a:r>
              <a:rPr lang="en-US" dirty="0" err="1" smtClean="0"/>
              <a:t>đầy</a:t>
            </a:r>
            <a:r>
              <a:rPr lang="en-US" dirty="0"/>
              <a:t> </a:t>
            </a:r>
            <a:r>
              <a:rPr lang="en-US" dirty="0" err="1" smtClean="0"/>
              <a:t>đủ</a:t>
            </a:r>
            <a:r>
              <a:rPr lang="en-US" dirty="0"/>
              <a:t>; </a:t>
            </a:r>
            <a:r>
              <a:rPr lang="en-US" dirty="0" err="1" smtClean="0"/>
              <a:t>nên</a:t>
            </a:r>
            <a:r>
              <a:rPr lang="en-US" dirty="0"/>
              <a:t> </a:t>
            </a:r>
            <a:r>
              <a:rPr lang="en-US" dirty="0" err="1" smtClean="0"/>
              <a:t>còn</a:t>
            </a:r>
            <a:r>
              <a:rPr lang="en-US" dirty="0" smtClean="0"/>
              <a:t> </a:t>
            </a:r>
            <a:r>
              <a:rPr lang="en-US" dirty="0" err="1" smtClean="0"/>
              <a:t>nghi</a:t>
            </a:r>
            <a:r>
              <a:rPr lang="en-US" dirty="0"/>
              <a:t> </a:t>
            </a:r>
            <a:r>
              <a:rPr lang="en-US" dirty="0" err="1" smtClean="0"/>
              <a:t>ngờ</a:t>
            </a:r>
            <a:r>
              <a:rPr lang="en-US" dirty="0" smtClean="0"/>
              <a:t>:</a:t>
            </a:r>
          </a:p>
          <a:p>
            <a:pPr lvl="1"/>
            <a:r>
              <a:rPr lang="en-US" dirty="0" smtClean="0"/>
              <a:t> </a:t>
            </a:r>
            <a:r>
              <a:rPr lang="en-US" dirty="0" err="1" smtClean="0"/>
              <a:t>có</a:t>
            </a:r>
            <a:r>
              <a:rPr lang="en-US" dirty="0"/>
              <a:t> </a:t>
            </a:r>
            <a:r>
              <a:rPr lang="en-US" dirty="0" err="1" smtClean="0"/>
              <a:t>loại</a:t>
            </a:r>
            <a:r>
              <a:rPr lang="en-US" dirty="0" smtClean="0"/>
              <a:t> </a:t>
            </a:r>
            <a:r>
              <a:rPr lang="en-US" dirty="0" err="1" smtClean="0"/>
              <a:t>doanh</a:t>
            </a:r>
            <a:r>
              <a:rPr lang="en-US" dirty="0"/>
              <a:t> </a:t>
            </a:r>
            <a:r>
              <a:rPr lang="en-US" dirty="0" err="1" smtClean="0"/>
              <a:t>nghiệp</a:t>
            </a:r>
            <a:r>
              <a:rPr lang="en-US" dirty="0"/>
              <a:t> </a:t>
            </a:r>
            <a:r>
              <a:rPr lang="en-US" dirty="0" err="1" smtClean="0"/>
              <a:t>thế</a:t>
            </a:r>
            <a:r>
              <a:rPr lang="en-US" dirty="0"/>
              <a:t> </a:t>
            </a:r>
            <a:r>
              <a:rPr lang="en-US" dirty="0" err="1" smtClean="0"/>
              <a:t>không</a:t>
            </a:r>
            <a:r>
              <a:rPr lang="en-US" dirty="0" smtClean="0"/>
              <a:t>?</a:t>
            </a:r>
          </a:p>
          <a:p>
            <a:pPr lvl="1"/>
            <a:r>
              <a:rPr lang="en-US" dirty="0" smtClean="0"/>
              <a:t> </a:t>
            </a:r>
            <a:r>
              <a:rPr lang="en-US" dirty="0" err="1" smtClean="0"/>
              <a:t>Có</a:t>
            </a:r>
            <a:r>
              <a:rPr lang="en-US" dirty="0"/>
              <a:t> </a:t>
            </a:r>
            <a:r>
              <a:rPr lang="en-US" dirty="0" err="1" smtClean="0"/>
              <a:t>những</a:t>
            </a:r>
            <a:r>
              <a:rPr lang="en-US" dirty="0" smtClean="0"/>
              <a:t> ng</a:t>
            </a:r>
            <a:r>
              <a:rPr lang="vi-VN" dirty="0" smtClean="0"/>
              <a:t>ười</a:t>
            </a:r>
            <a:r>
              <a:rPr lang="en-US" dirty="0" smtClean="0"/>
              <a:t> </a:t>
            </a:r>
            <a:r>
              <a:rPr lang="en-US" dirty="0" err="1" smtClean="0"/>
              <a:t>nh</a:t>
            </a:r>
            <a:r>
              <a:rPr lang="vi-VN" dirty="0" smtClean="0"/>
              <a:t>ư</a:t>
            </a:r>
            <a:r>
              <a:rPr lang="en-US" dirty="0"/>
              <a:t> </a:t>
            </a:r>
            <a:r>
              <a:rPr lang="en-US" dirty="0" err="1" smtClean="0"/>
              <a:t>thế</a:t>
            </a:r>
            <a:r>
              <a:rPr lang="en-US" dirty="0"/>
              <a:t> </a:t>
            </a:r>
            <a:r>
              <a:rPr lang="en-US" dirty="0" err="1" smtClean="0"/>
              <a:t>không</a:t>
            </a:r>
            <a:r>
              <a:rPr lang="en-US" dirty="0" smtClean="0"/>
              <a:t>?,</a:t>
            </a:r>
          </a:p>
          <a:p>
            <a:pPr lvl="1"/>
            <a:r>
              <a:rPr lang="en-US" dirty="0" smtClean="0"/>
              <a:t> </a:t>
            </a:r>
            <a:r>
              <a:rPr lang="en-US" dirty="0" err="1" smtClean="0"/>
              <a:t>sẽ</a:t>
            </a:r>
            <a:r>
              <a:rPr lang="en-US" dirty="0"/>
              <a:t> </a:t>
            </a:r>
            <a:r>
              <a:rPr lang="en-US" dirty="0" err="1" smtClean="0"/>
              <a:t>lạm</a:t>
            </a:r>
            <a:r>
              <a:rPr lang="en-US" dirty="0"/>
              <a:t> </a:t>
            </a:r>
            <a:r>
              <a:rPr lang="en-US" dirty="0" err="1" smtClean="0"/>
              <a:t>dụng</a:t>
            </a:r>
            <a:r>
              <a:rPr lang="en-US" dirty="0"/>
              <a:t> </a:t>
            </a:r>
            <a:r>
              <a:rPr lang="en-US" dirty="0" err="1" smtClean="0"/>
              <a:t>chính</a:t>
            </a:r>
            <a:r>
              <a:rPr lang="en-US" dirty="0"/>
              <a:t> </a:t>
            </a:r>
            <a:r>
              <a:rPr lang="en-US" dirty="0" err="1" smtClean="0"/>
              <a:t>sách</a:t>
            </a:r>
            <a:r>
              <a:rPr lang="en-US" dirty="0" smtClean="0"/>
              <a:t> </a:t>
            </a:r>
            <a:r>
              <a:rPr lang="vi-VN" dirty="0" smtClean="0"/>
              <a:t>ư</a:t>
            </a:r>
            <a:r>
              <a:rPr lang="en-US" dirty="0"/>
              <a:t>u </a:t>
            </a:r>
            <a:r>
              <a:rPr lang="en-US" dirty="0" err="1" smtClean="0"/>
              <a:t>đãi</a:t>
            </a:r>
            <a:r>
              <a:rPr lang="en-US" dirty="0"/>
              <a:t> </a:t>
            </a:r>
            <a:r>
              <a:rPr lang="en-US" dirty="0" err="1" smtClean="0"/>
              <a:t>của</a:t>
            </a:r>
            <a:r>
              <a:rPr lang="en-US" dirty="0"/>
              <a:t> </a:t>
            </a:r>
            <a:r>
              <a:rPr lang="en-US" dirty="0" err="1" smtClean="0"/>
              <a:t>nhà</a:t>
            </a:r>
            <a:r>
              <a:rPr lang="en-US" dirty="0" smtClean="0"/>
              <a:t> n</a:t>
            </a:r>
            <a:r>
              <a:rPr lang="vi-VN" dirty="0" smtClean="0"/>
              <a:t>ước</a:t>
            </a:r>
            <a:r>
              <a:rPr lang="en-US" dirty="0"/>
              <a:t> </a:t>
            </a:r>
            <a:r>
              <a:rPr lang="en-US" dirty="0" err="1" smtClean="0"/>
              <a:t>để</a:t>
            </a:r>
            <a:r>
              <a:rPr lang="en-US" dirty="0" smtClean="0"/>
              <a:t> h</a:t>
            </a:r>
            <a:r>
              <a:rPr lang="vi-VN" dirty="0" smtClean="0"/>
              <a:t>ưởng</a:t>
            </a:r>
            <a:r>
              <a:rPr lang="en-US" dirty="0"/>
              <a:t> </a:t>
            </a:r>
            <a:r>
              <a:rPr lang="en-US" dirty="0" err="1" smtClean="0"/>
              <a:t>lợi</a:t>
            </a:r>
            <a:r>
              <a:rPr lang="en-US" dirty="0"/>
              <a:t>? </a:t>
            </a:r>
            <a:endParaRPr lang="en-US" dirty="0" smtClean="0"/>
          </a:p>
          <a:p>
            <a:pPr lvl="1"/>
            <a:r>
              <a:rPr lang="en-US" dirty="0" err="1" smtClean="0"/>
              <a:t>Rồi</a:t>
            </a:r>
            <a:r>
              <a:rPr lang="en-US" dirty="0" smtClean="0"/>
              <a:t> </a:t>
            </a:r>
            <a:r>
              <a:rPr lang="en-US" dirty="0" err="1" smtClean="0"/>
              <a:t>doanh</a:t>
            </a:r>
            <a:r>
              <a:rPr lang="en-US" dirty="0"/>
              <a:t> </a:t>
            </a:r>
            <a:r>
              <a:rPr lang="en-US" dirty="0" err="1" smtClean="0"/>
              <a:t>nghiệp</a:t>
            </a:r>
            <a:r>
              <a:rPr lang="en-US" dirty="0" smtClean="0"/>
              <a:t> </a:t>
            </a:r>
            <a:r>
              <a:rPr lang="en-US" dirty="0" err="1" smtClean="0"/>
              <a:t>th</a:t>
            </a:r>
            <a:r>
              <a:rPr lang="vi-VN" dirty="0" smtClean="0"/>
              <a:t>ường</a:t>
            </a:r>
            <a:r>
              <a:rPr lang="en-US" dirty="0"/>
              <a:t> </a:t>
            </a:r>
            <a:r>
              <a:rPr lang="en-US" dirty="0" err="1" smtClean="0"/>
              <a:t>chuyển</a:t>
            </a:r>
            <a:r>
              <a:rPr lang="en-US" dirty="0"/>
              <a:t> </a:t>
            </a:r>
            <a:r>
              <a:rPr lang="en-US" dirty="0" err="1" smtClean="0"/>
              <a:t>đồng</a:t>
            </a:r>
            <a:r>
              <a:rPr lang="en-US" dirty="0"/>
              <a:t> </a:t>
            </a:r>
            <a:r>
              <a:rPr lang="en-US" dirty="0" err="1" smtClean="0"/>
              <a:t>loạt</a:t>
            </a:r>
            <a:r>
              <a:rPr lang="en-US" dirty="0" smtClean="0"/>
              <a:t> sang </a:t>
            </a:r>
            <a:r>
              <a:rPr lang="en-US" dirty="0"/>
              <a:t>DNXH </a:t>
            </a:r>
            <a:r>
              <a:rPr lang="en-US" dirty="0" err="1" smtClean="0"/>
              <a:t>thì</a:t>
            </a:r>
            <a:r>
              <a:rPr lang="en-US" dirty="0" smtClean="0"/>
              <a:t> </a:t>
            </a:r>
            <a:r>
              <a:rPr lang="en-US" dirty="0" err="1" smtClean="0"/>
              <a:t>sao</a:t>
            </a:r>
            <a:r>
              <a:rPr lang="en-US" dirty="0" smtClean="0"/>
              <a:t>?.</a:t>
            </a:r>
          </a:p>
          <a:p>
            <a:pPr lvl="1"/>
            <a:r>
              <a:rPr lang="en-US" dirty="0"/>
              <a:t>Hay </a:t>
            </a:r>
            <a:r>
              <a:rPr lang="en-US" dirty="0" err="1" smtClean="0"/>
              <a:t>sẽ</a:t>
            </a:r>
            <a:r>
              <a:rPr lang="en-US" dirty="0"/>
              <a:t> </a:t>
            </a:r>
            <a:r>
              <a:rPr lang="en-US" dirty="0" err="1" smtClean="0"/>
              <a:t>quản</a:t>
            </a:r>
            <a:r>
              <a:rPr lang="en-US" dirty="0" smtClean="0"/>
              <a:t> </a:t>
            </a:r>
            <a:r>
              <a:rPr lang="en-US" dirty="0" err="1" smtClean="0"/>
              <a:t>nh</a:t>
            </a:r>
            <a:r>
              <a:rPr lang="vi-VN" dirty="0" smtClean="0"/>
              <a:t>ư</a:t>
            </a:r>
            <a:r>
              <a:rPr lang="en-US" dirty="0"/>
              <a:t> </a:t>
            </a:r>
            <a:r>
              <a:rPr lang="en-US" dirty="0" err="1" smtClean="0"/>
              <a:t>thế</a:t>
            </a:r>
            <a:r>
              <a:rPr lang="en-US" dirty="0"/>
              <a:t> </a:t>
            </a:r>
            <a:r>
              <a:rPr lang="en-US" dirty="0" err="1" smtClean="0"/>
              <a:t>nào</a:t>
            </a:r>
            <a:r>
              <a:rPr lang="en-US" dirty="0" smtClean="0"/>
              <a:t>?</a:t>
            </a:r>
          </a:p>
          <a:p>
            <a:r>
              <a:rPr lang="en-US" dirty="0" err="1" smtClean="0"/>
              <a:t>Còn</a:t>
            </a:r>
            <a:r>
              <a:rPr lang="en-US" dirty="0"/>
              <a:t> </a:t>
            </a:r>
            <a:r>
              <a:rPr lang="en-US" dirty="0" err="1" smtClean="0"/>
              <a:t>có</a:t>
            </a:r>
            <a:r>
              <a:rPr lang="en-US" dirty="0" smtClean="0"/>
              <a:t> ng</a:t>
            </a:r>
            <a:r>
              <a:rPr lang="vi-VN" dirty="0" smtClean="0"/>
              <a:t>ười</a:t>
            </a:r>
            <a:r>
              <a:rPr lang="en-US" dirty="0"/>
              <a:t> </a:t>
            </a:r>
            <a:r>
              <a:rPr lang="en-US" dirty="0" err="1" smtClean="0"/>
              <a:t>hiểu</a:t>
            </a:r>
            <a:r>
              <a:rPr lang="en-US" dirty="0"/>
              <a:t> </a:t>
            </a:r>
            <a:r>
              <a:rPr lang="en-US" dirty="0" err="1" smtClean="0"/>
              <a:t>đây</a:t>
            </a:r>
            <a:r>
              <a:rPr lang="en-US" dirty="0"/>
              <a:t> </a:t>
            </a:r>
            <a:r>
              <a:rPr lang="en-US" dirty="0" err="1" smtClean="0"/>
              <a:t>là</a:t>
            </a:r>
            <a:r>
              <a:rPr lang="en-US" dirty="0"/>
              <a:t> </a:t>
            </a:r>
            <a:r>
              <a:rPr lang="en-US" dirty="0" err="1" smtClean="0"/>
              <a:t>một</a:t>
            </a:r>
            <a:r>
              <a:rPr lang="en-US" dirty="0"/>
              <a:t> </a:t>
            </a:r>
            <a:r>
              <a:rPr lang="en-US" dirty="0" err="1" smtClean="0"/>
              <a:t>loại</a:t>
            </a:r>
            <a:r>
              <a:rPr lang="en-US" dirty="0"/>
              <a:t> </a:t>
            </a:r>
            <a:r>
              <a:rPr lang="en-US" dirty="0" err="1" smtClean="0"/>
              <a:t>hình</a:t>
            </a:r>
            <a:r>
              <a:rPr lang="en-US" dirty="0"/>
              <a:t> </a:t>
            </a:r>
            <a:r>
              <a:rPr lang="en-US" dirty="0" err="1" smtClean="0"/>
              <a:t>pháp</a:t>
            </a:r>
            <a:r>
              <a:rPr lang="en-US" dirty="0"/>
              <a:t> </a:t>
            </a:r>
            <a:r>
              <a:rPr lang="en-US" dirty="0" err="1" smtClean="0"/>
              <a:t>lý</a:t>
            </a:r>
            <a:r>
              <a:rPr lang="en-US" dirty="0"/>
              <a:t> </a:t>
            </a:r>
            <a:r>
              <a:rPr lang="en-US" dirty="0" err="1" smtClean="0"/>
              <a:t>của</a:t>
            </a:r>
            <a:r>
              <a:rPr lang="en-US" dirty="0" smtClean="0"/>
              <a:t> </a:t>
            </a:r>
            <a:r>
              <a:rPr lang="en-US" dirty="0" err="1" smtClean="0"/>
              <a:t>doanh</a:t>
            </a:r>
            <a:r>
              <a:rPr lang="en-US" dirty="0"/>
              <a:t> </a:t>
            </a:r>
            <a:r>
              <a:rPr lang="en-US" dirty="0" err="1" smtClean="0"/>
              <a:t>nghiệp</a:t>
            </a:r>
            <a:r>
              <a:rPr lang="en-US" dirty="0" smtClean="0"/>
              <a:t>.</a:t>
            </a:r>
          </a:p>
          <a:p>
            <a:r>
              <a:rPr lang="en-US" dirty="0" err="1" smtClean="0"/>
              <a:t>Mục</a:t>
            </a:r>
            <a:r>
              <a:rPr lang="en-US" dirty="0"/>
              <a:t> </a:t>
            </a:r>
            <a:r>
              <a:rPr lang="en-US" dirty="0" err="1" smtClean="0"/>
              <a:t>đích</a:t>
            </a:r>
            <a:r>
              <a:rPr lang="en-US" dirty="0"/>
              <a:t> </a:t>
            </a:r>
            <a:r>
              <a:rPr lang="en-US" dirty="0" smtClean="0"/>
              <a:t>đ</a:t>
            </a:r>
            <a:r>
              <a:rPr lang="vi-VN" dirty="0" smtClean="0"/>
              <a:t>ư</a:t>
            </a:r>
            <a:r>
              <a:rPr lang="en-US" dirty="0"/>
              <a:t>a </a:t>
            </a:r>
            <a:r>
              <a:rPr lang="en-US" dirty="0" err="1" smtClean="0"/>
              <a:t>nội</a:t>
            </a:r>
            <a:r>
              <a:rPr lang="en-US" dirty="0" smtClean="0"/>
              <a:t> </a:t>
            </a:r>
            <a:r>
              <a:rPr lang="en-US" dirty="0"/>
              <a:t>dung </a:t>
            </a:r>
            <a:r>
              <a:rPr lang="en-US" dirty="0" err="1" smtClean="0"/>
              <a:t>này</a:t>
            </a:r>
            <a:r>
              <a:rPr lang="en-US" dirty="0"/>
              <a:t> </a:t>
            </a:r>
            <a:r>
              <a:rPr lang="en-US" dirty="0" err="1" smtClean="0"/>
              <a:t>vào</a:t>
            </a:r>
            <a:r>
              <a:rPr lang="en-US" dirty="0" smtClean="0"/>
              <a:t> LDN </a:t>
            </a:r>
            <a:r>
              <a:rPr lang="en-US" dirty="0" err="1" smtClean="0"/>
              <a:t>tr</a:t>
            </a:r>
            <a:r>
              <a:rPr lang="vi-VN" dirty="0" smtClean="0"/>
              <a:t>ước</a:t>
            </a:r>
            <a:r>
              <a:rPr lang="en-US" dirty="0"/>
              <a:t> </a:t>
            </a:r>
            <a:r>
              <a:rPr lang="en-US" dirty="0" err="1" smtClean="0"/>
              <a:t>hết</a:t>
            </a:r>
            <a:r>
              <a:rPr lang="en-US" dirty="0"/>
              <a:t> </a:t>
            </a:r>
            <a:r>
              <a:rPr lang="en-US" dirty="0" err="1" smtClean="0"/>
              <a:t>là</a:t>
            </a:r>
            <a:r>
              <a:rPr lang="en-US" dirty="0"/>
              <a:t> </a:t>
            </a:r>
            <a:r>
              <a:rPr lang="en-US" dirty="0" err="1" smtClean="0"/>
              <a:t>để</a:t>
            </a:r>
            <a:r>
              <a:rPr lang="en-US" dirty="0"/>
              <a:t> </a:t>
            </a:r>
            <a:r>
              <a:rPr lang="en-US" dirty="0" err="1" smtClean="0"/>
              <a:t>thừa</a:t>
            </a:r>
            <a:r>
              <a:rPr lang="en-US" dirty="0"/>
              <a:t> </a:t>
            </a:r>
            <a:r>
              <a:rPr lang="en-US" dirty="0" err="1" smtClean="0"/>
              <a:t>nhận</a:t>
            </a:r>
            <a:r>
              <a:rPr lang="en-US" dirty="0"/>
              <a:t> </a:t>
            </a:r>
            <a:r>
              <a:rPr lang="en-US" dirty="0" err="1" smtClean="0"/>
              <a:t>về</a:t>
            </a:r>
            <a:r>
              <a:rPr lang="en-US" dirty="0"/>
              <a:t> </a:t>
            </a:r>
            <a:r>
              <a:rPr lang="en-US" dirty="0" err="1" smtClean="0"/>
              <a:t>mặt</a:t>
            </a:r>
            <a:r>
              <a:rPr lang="en-US" dirty="0"/>
              <a:t> </a:t>
            </a:r>
            <a:r>
              <a:rPr lang="en-US" dirty="0" err="1" smtClean="0"/>
              <a:t>pháp</a:t>
            </a:r>
            <a:r>
              <a:rPr lang="en-US" dirty="0"/>
              <a:t> </a:t>
            </a:r>
            <a:r>
              <a:rPr lang="en-US" dirty="0" err="1" smtClean="0"/>
              <a:t>lý</a:t>
            </a:r>
            <a:r>
              <a:rPr lang="en-US" dirty="0"/>
              <a:t> </a:t>
            </a:r>
            <a:r>
              <a:rPr lang="en-US" dirty="0" err="1" smtClean="0"/>
              <a:t>sự</a:t>
            </a:r>
            <a:r>
              <a:rPr lang="en-US" dirty="0"/>
              <a:t> </a:t>
            </a:r>
            <a:r>
              <a:rPr lang="en-US" dirty="0" err="1" smtClean="0"/>
              <a:t>tồn</a:t>
            </a:r>
            <a:r>
              <a:rPr lang="en-US" dirty="0"/>
              <a:t> </a:t>
            </a:r>
            <a:r>
              <a:rPr lang="en-US" dirty="0" err="1" smtClean="0"/>
              <a:t>tại</a:t>
            </a:r>
            <a:r>
              <a:rPr lang="en-US" dirty="0"/>
              <a:t> </a:t>
            </a:r>
            <a:r>
              <a:rPr lang="en-US" dirty="0" err="1" smtClean="0"/>
              <a:t>của</a:t>
            </a:r>
            <a:r>
              <a:rPr lang="en-US" dirty="0" smtClean="0"/>
              <a:t> DNXH, </a:t>
            </a:r>
            <a:r>
              <a:rPr lang="en-US" dirty="0" err="1" smtClean="0"/>
              <a:t>doanh</a:t>
            </a:r>
            <a:r>
              <a:rPr lang="en-US" dirty="0"/>
              <a:t> </a:t>
            </a:r>
            <a:r>
              <a:rPr lang="en-US" dirty="0" err="1" smtClean="0"/>
              <a:t>nhân</a:t>
            </a:r>
            <a:r>
              <a:rPr lang="en-US" dirty="0"/>
              <a:t> </a:t>
            </a:r>
            <a:r>
              <a:rPr lang="en-US" dirty="0" err="1" smtClean="0"/>
              <a:t>xã</a:t>
            </a:r>
            <a:r>
              <a:rPr lang="en-US" dirty="0"/>
              <a:t> </a:t>
            </a:r>
            <a:r>
              <a:rPr lang="en-US" dirty="0" err="1" smtClean="0"/>
              <a:t>hội</a:t>
            </a:r>
            <a:r>
              <a:rPr lang="en-US" dirty="0"/>
              <a:t>; </a:t>
            </a:r>
            <a:r>
              <a:rPr lang="en-US" dirty="0" err="1" smtClean="0"/>
              <a:t>xã</a:t>
            </a:r>
            <a:r>
              <a:rPr lang="en-US" dirty="0"/>
              <a:t> </a:t>
            </a:r>
            <a:r>
              <a:rPr lang="en-US" dirty="0" err="1" smtClean="0"/>
              <a:t>hội</a:t>
            </a:r>
            <a:r>
              <a:rPr lang="en-US" dirty="0"/>
              <a:t> </a:t>
            </a:r>
            <a:r>
              <a:rPr lang="en-US" dirty="0" err="1" smtClean="0"/>
              <a:t>biết</a:t>
            </a:r>
            <a:r>
              <a:rPr lang="en-US" dirty="0"/>
              <a:t> </a:t>
            </a:r>
            <a:r>
              <a:rPr lang="en-US" dirty="0" err="1" smtClean="0"/>
              <a:t>về</a:t>
            </a:r>
            <a:r>
              <a:rPr lang="en-US" dirty="0"/>
              <a:t> </a:t>
            </a:r>
            <a:r>
              <a:rPr lang="en-US" dirty="0" err="1" smtClean="0"/>
              <a:t>họ</a:t>
            </a:r>
            <a:r>
              <a:rPr lang="en-US" dirty="0" smtClean="0"/>
              <a:t>, </a:t>
            </a:r>
            <a:r>
              <a:rPr lang="en-US" dirty="0" err="1" smtClean="0"/>
              <a:t>vai</a:t>
            </a:r>
            <a:r>
              <a:rPr lang="en-US" dirty="0"/>
              <a:t> </a:t>
            </a:r>
            <a:r>
              <a:rPr lang="en-US" dirty="0" err="1" smtClean="0"/>
              <a:t>trò</a:t>
            </a:r>
            <a:r>
              <a:rPr lang="en-US" dirty="0"/>
              <a:t> </a:t>
            </a:r>
            <a:r>
              <a:rPr lang="en-US" dirty="0" err="1" smtClean="0"/>
              <a:t>và</a:t>
            </a:r>
            <a:r>
              <a:rPr lang="en-US" dirty="0"/>
              <a:t> </a:t>
            </a:r>
            <a:r>
              <a:rPr lang="en-US" dirty="0" err="1" smtClean="0"/>
              <a:t>vị</a:t>
            </a:r>
            <a:r>
              <a:rPr lang="en-US" dirty="0"/>
              <a:t> </a:t>
            </a:r>
            <a:r>
              <a:rPr lang="en-US" dirty="0" err="1" smtClean="0"/>
              <a:t>trí</a:t>
            </a:r>
            <a:r>
              <a:rPr lang="en-US" dirty="0"/>
              <a:t> </a:t>
            </a:r>
            <a:r>
              <a:rPr lang="en-US" dirty="0" err="1" smtClean="0"/>
              <a:t>của</a:t>
            </a:r>
            <a:r>
              <a:rPr lang="en-US" dirty="0"/>
              <a:t> </a:t>
            </a:r>
            <a:r>
              <a:rPr lang="en-US" dirty="0" err="1" smtClean="0"/>
              <a:t>họ</a:t>
            </a:r>
            <a:r>
              <a:rPr lang="en-US" dirty="0"/>
              <a:t>, </a:t>
            </a:r>
            <a:r>
              <a:rPr lang="en-US" dirty="0" err="1" smtClean="0"/>
              <a:t>đóng</a:t>
            </a:r>
            <a:r>
              <a:rPr lang="en-US" dirty="0"/>
              <a:t> </a:t>
            </a:r>
            <a:r>
              <a:rPr lang="en-US" dirty="0" err="1" smtClean="0"/>
              <a:t>góp</a:t>
            </a:r>
            <a:r>
              <a:rPr lang="en-US" dirty="0"/>
              <a:t> </a:t>
            </a:r>
            <a:r>
              <a:rPr lang="en-US" dirty="0" err="1" smtClean="0"/>
              <a:t>của</a:t>
            </a:r>
            <a:r>
              <a:rPr lang="en-US" dirty="0"/>
              <a:t> </a:t>
            </a:r>
            <a:r>
              <a:rPr lang="en-US" dirty="0" err="1" smtClean="0"/>
              <a:t>họ</a:t>
            </a:r>
            <a:r>
              <a:rPr lang="en-US" dirty="0" smtClean="0"/>
              <a:t> </a:t>
            </a:r>
            <a:r>
              <a:rPr lang="en-US" dirty="0" err="1" smtClean="0"/>
              <a:t>cho</a:t>
            </a:r>
            <a:r>
              <a:rPr lang="en-US" dirty="0"/>
              <a:t> </a:t>
            </a:r>
            <a:r>
              <a:rPr lang="en-US" dirty="0" err="1" smtClean="0"/>
              <a:t>xã</a:t>
            </a:r>
            <a:r>
              <a:rPr lang="en-US" dirty="0"/>
              <a:t> </a:t>
            </a:r>
            <a:r>
              <a:rPr lang="en-US" dirty="0" err="1" smtClean="0"/>
              <a:t>hội</a:t>
            </a:r>
            <a:r>
              <a:rPr lang="en-US"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mn-lt"/>
              </a:rPr>
              <a:t>Những</a:t>
            </a:r>
            <a:r>
              <a:rPr lang="en-US" sz="3600" dirty="0">
                <a:latin typeface="+mn-lt"/>
              </a:rPr>
              <a:t> </a:t>
            </a:r>
            <a:r>
              <a:rPr lang="en-US" sz="3600" dirty="0" err="1">
                <a:latin typeface="+mn-lt"/>
              </a:rPr>
              <a:t>băn</a:t>
            </a:r>
            <a:r>
              <a:rPr lang="en-US" sz="3600" dirty="0">
                <a:latin typeface="+mn-lt"/>
              </a:rPr>
              <a:t> </a:t>
            </a:r>
            <a:r>
              <a:rPr lang="en-US" sz="3600" dirty="0" err="1">
                <a:latin typeface="+mn-lt"/>
              </a:rPr>
              <a:t>khoăn</a:t>
            </a:r>
            <a:r>
              <a:rPr lang="en-US" sz="3600" dirty="0">
                <a:latin typeface="+mn-lt"/>
              </a:rPr>
              <a:t> </a:t>
            </a:r>
            <a:r>
              <a:rPr lang="en-US" sz="3600" dirty="0" err="1">
                <a:latin typeface="+mn-lt"/>
              </a:rPr>
              <a:t>và</a:t>
            </a:r>
            <a:r>
              <a:rPr lang="en-US" sz="3600" dirty="0">
                <a:latin typeface="+mn-lt"/>
              </a:rPr>
              <a:t> </a:t>
            </a:r>
            <a:r>
              <a:rPr lang="en-US" sz="3600" dirty="0" err="1">
                <a:latin typeface="+mn-lt"/>
              </a:rPr>
              <a:t>cơ</a:t>
            </a:r>
            <a:r>
              <a:rPr lang="en-US" sz="3600" dirty="0">
                <a:latin typeface="+mn-lt"/>
              </a:rPr>
              <a:t> </a:t>
            </a:r>
            <a:r>
              <a:rPr lang="en-US" sz="3600" dirty="0" err="1">
                <a:latin typeface="+mn-lt"/>
              </a:rPr>
              <a:t>hội</a:t>
            </a:r>
            <a:r>
              <a:rPr lang="en-US" sz="3600" dirty="0">
                <a:latin typeface="+mn-lt"/>
              </a:rPr>
              <a:t> </a:t>
            </a:r>
            <a:r>
              <a:rPr lang="en-US" sz="3600" dirty="0" err="1">
                <a:latin typeface="+mn-lt"/>
              </a:rPr>
              <a:t>phát</a:t>
            </a:r>
            <a:r>
              <a:rPr lang="en-US" sz="3600" dirty="0">
                <a:latin typeface="+mn-lt"/>
              </a:rPr>
              <a:t> </a:t>
            </a:r>
            <a:r>
              <a:rPr lang="en-US" sz="3600" dirty="0" err="1">
                <a:latin typeface="+mn-lt"/>
              </a:rPr>
              <a:t>triển</a:t>
            </a:r>
            <a:endParaRPr lang="en-US" sz="3600"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err="1"/>
              <a:t>Các</a:t>
            </a:r>
            <a:r>
              <a:rPr lang="en-US" dirty="0"/>
              <a:t> </a:t>
            </a:r>
            <a:r>
              <a:rPr lang="en-US" dirty="0" err="1"/>
              <a:t>chính</a:t>
            </a:r>
            <a:r>
              <a:rPr lang="en-US" dirty="0"/>
              <a:t> </a:t>
            </a:r>
            <a:r>
              <a:rPr lang="en-US" dirty="0" err="1"/>
              <a:t>sách</a:t>
            </a:r>
            <a:r>
              <a:rPr lang="en-US" dirty="0"/>
              <a:t> </a:t>
            </a:r>
            <a:r>
              <a:rPr lang="en-US" dirty="0" err="1"/>
              <a:t>hỗ</a:t>
            </a:r>
            <a:r>
              <a:rPr lang="en-US" dirty="0"/>
              <a:t> </a:t>
            </a:r>
            <a:r>
              <a:rPr lang="en-US" dirty="0" err="1"/>
              <a:t>trợ</a:t>
            </a:r>
            <a:r>
              <a:rPr lang="en-US" dirty="0"/>
              <a:t>, </a:t>
            </a:r>
            <a:r>
              <a:rPr lang="en-US" dirty="0" err="1"/>
              <a:t>nếu</a:t>
            </a:r>
            <a:r>
              <a:rPr lang="en-US" dirty="0"/>
              <a:t> </a:t>
            </a:r>
            <a:r>
              <a:rPr lang="en-US" dirty="0" err="1"/>
              <a:t>có</a:t>
            </a:r>
            <a:r>
              <a:rPr lang="en-US" dirty="0"/>
              <a:t> </a:t>
            </a:r>
            <a:r>
              <a:rPr lang="en-US" dirty="0" err="1"/>
              <a:t>thì</a:t>
            </a:r>
            <a:r>
              <a:rPr lang="en-US" dirty="0"/>
              <a:t> </a:t>
            </a:r>
            <a:r>
              <a:rPr lang="en-US" dirty="0" err="1"/>
              <a:t>tốt</a:t>
            </a:r>
            <a:r>
              <a:rPr lang="en-US" dirty="0"/>
              <a:t>, </a:t>
            </a:r>
            <a:r>
              <a:rPr lang="en-US" dirty="0" err="1"/>
              <a:t>nh</a:t>
            </a:r>
            <a:r>
              <a:rPr lang="vi-VN" dirty="0"/>
              <a:t>ư</a:t>
            </a:r>
            <a:r>
              <a:rPr lang="en-US" dirty="0"/>
              <a:t>ng </a:t>
            </a:r>
            <a:r>
              <a:rPr lang="en-US" dirty="0" err="1"/>
              <a:t>ch</a:t>
            </a:r>
            <a:r>
              <a:rPr lang="vi-VN" dirty="0"/>
              <a:t>ư</a:t>
            </a:r>
            <a:r>
              <a:rPr lang="en-US" dirty="0"/>
              <a:t>a </a:t>
            </a:r>
            <a:r>
              <a:rPr lang="en-US" dirty="0" err="1"/>
              <a:t>phải</a:t>
            </a:r>
            <a:r>
              <a:rPr lang="en-US" dirty="0"/>
              <a:t> </a:t>
            </a:r>
            <a:r>
              <a:rPr lang="en-US" dirty="0" err="1"/>
              <a:t>là</a:t>
            </a:r>
            <a:r>
              <a:rPr lang="en-US" dirty="0"/>
              <a:t> </a:t>
            </a:r>
            <a:r>
              <a:rPr lang="en-US" dirty="0" err="1"/>
              <a:t>quan</a:t>
            </a:r>
            <a:r>
              <a:rPr lang="en-US" dirty="0"/>
              <a:t> </a:t>
            </a:r>
            <a:r>
              <a:rPr lang="en-US" dirty="0" err="1"/>
              <a:t>trọng</a:t>
            </a:r>
            <a:r>
              <a:rPr lang="en-US" dirty="0"/>
              <a:t>; </a:t>
            </a:r>
            <a:r>
              <a:rPr lang="vi-VN" dirty="0"/>
              <a:t>ư</a:t>
            </a:r>
            <a:r>
              <a:rPr lang="en-US" dirty="0"/>
              <a:t>u </a:t>
            </a:r>
            <a:r>
              <a:rPr lang="en-US" dirty="0" err="1"/>
              <a:t>tiên</a:t>
            </a:r>
            <a:r>
              <a:rPr lang="en-US" dirty="0"/>
              <a:t> </a:t>
            </a:r>
            <a:r>
              <a:rPr lang="en-US" dirty="0" err="1"/>
              <a:t>và</a:t>
            </a:r>
            <a:r>
              <a:rPr lang="en-US" dirty="0"/>
              <a:t> </a:t>
            </a:r>
            <a:r>
              <a:rPr lang="en-US" dirty="0" err="1"/>
              <a:t>hỗ</a:t>
            </a:r>
            <a:r>
              <a:rPr lang="en-US" dirty="0"/>
              <a:t> </a:t>
            </a:r>
            <a:r>
              <a:rPr lang="en-US" dirty="0" err="1"/>
              <a:t>trợ</a:t>
            </a:r>
            <a:r>
              <a:rPr lang="en-US" dirty="0"/>
              <a:t> </a:t>
            </a:r>
            <a:r>
              <a:rPr lang="en-US" dirty="0" err="1"/>
              <a:t>nếu</a:t>
            </a:r>
            <a:r>
              <a:rPr lang="en-US" dirty="0"/>
              <a:t> </a:t>
            </a:r>
            <a:r>
              <a:rPr lang="en-US" dirty="0" err="1"/>
              <a:t>có</a:t>
            </a:r>
            <a:r>
              <a:rPr lang="en-US" dirty="0"/>
              <a:t> </a:t>
            </a:r>
            <a:r>
              <a:rPr lang="en-US" dirty="0" err="1"/>
              <a:t>sẽ</a:t>
            </a:r>
            <a:r>
              <a:rPr lang="en-US" dirty="0"/>
              <a:t> </a:t>
            </a:r>
            <a:r>
              <a:rPr lang="en-US" dirty="0" err="1"/>
              <a:t>quy</a:t>
            </a:r>
            <a:r>
              <a:rPr lang="en-US" dirty="0"/>
              <a:t> </a:t>
            </a:r>
            <a:r>
              <a:rPr lang="en-US" dirty="0" err="1"/>
              <a:t>định</a:t>
            </a:r>
            <a:r>
              <a:rPr lang="en-US" dirty="0"/>
              <a:t> ở </a:t>
            </a:r>
            <a:r>
              <a:rPr lang="en-US" dirty="0" err="1"/>
              <a:t>Luật</a:t>
            </a:r>
            <a:r>
              <a:rPr lang="en-US" dirty="0"/>
              <a:t> </a:t>
            </a:r>
            <a:r>
              <a:rPr lang="en-US" dirty="0" err="1"/>
              <a:t>đầu</a:t>
            </a:r>
            <a:r>
              <a:rPr lang="en-US" dirty="0"/>
              <a:t> t</a:t>
            </a:r>
            <a:r>
              <a:rPr lang="vi-VN" dirty="0"/>
              <a:t>ư</a:t>
            </a:r>
            <a:r>
              <a:rPr lang="en-US" dirty="0"/>
              <a:t>, </a:t>
            </a:r>
            <a:r>
              <a:rPr lang="en-US" dirty="0" err="1"/>
              <a:t>các</a:t>
            </a:r>
            <a:r>
              <a:rPr lang="en-US" dirty="0"/>
              <a:t> </a:t>
            </a:r>
            <a:r>
              <a:rPr lang="en-US" dirty="0" err="1"/>
              <a:t>luật</a:t>
            </a:r>
            <a:r>
              <a:rPr lang="en-US" dirty="0"/>
              <a:t> </a:t>
            </a:r>
            <a:r>
              <a:rPr lang="en-US" dirty="0" err="1"/>
              <a:t>khác</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không</a:t>
            </a:r>
            <a:r>
              <a:rPr lang="en-US" dirty="0"/>
              <a:t> </a:t>
            </a:r>
            <a:r>
              <a:rPr lang="vi-VN" dirty="0"/>
              <a:t>ơ</a:t>
            </a:r>
            <a:r>
              <a:rPr lang="en-US" dirty="0"/>
              <a:t> </a:t>
            </a:r>
            <a:r>
              <a:rPr lang="en-US" dirty="0" err="1"/>
              <a:t>Luật</a:t>
            </a:r>
            <a:r>
              <a:rPr lang="en-US" dirty="0"/>
              <a:t> </a:t>
            </a:r>
            <a:r>
              <a:rPr lang="en-US" dirty="0" err="1"/>
              <a:t>doanh</a:t>
            </a:r>
            <a:r>
              <a:rPr lang="en-US" dirty="0"/>
              <a:t> </a:t>
            </a:r>
            <a:r>
              <a:rPr lang="en-US" dirty="0" err="1"/>
              <a:t>nghiệp</a:t>
            </a:r>
            <a:r>
              <a:rPr lang="en-US" dirty="0"/>
              <a:t>.</a:t>
            </a:r>
          </a:p>
          <a:p>
            <a:r>
              <a:rPr lang="en-US" dirty="0" err="1"/>
              <a:t>Các</a:t>
            </a:r>
            <a:r>
              <a:rPr lang="en-US" dirty="0"/>
              <a:t> </a:t>
            </a:r>
            <a:r>
              <a:rPr lang="en-US" dirty="0" err="1"/>
              <a:t>doanh</a:t>
            </a:r>
            <a:r>
              <a:rPr lang="en-US" dirty="0"/>
              <a:t> </a:t>
            </a:r>
            <a:r>
              <a:rPr lang="en-US" dirty="0" err="1"/>
              <a:t>nhân</a:t>
            </a:r>
            <a:r>
              <a:rPr lang="en-US" dirty="0"/>
              <a:t> </a:t>
            </a:r>
            <a:r>
              <a:rPr lang="en-US" dirty="0" err="1"/>
              <a:t>xã</a:t>
            </a:r>
            <a:r>
              <a:rPr lang="en-US" dirty="0"/>
              <a:t> </a:t>
            </a:r>
            <a:r>
              <a:rPr lang="en-US" dirty="0" err="1"/>
              <a:t>hội</a:t>
            </a:r>
            <a:r>
              <a:rPr lang="en-US" dirty="0"/>
              <a:t>, </a:t>
            </a:r>
            <a:r>
              <a:rPr lang="en-US" dirty="0" err="1"/>
              <a:t>doanh</a:t>
            </a:r>
            <a:r>
              <a:rPr lang="en-US" dirty="0"/>
              <a:t> </a:t>
            </a:r>
            <a:r>
              <a:rPr lang="en-US" dirty="0" err="1"/>
              <a:t>nghiệp</a:t>
            </a:r>
            <a:r>
              <a:rPr lang="en-US" dirty="0"/>
              <a:t> </a:t>
            </a:r>
            <a:r>
              <a:rPr lang="en-US" dirty="0" err="1"/>
              <a:t>xã</a:t>
            </a:r>
            <a:r>
              <a:rPr lang="en-US" dirty="0"/>
              <a:t> </a:t>
            </a:r>
            <a:r>
              <a:rPr lang="en-US" dirty="0" err="1"/>
              <a:t>hội</a:t>
            </a:r>
            <a:r>
              <a:rPr lang="en-US" dirty="0"/>
              <a:t>  </a:t>
            </a:r>
            <a:r>
              <a:rPr lang="en-US" dirty="0" err="1"/>
              <a:t>theo</a:t>
            </a:r>
            <a:r>
              <a:rPr lang="en-US" dirty="0"/>
              <a:t> </a:t>
            </a:r>
            <a:r>
              <a:rPr lang="en-US" dirty="0" err="1"/>
              <a:t>ph</a:t>
            </a:r>
            <a:r>
              <a:rPr lang="vi-VN" dirty="0"/>
              <a:t>ươ</a:t>
            </a:r>
            <a:r>
              <a:rPr lang="en-US" dirty="0"/>
              <a:t>ng </a:t>
            </a:r>
            <a:r>
              <a:rPr lang="en-US" dirty="0" err="1"/>
              <a:t>chậm</a:t>
            </a:r>
            <a:r>
              <a:rPr lang="en-US" dirty="0"/>
              <a:t> “ </a:t>
            </a:r>
            <a:r>
              <a:rPr lang="en-US" dirty="0" err="1"/>
              <a:t>hữu</a:t>
            </a:r>
            <a:r>
              <a:rPr lang="en-US" dirty="0"/>
              <a:t> </a:t>
            </a:r>
            <a:r>
              <a:rPr lang="en-US" dirty="0" err="1"/>
              <a:t>thực</a:t>
            </a:r>
            <a:r>
              <a:rPr lang="en-US" dirty="0"/>
              <a:t> </a:t>
            </a:r>
            <a:r>
              <a:rPr lang="en-US" dirty="0" err="1"/>
              <a:t>xạ</a:t>
            </a:r>
            <a:r>
              <a:rPr lang="en-US" dirty="0"/>
              <a:t> </a:t>
            </a:r>
            <a:r>
              <a:rPr lang="en-US" dirty="0" err="1"/>
              <a:t>nên</a:t>
            </a:r>
            <a:r>
              <a:rPr lang="en-US" dirty="0"/>
              <a:t> h</a:t>
            </a:r>
            <a:r>
              <a:rPr lang="vi-VN" dirty="0"/>
              <a:t>ươ</a:t>
            </a:r>
            <a:r>
              <a:rPr lang="en-US" dirty="0"/>
              <a:t>ng”. </a:t>
            </a:r>
          </a:p>
          <a:p>
            <a:r>
              <a:rPr lang="en-US" dirty="0" err="1" smtClean="0"/>
              <a:t>Các</a:t>
            </a:r>
            <a:r>
              <a:rPr lang="en-US" dirty="0" smtClean="0"/>
              <a:t> b</a:t>
            </a:r>
            <a:r>
              <a:rPr lang="vi-VN" dirty="0" smtClean="0"/>
              <a:t>ước</a:t>
            </a:r>
            <a:r>
              <a:rPr lang="en-US" dirty="0"/>
              <a:t> </a:t>
            </a:r>
            <a:r>
              <a:rPr lang="en-US" dirty="0" err="1" smtClean="0"/>
              <a:t>tiếp</a:t>
            </a:r>
            <a:r>
              <a:rPr lang="en-US" dirty="0" smtClean="0"/>
              <a:t> </a:t>
            </a:r>
            <a:r>
              <a:rPr lang="en-US" dirty="0" err="1" smtClean="0"/>
              <a:t>theo</a:t>
            </a:r>
            <a:r>
              <a:rPr lang="en-US" dirty="0" smtClean="0"/>
              <a:t>:</a:t>
            </a:r>
          </a:p>
          <a:p>
            <a:pPr lvl="1"/>
            <a:r>
              <a:rPr lang="en-US" dirty="0" err="1" smtClean="0"/>
              <a:t>Nghị</a:t>
            </a:r>
            <a:r>
              <a:rPr lang="en-US" dirty="0"/>
              <a:t> </a:t>
            </a:r>
            <a:r>
              <a:rPr lang="en-US" dirty="0" err="1" smtClean="0"/>
              <a:t>định</a:t>
            </a:r>
            <a:r>
              <a:rPr lang="en-US" dirty="0"/>
              <a:t> </a:t>
            </a:r>
            <a:r>
              <a:rPr lang="en-US" dirty="0" err="1" smtClean="0"/>
              <a:t>đăng</a:t>
            </a:r>
            <a:r>
              <a:rPr lang="en-US" dirty="0"/>
              <a:t> </a:t>
            </a:r>
            <a:r>
              <a:rPr lang="en-US" dirty="0" err="1" smtClean="0"/>
              <a:t>ký</a:t>
            </a:r>
            <a:r>
              <a:rPr lang="en-US" dirty="0"/>
              <a:t> </a:t>
            </a:r>
            <a:r>
              <a:rPr lang="en-US" dirty="0" err="1"/>
              <a:t>và</a:t>
            </a:r>
            <a:r>
              <a:rPr lang="en-US" dirty="0"/>
              <a:t> </a:t>
            </a:r>
            <a:r>
              <a:rPr lang="en-US" dirty="0" err="1" smtClean="0"/>
              <a:t>quản</a:t>
            </a:r>
            <a:r>
              <a:rPr lang="en-US" dirty="0"/>
              <a:t> </a:t>
            </a:r>
            <a:r>
              <a:rPr lang="en-US" dirty="0" err="1" smtClean="0"/>
              <a:t>lý</a:t>
            </a:r>
            <a:r>
              <a:rPr lang="en-US" dirty="0" smtClean="0"/>
              <a:t> DNXH;</a:t>
            </a:r>
          </a:p>
          <a:p>
            <a:pPr lvl="1"/>
            <a:r>
              <a:rPr lang="en-US" dirty="0" err="1" smtClean="0"/>
              <a:t>Tập</a:t>
            </a:r>
            <a:r>
              <a:rPr lang="en-US" dirty="0"/>
              <a:t> </a:t>
            </a:r>
            <a:r>
              <a:rPr lang="en-US" dirty="0" err="1" smtClean="0"/>
              <a:t>hợp</a:t>
            </a:r>
            <a:r>
              <a:rPr lang="en-US" dirty="0"/>
              <a:t>, </a:t>
            </a:r>
            <a:r>
              <a:rPr lang="en-US" dirty="0" err="1" smtClean="0"/>
              <a:t>đánh</a:t>
            </a:r>
            <a:r>
              <a:rPr lang="en-US" dirty="0"/>
              <a:t> </a:t>
            </a:r>
            <a:r>
              <a:rPr lang="en-US" dirty="0" err="1" smtClean="0"/>
              <a:t>giá</a:t>
            </a:r>
            <a:r>
              <a:rPr lang="en-US" dirty="0"/>
              <a:t> </a:t>
            </a:r>
            <a:r>
              <a:rPr lang="en-US" dirty="0" err="1" smtClean="0"/>
              <a:t>tất</a:t>
            </a:r>
            <a:r>
              <a:rPr lang="en-US" dirty="0"/>
              <a:t> </a:t>
            </a:r>
            <a:r>
              <a:rPr lang="en-US" dirty="0" err="1" smtClean="0"/>
              <a:t>cả</a:t>
            </a:r>
            <a:r>
              <a:rPr lang="en-US" dirty="0"/>
              <a:t> </a:t>
            </a:r>
            <a:r>
              <a:rPr lang="en-US" dirty="0" err="1" smtClean="0"/>
              <a:t>các</a:t>
            </a:r>
            <a:r>
              <a:rPr lang="en-US" dirty="0"/>
              <a:t> </a:t>
            </a:r>
            <a:r>
              <a:rPr lang="en-US" dirty="0" err="1" smtClean="0"/>
              <a:t>chính</a:t>
            </a:r>
            <a:r>
              <a:rPr lang="en-US" dirty="0"/>
              <a:t> </a:t>
            </a:r>
            <a:r>
              <a:rPr lang="en-US" dirty="0" err="1" smtClean="0"/>
              <a:t>sách</a:t>
            </a:r>
            <a:r>
              <a:rPr lang="en-US" dirty="0"/>
              <a:t> </a:t>
            </a:r>
            <a:r>
              <a:rPr lang="en-US" dirty="0" err="1" smtClean="0"/>
              <a:t>hỗ</a:t>
            </a:r>
            <a:r>
              <a:rPr lang="en-US" dirty="0"/>
              <a:t> </a:t>
            </a:r>
            <a:r>
              <a:rPr lang="en-US" dirty="0" err="1" smtClean="0"/>
              <a:t>trợ</a:t>
            </a:r>
            <a:r>
              <a:rPr lang="en-US" dirty="0"/>
              <a:t>, </a:t>
            </a:r>
            <a:r>
              <a:rPr lang="en-US" dirty="0" err="1" smtClean="0"/>
              <a:t>hữu</a:t>
            </a:r>
            <a:r>
              <a:rPr lang="en-US" dirty="0"/>
              <a:t> </a:t>
            </a:r>
            <a:r>
              <a:rPr lang="en-US" dirty="0" err="1" smtClean="0"/>
              <a:t>đãi</a:t>
            </a:r>
            <a:r>
              <a:rPr lang="en-US" dirty="0"/>
              <a:t> </a:t>
            </a:r>
            <a:r>
              <a:rPr lang="en-US" dirty="0" err="1" smtClean="0"/>
              <a:t>đối</a:t>
            </a:r>
            <a:r>
              <a:rPr lang="en-US" dirty="0"/>
              <a:t> </a:t>
            </a:r>
            <a:r>
              <a:rPr lang="en-US" dirty="0" err="1" smtClean="0"/>
              <a:t>với</a:t>
            </a:r>
            <a:r>
              <a:rPr lang="en-US" dirty="0" smtClean="0"/>
              <a:t> </a:t>
            </a:r>
            <a:r>
              <a:rPr lang="en-US" dirty="0" err="1" smtClean="0"/>
              <a:t>doanh</a:t>
            </a:r>
            <a:r>
              <a:rPr lang="en-US" dirty="0"/>
              <a:t> </a:t>
            </a:r>
            <a:r>
              <a:rPr lang="en-US" dirty="0" err="1" smtClean="0"/>
              <a:t>nghiệp</a:t>
            </a:r>
            <a:r>
              <a:rPr lang="en-US" dirty="0" smtClean="0"/>
              <a:t> </a:t>
            </a:r>
            <a:r>
              <a:rPr lang="en-US" dirty="0" err="1" smtClean="0"/>
              <a:t>trong</a:t>
            </a:r>
            <a:r>
              <a:rPr lang="en-US" dirty="0"/>
              <a:t> </a:t>
            </a:r>
            <a:r>
              <a:rPr lang="en-US" dirty="0" err="1" smtClean="0"/>
              <a:t>giải</a:t>
            </a:r>
            <a:r>
              <a:rPr lang="en-US" dirty="0"/>
              <a:t> </a:t>
            </a:r>
            <a:r>
              <a:rPr lang="en-US" dirty="0" err="1" smtClean="0"/>
              <a:t>quyết</a:t>
            </a:r>
            <a:r>
              <a:rPr lang="en-US" dirty="0"/>
              <a:t> </a:t>
            </a:r>
            <a:r>
              <a:rPr lang="en-US" dirty="0" err="1" smtClean="0"/>
              <a:t>vấn</a:t>
            </a:r>
            <a:r>
              <a:rPr lang="en-US" dirty="0"/>
              <a:t> </a:t>
            </a:r>
            <a:r>
              <a:rPr lang="en-US" dirty="0" err="1" smtClean="0"/>
              <a:t>đề</a:t>
            </a:r>
            <a:r>
              <a:rPr lang="en-US" dirty="0"/>
              <a:t> </a:t>
            </a:r>
            <a:r>
              <a:rPr lang="en-US" dirty="0" err="1" smtClean="0"/>
              <a:t>xã</a:t>
            </a:r>
            <a:r>
              <a:rPr lang="en-US" dirty="0"/>
              <a:t> </a:t>
            </a:r>
            <a:r>
              <a:rPr lang="en-US" dirty="0" err="1" smtClean="0"/>
              <a:t>hội</a:t>
            </a:r>
            <a:r>
              <a:rPr lang="en-US" dirty="0" smtClean="0"/>
              <a:t>; </a:t>
            </a:r>
            <a:r>
              <a:rPr lang="en-US" dirty="0" err="1" smtClean="0"/>
              <a:t>xem</a:t>
            </a:r>
            <a:r>
              <a:rPr lang="en-US" dirty="0"/>
              <a:t> DNXH </a:t>
            </a:r>
            <a:r>
              <a:rPr lang="en-US" dirty="0" err="1" smtClean="0"/>
              <a:t>có</a:t>
            </a:r>
            <a:r>
              <a:rPr lang="en-US" dirty="0"/>
              <a:t> </a:t>
            </a:r>
            <a:r>
              <a:rPr lang="en-US" dirty="0" err="1" smtClean="0"/>
              <a:t>thể</a:t>
            </a:r>
            <a:r>
              <a:rPr lang="en-US" dirty="0" smtClean="0"/>
              <a:t> h</a:t>
            </a:r>
            <a:r>
              <a:rPr lang="vi-VN" dirty="0" smtClean="0"/>
              <a:t>ưởng</a:t>
            </a:r>
            <a:r>
              <a:rPr lang="en-US" dirty="0"/>
              <a:t> </a:t>
            </a:r>
            <a:r>
              <a:rPr lang="en-US" dirty="0" err="1" smtClean="0"/>
              <a:t>gì</a:t>
            </a:r>
            <a:r>
              <a:rPr lang="en-US" dirty="0"/>
              <a:t> </a:t>
            </a:r>
            <a:r>
              <a:rPr lang="en-US" dirty="0" err="1" smtClean="0"/>
              <a:t>từ</a:t>
            </a:r>
            <a:r>
              <a:rPr lang="en-US" dirty="0"/>
              <a:t> </a:t>
            </a:r>
            <a:r>
              <a:rPr lang="en-US" dirty="0" err="1" smtClean="0"/>
              <a:t>chính</a:t>
            </a:r>
            <a:r>
              <a:rPr lang="en-US" dirty="0"/>
              <a:t> </a:t>
            </a:r>
            <a:r>
              <a:rPr lang="en-US" dirty="0" err="1" smtClean="0"/>
              <a:t>sách</a:t>
            </a:r>
            <a:r>
              <a:rPr lang="en-US" dirty="0"/>
              <a:t> </a:t>
            </a:r>
            <a:r>
              <a:rPr lang="en-US" dirty="0" err="1" smtClean="0"/>
              <a:t>hiện</a:t>
            </a:r>
            <a:r>
              <a:rPr lang="en-US" dirty="0"/>
              <a:t> </a:t>
            </a:r>
            <a:r>
              <a:rPr lang="en-US" dirty="0" err="1" smtClean="0"/>
              <a:t>hành</a:t>
            </a:r>
            <a:r>
              <a:rPr lang="en-US" dirty="0"/>
              <a:t>? </a:t>
            </a:r>
            <a:r>
              <a:rPr lang="en-US" dirty="0" err="1" smtClean="0"/>
              <a:t>Nếu</a:t>
            </a:r>
            <a:r>
              <a:rPr lang="en-US" dirty="0"/>
              <a:t> </a:t>
            </a:r>
            <a:r>
              <a:rPr lang="en-US" dirty="0" err="1" smtClean="0"/>
              <a:t>cần</a:t>
            </a:r>
            <a:r>
              <a:rPr lang="en-US" dirty="0"/>
              <a:t>, </a:t>
            </a:r>
            <a:r>
              <a:rPr lang="en-US" dirty="0" err="1" smtClean="0"/>
              <a:t>kiến</a:t>
            </a:r>
            <a:r>
              <a:rPr lang="en-US" dirty="0"/>
              <a:t> </a:t>
            </a:r>
            <a:r>
              <a:rPr lang="en-US" dirty="0" err="1" smtClean="0"/>
              <a:t>nghị</a:t>
            </a:r>
            <a:r>
              <a:rPr lang="en-US" dirty="0"/>
              <a:t> </a:t>
            </a:r>
            <a:r>
              <a:rPr lang="en-US" dirty="0" err="1" smtClean="0"/>
              <a:t>chính</a:t>
            </a:r>
            <a:r>
              <a:rPr lang="en-US" dirty="0"/>
              <a:t> </a:t>
            </a:r>
            <a:r>
              <a:rPr lang="en-US" dirty="0" err="1" smtClean="0"/>
              <a:t>sách</a:t>
            </a:r>
            <a:r>
              <a:rPr lang="en-US" dirty="0"/>
              <a:t> </a:t>
            </a:r>
            <a:r>
              <a:rPr lang="en-US" dirty="0" err="1" smtClean="0"/>
              <a:t>riêng</a:t>
            </a:r>
            <a:r>
              <a:rPr lang="en-US" dirty="0" smtClean="0"/>
              <a:t>.</a:t>
            </a:r>
          </a:p>
          <a:p>
            <a:pPr lvl="1"/>
            <a:endParaRPr lang="en-US" dirty="0"/>
          </a:p>
        </p:txBody>
      </p:sp>
    </p:spTree>
    <p:extLst>
      <p:ext uri="{BB962C8B-B14F-4D97-AF65-F5344CB8AC3E}">
        <p14:creationId xmlns:p14="http://schemas.microsoft.com/office/powerpoint/2010/main" xmlns="" val="3066856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mn-lt"/>
              </a:rPr>
              <a:t>Những</a:t>
            </a:r>
            <a:r>
              <a:rPr lang="en-US" sz="3200" dirty="0" smtClean="0">
                <a:latin typeface="+mn-lt"/>
              </a:rPr>
              <a:t> </a:t>
            </a:r>
            <a:r>
              <a:rPr lang="en-US" sz="3200" dirty="0" err="1" smtClean="0">
                <a:latin typeface="+mn-lt"/>
              </a:rPr>
              <a:t>băn</a:t>
            </a:r>
            <a:r>
              <a:rPr lang="en-US" sz="3200" dirty="0" smtClean="0">
                <a:latin typeface="+mn-lt"/>
              </a:rPr>
              <a:t> </a:t>
            </a:r>
            <a:r>
              <a:rPr lang="en-US" sz="3200" dirty="0" err="1" smtClean="0">
                <a:latin typeface="+mn-lt"/>
              </a:rPr>
              <a:t>khoăn</a:t>
            </a:r>
            <a:r>
              <a:rPr lang="en-US" sz="3200" dirty="0" smtClean="0">
                <a:latin typeface="+mn-lt"/>
              </a:rPr>
              <a:t> </a:t>
            </a:r>
            <a:r>
              <a:rPr lang="en-US" sz="3200" dirty="0" err="1" smtClean="0">
                <a:latin typeface="+mn-lt"/>
              </a:rPr>
              <a:t>và</a:t>
            </a:r>
            <a:r>
              <a:rPr lang="en-US" sz="3200" dirty="0" smtClean="0">
                <a:latin typeface="+mn-lt"/>
              </a:rPr>
              <a:t> </a:t>
            </a:r>
            <a:r>
              <a:rPr lang="en-US" sz="3200" dirty="0" err="1" smtClean="0">
                <a:latin typeface="+mn-lt"/>
              </a:rPr>
              <a:t>cơ</a:t>
            </a:r>
            <a:r>
              <a:rPr lang="en-US" sz="3200" dirty="0" smtClean="0">
                <a:latin typeface="+mn-lt"/>
              </a:rPr>
              <a:t> </a:t>
            </a:r>
            <a:r>
              <a:rPr lang="en-US" sz="3200" dirty="0" err="1" smtClean="0">
                <a:latin typeface="+mn-lt"/>
              </a:rPr>
              <a:t>hội</a:t>
            </a:r>
            <a:r>
              <a:rPr lang="en-US" sz="3200" dirty="0" smtClean="0">
                <a:latin typeface="+mn-lt"/>
              </a:rPr>
              <a:t> </a:t>
            </a:r>
            <a:r>
              <a:rPr lang="en-US" sz="3200" dirty="0" err="1" smtClean="0">
                <a:latin typeface="+mn-lt"/>
              </a:rPr>
              <a:t>phát</a:t>
            </a:r>
            <a:r>
              <a:rPr lang="en-US" sz="3200" dirty="0" smtClean="0">
                <a:latin typeface="+mn-lt"/>
              </a:rPr>
              <a:t> </a:t>
            </a:r>
            <a:r>
              <a:rPr lang="en-US" sz="3200" dirty="0" err="1" smtClean="0">
                <a:latin typeface="+mn-lt"/>
              </a:rPr>
              <a:t>triển</a:t>
            </a:r>
            <a:endParaRPr lang="en-US" sz="3200" dirty="0">
              <a:latin typeface="+mn-lt"/>
            </a:endParaRPr>
          </a:p>
        </p:txBody>
      </p:sp>
      <p:sp>
        <p:nvSpPr>
          <p:cNvPr id="4" name="Content Placeholder 3"/>
          <p:cNvSpPr>
            <a:spLocks noGrp="1"/>
          </p:cNvSpPr>
          <p:nvPr>
            <p:ph sz="half" idx="2"/>
          </p:nvPr>
        </p:nvSpPr>
        <p:spPr/>
        <p:txBody>
          <a:bodyPr>
            <a:normAutofit fontScale="77500" lnSpcReduction="20000"/>
          </a:bodyPr>
          <a:lstStyle/>
          <a:p>
            <a:r>
              <a:rPr lang="en-US" dirty="0" err="1" smtClean="0"/>
              <a:t>Các</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công</a:t>
            </a:r>
            <a:r>
              <a:rPr lang="en-US" dirty="0" smtClean="0"/>
              <a:t> </a:t>
            </a:r>
            <a:r>
              <a:rPr lang="en-US" dirty="0" err="1" smtClean="0"/>
              <a:t>ích</a:t>
            </a:r>
            <a:r>
              <a:rPr lang="en-US" dirty="0" smtClean="0"/>
              <a:t> </a:t>
            </a:r>
            <a:r>
              <a:rPr lang="en-US" dirty="0" err="1" smtClean="0"/>
              <a:t>chuyển</a:t>
            </a:r>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sự</a:t>
            </a:r>
            <a:r>
              <a:rPr lang="en-US" dirty="0" smtClean="0"/>
              <a:t> </a:t>
            </a:r>
            <a:r>
              <a:rPr lang="en-US" dirty="0" err="1" smtClean="0"/>
              <a:t>nghiệp</a:t>
            </a:r>
            <a:r>
              <a:rPr lang="en-US" dirty="0" smtClean="0"/>
              <a:t> </a:t>
            </a:r>
            <a:r>
              <a:rPr lang="en-US" dirty="0" err="1" smtClean="0"/>
              <a:t>chuyển</a:t>
            </a:r>
            <a:r>
              <a:rPr lang="en-US" dirty="0" smtClean="0"/>
              <a:t> sang </a:t>
            </a:r>
            <a:r>
              <a:rPr lang="en-US" dirty="0" err="1" smtClean="0"/>
              <a:t>hoạt</a:t>
            </a:r>
            <a:r>
              <a:rPr lang="en-US" dirty="0" smtClean="0"/>
              <a:t> </a:t>
            </a:r>
            <a:r>
              <a:rPr lang="en-US" dirty="0" err="1" smtClean="0"/>
              <a:t>động</a:t>
            </a:r>
            <a:r>
              <a:rPr lang="en-US" dirty="0" smtClean="0"/>
              <a:t> </a:t>
            </a:r>
            <a:r>
              <a:rPr lang="en-US" dirty="0" err="1" smtClean="0"/>
              <a:t>theo</a:t>
            </a:r>
            <a:r>
              <a:rPr lang="en-US" dirty="0" smtClean="0"/>
              <a:t> </a:t>
            </a:r>
            <a:r>
              <a:rPr lang="en-US" dirty="0" err="1" smtClean="0"/>
              <a:t>mô</a:t>
            </a:r>
            <a:r>
              <a:rPr lang="en-US" dirty="0" smtClean="0"/>
              <a:t> </a:t>
            </a:r>
            <a:r>
              <a:rPr lang="en-US" dirty="0" err="1" smtClean="0"/>
              <a:t>hình</a:t>
            </a:r>
            <a:r>
              <a:rPr lang="en-US" dirty="0" smtClean="0"/>
              <a:t> DNXH.</a:t>
            </a:r>
          </a:p>
          <a:p>
            <a:r>
              <a:rPr lang="en-US" dirty="0" smtClean="0"/>
              <a:t>DNXH </a:t>
            </a:r>
            <a:r>
              <a:rPr lang="en-US" dirty="0" err="1" smtClean="0"/>
              <a:t>tăng</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chất</a:t>
            </a:r>
            <a:r>
              <a:rPr lang="en-US" dirty="0" smtClean="0"/>
              <a:t> </a:t>
            </a:r>
            <a:r>
              <a:rPr lang="en-US" dirty="0" err="1" smtClean="0"/>
              <a:t>lượng</a:t>
            </a:r>
            <a:r>
              <a:rPr lang="en-US" dirty="0" smtClean="0"/>
              <a:t>;</a:t>
            </a:r>
          </a:p>
          <a:p>
            <a:r>
              <a:rPr lang="en-US" dirty="0" smtClean="0"/>
              <a:t>CP </a:t>
            </a:r>
            <a:r>
              <a:rPr lang="en-US" dirty="0" err="1" smtClean="0"/>
              <a:t>hiện</a:t>
            </a:r>
            <a:r>
              <a:rPr lang="en-US" dirty="0" smtClean="0"/>
              <a:t> </a:t>
            </a:r>
            <a:r>
              <a:rPr lang="en-US" dirty="0" err="1" smtClean="0"/>
              <a:t>đang</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cung</a:t>
            </a:r>
            <a:r>
              <a:rPr lang="en-US" dirty="0" smtClean="0"/>
              <a:t> </a:t>
            </a:r>
            <a:r>
              <a:rPr lang="en-US" dirty="0" err="1" smtClean="0"/>
              <a:t>cấp</a:t>
            </a:r>
            <a:r>
              <a:rPr lang="en-US" dirty="0" smtClean="0"/>
              <a:t> </a:t>
            </a:r>
            <a:r>
              <a:rPr lang="en-US" dirty="0" err="1" smtClean="0"/>
              <a:t>nhiều</a:t>
            </a:r>
            <a:r>
              <a:rPr lang="en-US" dirty="0" smtClean="0"/>
              <a:t> </a:t>
            </a:r>
            <a:r>
              <a:rPr lang="en-US" dirty="0" err="1" smtClean="0"/>
              <a:t>nhất</a:t>
            </a:r>
            <a:r>
              <a:rPr lang="en-US" dirty="0" smtClean="0"/>
              <a:t> </a:t>
            </a:r>
            <a:r>
              <a:rPr lang="en-US" dirty="0" err="1" smtClean="0"/>
              <a:t>và</a:t>
            </a:r>
            <a:r>
              <a:rPr lang="en-US" dirty="0" smtClean="0"/>
              <a:t> </a:t>
            </a:r>
            <a:r>
              <a:rPr lang="en-US" dirty="0" err="1" smtClean="0"/>
              <a:t>lớn</a:t>
            </a:r>
            <a:r>
              <a:rPr lang="en-US" dirty="0" smtClean="0"/>
              <a:t> </a:t>
            </a:r>
            <a:r>
              <a:rPr lang="en-US" dirty="0" err="1" smtClean="0"/>
              <a:t>nhất</a:t>
            </a:r>
            <a:r>
              <a:rPr lang="en-US" dirty="0" smtClean="0"/>
              <a:t> </a:t>
            </a:r>
            <a:r>
              <a:rPr lang="en-US" dirty="0" err="1" smtClean="0"/>
              <a:t>các</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xã</a:t>
            </a:r>
            <a:r>
              <a:rPr lang="en-US" dirty="0" smtClean="0"/>
              <a:t> </a:t>
            </a:r>
            <a:r>
              <a:rPr lang="en-US" dirty="0" err="1" smtClean="0"/>
              <a:t>hội</a:t>
            </a:r>
            <a:r>
              <a:rPr lang="en-US" dirty="0" smtClean="0"/>
              <a:t>; </a:t>
            </a:r>
            <a:r>
              <a:rPr lang="en-US" dirty="0" err="1" smtClean="0"/>
              <a:t>sẽ</a:t>
            </a:r>
            <a:r>
              <a:rPr lang="en-US" dirty="0" smtClean="0"/>
              <a:t> </a:t>
            </a:r>
            <a:r>
              <a:rPr lang="en-US" dirty="0" err="1" smtClean="0"/>
              <a:t>chuyển</a:t>
            </a:r>
            <a:r>
              <a:rPr lang="en-US" dirty="0" smtClean="0"/>
              <a:t> </a:t>
            </a:r>
            <a:r>
              <a:rPr lang="en-US" dirty="0" err="1" smtClean="0"/>
              <a:t>thành</a:t>
            </a:r>
            <a:r>
              <a:rPr lang="en-US" dirty="0" smtClean="0"/>
              <a:t> </a:t>
            </a:r>
            <a:r>
              <a:rPr lang="en-US" dirty="0" err="1" smtClean="0"/>
              <a:t>người</a:t>
            </a:r>
            <a:r>
              <a:rPr lang="en-US" dirty="0" smtClean="0"/>
              <a:t> </a:t>
            </a:r>
            <a:r>
              <a:rPr lang="en-US" dirty="0" err="1" smtClean="0"/>
              <a:t>mua</a:t>
            </a:r>
            <a:r>
              <a:rPr lang="en-US" dirty="0" smtClean="0"/>
              <a:t>; </a:t>
            </a:r>
            <a:r>
              <a:rPr lang="en-US" dirty="0" err="1" smtClean="0"/>
              <a:t>kiến</a:t>
            </a:r>
            <a:r>
              <a:rPr lang="en-US" dirty="0" smtClean="0"/>
              <a:t> </a:t>
            </a:r>
            <a:r>
              <a:rPr lang="en-US" dirty="0" err="1" smtClean="0"/>
              <a:t>tạo</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cơ</a:t>
            </a:r>
            <a:r>
              <a:rPr lang="en-US" dirty="0" smtClean="0"/>
              <a:t> </a:t>
            </a:r>
            <a:r>
              <a:rPr lang="en-US" dirty="0" err="1" smtClean="0"/>
              <a:t>hội</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cho</a:t>
            </a:r>
            <a:r>
              <a:rPr lang="en-US" dirty="0" smtClean="0"/>
              <a:t> DNXH </a:t>
            </a:r>
            <a:r>
              <a:rPr lang="en-US" dirty="0" err="1" smtClean="0"/>
              <a:t>và</a:t>
            </a:r>
            <a:r>
              <a:rPr lang="en-US" dirty="0" smtClean="0"/>
              <a:t> </a:t>
            </a:r>
            <a:r>
              <a:rPr lang="en-US" dirty="0" err="1" smtClean="0"/>
              <a:t>các</a:t>
            </a:r>
            <a:r>
              <a:rPr lang="en-US" dirty="0" smtClean="0"/>
              <a:t> </a:t>
            </a:r>
            <a:r>
              <a:rPr lang="en-US" dirty="0" err="1" smtClean="0"/>
              <a:t>nhà</a:t>
            </a:r>
            <a:r>
              <a:rPr lang="en-US" dirty="0" smtClean="0"/>
              <a:t> </a:t>
            </a:r>
            <a:r>
              <a:rPr lang="en-US" dirty="0" err="1" smtClean="0"/>
              <a:t>cung</a:t>
            </a:r>
            <a:r>
              <a:rPr lang="en-US" dirty="0" smtClean="0"/>
              <a:t> </a:t>
            </a:r>
            <a:r>
              <a:rPr lang="en-US" dirty="0" err="1" smtClean="0"/>
              <a:t>cấp</a:t>
            </a:r>
            <a:r>
              <a:rPr lang="en-US" dirty="0" smtClean="0"/>
              <a:t> </a:t>
            </a:r>
            <a:r>
              <a:rPr lang="en-US" dirty="0" err="1" smtClean="0"/>
              <a:t>tư</a:t>
            </a:r>
            <a:r>
              <a:rPr lang="en-US" dirty="0" smtClean="0"/>
              <a:t> nhân</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3215732"/>
            <a:ext cx="4038600" cy="129966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ctrTitle" idx="4294967295"/>
          </p:nvPr>
        </p:nvSpPr>
        <p:spPr>
          <a:xfrm>
            <a:off x="685800" y="2130425"/>
            <a:ext cx="7772400" cy="1470025"/>
          </a:xfrm>
        </p:spPr>
        <p:txBody>
          <a:bodyPr anchor="ctr"/>
          <a:lstStyle/>
          <a:p>
            <a:pPr eaLnBrk="1" hangingPunct="1"/>
            <a:r>
              <a:rPr lang="en-US" sz="5000" smtClean="0"/>
              <a:t>Cám ơn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nchor="ctr"/>
          <a:lstStyle/>
          <a:p>
            <a:pPr eaLnBrk="1" hangingPunct="1"/>
            <a:r>
              <a:rPr lang="en-US" smtClean="0"/>
              <a:t>Mục tiêu sửa đổi</a:t>
            </a:r>
          </a:p>
        </p:txBody>
      </p:sp>
      <p:sp>
        <p:nvSpPr>
          <p:cNvPr id="18434" name="Content Placeholder 2"/>
          <p:cNvSpPr>
            <a:spLocks noGrp="1"/>
          </p:cNvSpPr>
          <p:nvPr>
            <p:ph idx="4294967295"/>
          </p:nvPr>
        </p:nvSpPr>
        <p:spPr/>
        <p:txBody>
          <a:bodyPr/>
          <a:lstStyle/>
          <a:p>
            <a:pPr eaLnBrk="1" hangingPunct="1"/>
            <a:r>
              <a:rPr lang="en-US" sz="2600" dirty="0" err="1" smtClean="0"/>
              <a:t>Các</a:t>
            </a:r>
            <a:r>
              <a:rPr lang="en-US" sz="2600" dirty="0" smtClean="0"/>
              <a:t> </a:t>
            </a:r>
            <a:r>
              <a:rPr lang="en-US" sz="2600" dirty="0" err="1" smtClean="0"/>
              <a:t>mục</a:t>
            </a:r>
            <a:r>
              <a:rPr lang="en-US" sz="2600" dirty="0" smtClean="0"/>
              <a:t> </a:t>
            </a:r>
            <a:r>
              <a:rPr lang="en-US" sz="2600" dirty="0" err="1" smtClean="0"/>
              <a:t>tiêu</a:t>
            </a:r>
            <a:r>
              <a:rPr lang="en-US" sz="2600" dirty="0" smtClean="0"/>
              <a:t> </a:t>
            </a:r>
            <a:r>
              <a:rPr lang="en-US" sz="2600" dirty="0" err="1" smtClean="0"/>
              <a:t>cụ</a:t>
            </a:r>
            <a:r>
              <a:rPr lang="en-US" sz="2600" dirty="0" smtClean="0"/>
              <a:t> </a:t>
            </a:r>
            <a:r>
              <a:rPr lang="en-US" sz="2600" dirty="0" err="1" smtClean="0"/>
              <a:t>thể</a:t>
            </a:r>
            <a:endParaRPr lang="en-US" sz="2600" dirty="0" smtClean="0"/>
          </a:p>
          <a:p>
            <a:pPr lvl="1" eaLnBrk="1" hangingPunct="1"/>
            <a:r>
              <a:rPr lang="en-US" sz="2200" dirty="0" err="1" smtClean="0"/>
              <a:t>Thể</a:t>
            </a:r>
            <a:r>
              <a:rPr lang="en-US" sz="2200" dirty="0" smtClean="0"/>
              <a:t> </a:t>
            </a:r>
            <a:r>
              <a:rPr lang="en-US" sz="2200" dirty="0" err="1" smtClean="0"/>
              <a:t>chế</a:t>
            </a:r>
            <a:r>
              <a:rPr lang="en-US" sz="2200" dirty="0" smtClean="0"/>
              <a:t> </a:t>
            </a:r>
            <a:r>
              <a:rPr lang="en-US" sz="2200" dirty="0" err="1" smtClean="0"/>
              <a:t>hóa</a:t>
            </a:r>
            <a:r>
              <a:rPr lang="en-US" sz="2200" dirty="0" smtClean="0"/>
              <a:t> </a:t>
            </a:r>
            <a:r>
              <a:rPr lang="en-US" sz="2200" dirty="0" err="1" smtClean="0"/>
              <a:t>đầy</a:t>
            </a:r>
            <a:r>
              <a:rPr lang="en-US" sz="2200" dirty="0" smtClean="0"/>
              <a:t> </a:t>
            </a:r>
            <a:r>
              <a:rPr lang="en-US" sz="2200" dirty="0" err="1" smtClean="0"/>
              <a:t>đủ</a:t>
            </a:r>
            <a:r>
              <a:rPr lang="en-US" sz="2200" dirty="0" smtClean="0"/>
              <a:t> </a:t>
            </a:r>
            <a:r>
              <a:rPr lang="en-US" sz="2200" dirty="0" err="1" smtClean="0"/>
              <a:t>nội</a:t>
            </a:r>
            <a:r>
              <a:rPr lang="en-US" sz="2200" dirty="0" smtClean="0"/>
              <a:t> dung </a:t>
            </a:r>
            <a:r>
              <a:rPr lang="en-US" sz="2200" dirty="0" err="1" smtClean="0"/>
              <a:t>và</a:t>
            </a:r>
            <a:r>
              <a:rPr lang="en-US" sz="2200" dirty="0" smtClean="0"/>
              <a:t> </a:t>
            </a:r>
            <a:r>
              <a:rPr lang="en-US" sz="2200" dirty="0" err="1" smtClean="0"/>
              <a:t>tinh</a:t>
            </a:r>
            <a:r>
              <a:rPr lang="en-US" sz="2200" dirty="0" smtClean="0"/>
              <a:t> </a:t>
            </a:r>
            <a:r>
              <a:rPr lang="en-US" sz="2200" dirty="0" err="1" smtClean="0"/>
              <a:t>thần</a:t>
            </a:r>
            <a:r>
              <a:rPr lang="en-US" sz="2200" dirty="0" smtClean="0"/>
              <a:t> </a:t>
            </a:r>
            <a:r>
              <a:rPr lang="en-US" sz="2200" dirty="0" err="1" smtClean="0"/>
              <a:t>điều</a:t>
            </a:r>
            <a:r>
              <a:rPr lang="en-US" sz="2200" dirty="0" smtClean="0"/>
              <a:t> 14 </a:t>
            </a:r>
            <a:r>
              <a:rPr lang="en-US" sz="2200" dirty="0" err="1" smtClean="0"/>
              <a:t>và</a:t>
            </a:r>
            <a:r>
              <a:rPr lang="en-US" sz="2200" dirty="0" smtClean="0"/>
              <a:t> 33 </a:t>
            </a:r>
            <a:r>
              <a:rPr lang="en-US" sz="2200" dirty="0" err="1" smtClean="0"/>
              <a:t>Hiến</a:t>
            </a:r>
            <a:r>
              <a:rPr lang="en-US" sz="2200" dirty="0" smtClean="0"/>
              <a:t> </a:t>
            </a:r>
            <a:r>
              <a:rPr lang="en-US" sz="2200" dirty="0" err="1" smtClean="0"/>
              <a:t>pháp</a:t>
            </a:r>
            <a:r>
              <a:rPr lang="en-US" sz="2200" dirty="0" smtClean="0"/>
              <a:t> 2013.</a:t>
            </a:r>
          </a:p>
          <a:p>
            <a:pPr lvl="1" eaLnBrk="1" hangingPunct="1"/>
            <a:r>
              <a:rPr lang="en-US" sz="2200" dirty="0" err="1" smtClean="0"/>
              <a:t>Tạo</a:t>
            </a:r>
            <a:r>
              <a:rPr lang="en-US" sz="2200" dirty="0" smtClean="0"/>
              <a:t> </a:t>
            </a:r>
            <a:r>
              <a:rPr lang="en-US" sz="2200" dirty="0" err="1" smtClean="0"/>
              <a:t>thuận</a:t>
            </a:r>
            <a:r>
              <a:rPr lang="en-US" sz="2200" dirty="0" smtClean="0"/>
              <a:t> </a:t>
            </a:r>
            <a:r>
              <a:rPr lang="en-US" sz="2200" dirty="0" err="1" smtClean="0"/>
              <a:t>lợi</a:t>
            </a:r>
            <a:r>
              <a:rPr lang="en-US" sz="2200" dirty="0" smtClean="0"/>
              <a:t> </a:t>
            </a:r>
            <a:r>
              <a:rPr lang="en-US" sz="2200" dirty="0" err="1" smtClean="0"/>
              <a:t>hơn</a:t>
            </a:r>
            <a:r>
              <a:rPr lang="en-US" sz="2200" dirty="0" smtClean="0"/>
              <a:t> </a:t>
            </a:r>
            <a:r>
              <a:rPr lang="en-US" sz="2200" dirty="0" err="1" smtClean="0"/>
              <a:t>cho</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thành</a:t>
            </a:r>
            <a:r>
              <a:rPr lang="en-US" sz="2200" dirty="0" smtClean="0"/>
              <a:t> </a:t>
            </a:r>
            <a:r>
              <a:rPr lang="en-US" sz="2200" dirty="0" err="1" smtClean="0"/>
              <a:t>lập</a:t>
            </a:r>
            <a:r>
              <a:rPr lang="en-US" sz="2200" dirty="0" smtClean="0"/>
              <a:t> </a:t>
            </a:r>
            <a:r>
              <a:rPr lang="en-US" sz="2200" dirty="0" err="1" smtClean="0"/>
              <a:t>doanh</a:t>
            </a:r>
            <a:r>
              <a:rPr lang="en-US" sz="2200" dirty="0" smtClean="0"/>
              <a:t> </a:t>
            </a:r>
            <a:r>
              <a:rPr lang="en-US" sz="2200" dirty="0" err="1" smtClean="0"/>
              <a:t>nghiệp</a:t>
            </a:r>
            <a:r>
              <a:rPr lang="en-US" sz="2200" dirty="0" smtClean="0"/>
              <a:t>.</a:t>
            </a:r>
          </a:p>
          <a:p>
            <a:pPr lvl="1" eaLnBrk="1" hangingPunct="1"/>
            <a:r>
              <a:rPr lang="en-US" sz="2200" dirty="0" err="1" smtClean="0"/>
              <a:t>Tạo</a:t>
            </a:r>
            <a:r>
              <a:rPr lang="en-US" sz="2200" dirty="0" smtClean="0"/>
              <a:t> </a:t>
            </a:r>
            <a:r>
              <a:rPr lang="en-US" sz="2200" dirty="0" err="1" smtClean="0"/>
              <a:t>thuận</a:t>
            </a:r>
            <a:r>
              <a:rPr lang="en-US" sz="2200" dirty="0" smtClean="0"/>
              <a:t> </a:t>
            </a:r>
            <a:r>
              <a:rPr lang="en-US" sz="2200" dirty="0" err="1" smtClean="0"/>
              <a:t>lợi</a:t>
            </a:r>
            <a:r>
              <a:rPr lang="en-US" sz="2200" dirty="0" smtClean="0"/>
              <a:t> </a:t>
            </a:r>
            <a:r>
              <a:rPr lang="en-US" sz="2200" dirty="0" err="1" smtClean="0"/>
              <a:t>hơn</a:t>
            </a:r>
            <a:r>
              <a:rPr lang="en-US" sz="2200" dirty="0" smtClean="0"/>
              <a:t>, </a:t>
            </a:r>
            <a:r>
              <a:rPr lang="en-US" sz="2200" dirty="0" err="1" smtClean="0"/>
              <a:t>giảm</a:t>
            </a:r>
            <a:r>
              <a:rPr lang="en-US" sz="2200" dirty="0" smtClean="0"/>
              <a:t> chi </a:t>
            </a:r>
            <a:r>
              <a:rPr lang="en-US" sz="2200" dirty="0" err="1" smtClean="0"/>
              <a:t>phí</a:t>
            </a:r>
            <a:r>
              <a:rPr lang="en-US" sz="2200" dirty="0" smtClean="0"/>
              <a:t> </a:t>
            </a:r>
            <a:r>
              <a:rPr lang="en-US" sz="2200" dirty="0" err="1" smtClean="0"/>
              <a:t>cho</a:t>
            </a:r>
            <a:r>
              <a:rPr lang="en-US" sz="2200" dirty="0" smtClean="0"/>
              <a:t> </a:t>
            </a:r>
            <a:r>
              <a:rPr lang="en-US" sz="2200" dirty="0" err="1" smtClean="0"/>
              <a:t>tổ</a:t>
            </a:r>
            <a:r>
              <a:rPr lang="en-US" sz="2200" dirty="0" smtClean="0"/>
              <a:t> </a:t>
            </a:r>
            <a:r>
              <a:rPr lang="en-US" sz="2200" dirty="0" err="1" smtClean="0"/>
              <a:t>chức</a:t>
            </a:r>
            <a:r>
              <a:rPr lang="en-US" sz="2200" dirty="0" smtClean="0"/>
              <a:t> </a:t>
            </a:r>
            <a:r>
              <a:rPr lang="en-US" sz="2200" dirty="0" err="1" smtClean="0"/>
              <a:t>quản</a:t>
            </a:r>
            <a:r>
              <a:rPr lang="en-US" sz="2200" dirty="0" smtClean="0"/>
              <a:t> </a:t>
            </a:r>
            <a:r>
              <a:rPr lang="en-US" sz="2200" dirty="0" err="1" smtClean="0"/>
              <a:t>trị</a:t>
            </a:r>
            <a:r>
              <a:rPr lang="en-US" sz="2200" dirty="0" smtClean="0"/>
              <a:t> </a:t>
            </a:r>
            <a:r>
              <a:rPr lang="en-US" sz="2200" dirty="0" err="1" smtClean="0"/>
              <a:t>doanh</a:t>
            </a:r>
            <a:r>
              <a:rPr lang="en-US" sz="2200" dirty="0" smtClean="0"/>
              <a:t> </a:t>
            </a:r>
            <a:r>
              <a:rPr lang="en-US" sz="2200" dirty="0" err="1" smtClean="0"/>
              <a:t>nghiệp</a:t>
            </a:r>
            <a:r>
              <a:rPr lang="en-US" sz="2200" dirty="0" smtClean="0"/>
              <a:t>, </a:t>
            </a:r>
            <a:r>
              <a:rPr lang="en-US" sz="2200" dirty="0" err="1" smtClean="0"/>
              <a:t>cơ</a:t>
            </a:r>
            <a:r>
              <a:rPr lang="en-US" sz="2200" dirty="0" smtClean="0"/>
              <a:t> </a:t>
            </a:r>
            <a:r>
              <a:rPr lang="en-US" sz="2200" dirty="0" err="1" smtClean="0"/>
              <a:t>cấu</a:t>
            </a:r>
            <a:r>
              <a:rPr lang="en-US" sz="2200" dirty="0" smtClean="0"/>
              <a:t> </a:t>
            </a:r>
            <a:r>
              <a:rPr lang="en-US" sz="2200" dirty="0" err="1" smtClean="0"/>
              <a:t>lại</a:t>
            </a:r>
            <a:r>
              <a:rPr lang="en-US" sz="2200" dirty="0" smtClean="0"/>
              <a:t> </a:t>
            </a:r>
            <a:r>
              <a:rPr lang="en-US" sz="2200" dirty="0" err="1" smtClean="0"/>
              <a:t>doanh</a:t>
            </a:r>
            <a:r>
              <a:rPr lang="en-US" sz="2200" dirty="0" smtClean="0"/>
              <a:t> </a:t>
            </a:r>
            <a:r>
              <a:rPr lang="en-US" sz="2200" dirty="0" err="1" smtClean="0"/>
              <a:t>nghiệp</a:t>
            </a:r>
            <a:r>
              <a:rPr lang="en-US" sz="2200" dirty="0" smtClean="0"/>
              <a:t>.</a:t>
            </a:r>
          </a:p>
          <a:p>
            <a:pPr lvl="1" eaLnBrk="1" hangingPunct="1"/>
            <a:r>
              <a:rPr lang="en-US" sz="2200" dirty="0" err="1" smtClean="0"/>
              <a:t>Bảo</a:t>
            </a:r>
            <a:r>
              <a:rPr lang="en-US" sz="2200" dirty="0" smtClean="0"/>
              <a:t> </a:t>
            </a:r>
            <a:r>
              <a:rPr lang="en-US" sz="2200" dirty="0" err="1" smtClean="0"/>
              <a:t>vệ</a:t>
            </a:r>
            <a:r>
              <a:rPr lang="en-US" sz="2200" dirty="0" smtClean="0"/>
              <a:t> </a:t>
            </a:r>
            <a:r>
              <a:rPr lang="en-US" sz="2200" dirty="0" err="1" smtClean="0"/>
              <a:t>tốt</a:t>
            </a:r>
            <a:r>
              <a:rPr lang="en-US" sz="2200" dirty="0" smtClean="0"/>
              <a:t> </a:t>
            </a:r>
            <a:r>
              <a:rPr lang="en-US" sz="2200" dirty="0" err="1" smtClean="0"/>
              <a:t>hơn</a:t>
            </a:r>
            <a:r>
              <a:rPr lang="en-US" sz="2200" dirty="0" smtClean="0"/>
              <a:t> </a:t>
            </a:r>
            <a:r>
              <a:rPr lang="en-US" sz="2200" dirty="0" err="1" smtClean="0"/>
              <a:t>quyền</a:t>
            </a:r>
            <a:r>
              <a:rPr lang="en-US" sz="2200" dirty="0" smtClean="0"/>
              <a:t> </a:t>
            </a:r>
            <a:r>
              <a:rPr lang="en-US" sz="2200" dirty="0" err="1" smtClean="0"/>
              <a:t>và</a:t>
            </a:r>
            <a:r>
              <a:rPr lang="en-US" sz="2200" dirty="0" smtClean="0"/>
              <a:t> </a:t>
            </a:r>
            <a:r>
              <a:rPr lang="en-US" sz="2200" dirty="0" err="1" smtClean="0"/>
              <a:t>lợi</a:t>
            </a:r>
            <a:r>
              <a:rPr lang="en-US" sz="2200" dirty="0" smtClean="0"/>
              <a:t> </a:t>
            </a:r>
            <a:r>
              <a:rPr lang="en-US" sz="2200" dirty="0" err="1" smtClean="0"/>
              <a:t>ích</a:t>
            </a:r>
            <a:r>
              <a:rPr lang="en-US" sz="2200" dirty="0" smtClean="0"/>
              <a:t> </a:t>
            </a:r>
            <a:r>
              <a:rPr lang="en-US" sz="2200" dirty="0" err="1" smtClean="0"/>
              <a:t>hợp</a:t>
            </a:r>
            <a:r>
              <a:rPr lang="en-US" sz="2200" dirty="0" smtClean="0"/>
              <a:t> </a:t>
            </a:r>
            <a:r>
              <a:rPr lang="en-US" sz="2200" dirty="0" err="1" smtClean="0"/>
              <a:t>pháp</a:t>
            </a:r>
            <a:r>
              <a:rPr lang="en-US" sz="2200" dirty="0" smtClean="0"/>
              <a:t> </a:t>
            </a:r>
            <a:r>
              <a:rPr lang="en-US" sz="2200" dirty="0" err="1" smtClean="0"/>
              <a:t>của</a:t>
            </a:r>
            <a:r>
              <a:rPr lang="en-US" sz="2200" dirty="0" smtClean="0"/>
              <a:t> </a:t>
            </a:r>
            <a:r>
              <a:rPr lang="en-US" sz="2200" dirty="0" err="1" smtClean="0"/>
              <a:t>các</a:t>
            </a:r>
            <a:r>
              <a:rPr lang="en-US" sz="2200" dirty="0" smtClean="0"/>
              <a:t> </a:t>
            </a:r>
            <a:r>
              <a:rPr lang="en-US" sz="2200" dirty="0" err="1" smtClean="0"/>
              <a:t>nhà</a:t>
            </a:r>
            <a:r>
              <a:rPr lang="en-US" sz="2200" dirty="0" smtClean="0"/>
              <a:t> </a:t>
            </a:r>
            <a:r>
              <a:rPr lang="en-US" sz="2200" dirty="0" err="1" smtClean="0"/>
              <a:t>đầu</a:t>
            </a:r>
            <a:r>
              <a:rPr lang="en-US" sz="2200" dirty="0" smtClean="0"/>
              <a:t> </a:t>
            </a:r>
            <a:r>
              <a:rPr lang="en-US" sz="2200" dirty="0" err="1" smtClean="0"/>
              <a:t>tư</a:t>
            </a:r>
            <a:r>
              <a:rPr lang="en-US" sz="2200" dirty="0" smtClean="0"/>
              <a:t>, </a:t>
            </a:r>
            <a:r>
              <a:rPr lang="en-US" sz="2200" dirty="0" err="1" smtClean="0"/>
              <a:t>cổ</a:t>
            </a:r>
            <a:r>
              <a:rPr lang="en-US" sz="2200" dirty="0" smtClean="0"/>
              <a:t> </a:t>
            </a:r>
            <a:r>
              <a:rPr lang="en-US" sz="2200" dirty="0" err="1" smtClean="0"/>
              <a:t>đông</a:t>
            </a:r>
            <a:r>
              <a:rPr lang="en-US" sz="2200" dirty="0" smtClean="0"/>
              <a:t>, </a:t>
            </a:r>
            <a:r>
              <a:rPr lang="en-US" sz="2200" dirty="0" err="1" smtClean="0"/>
              <a:t>thành</a:t>
            </a:r>
            <a:r>
              <a:rPr lang="en-US" sz="2200" dirty="0" smtClean="0"/>
              <a:t> </a:t>
            </a:r>
            <a:r>
              <a:rPr lang="en-US" sz="2200" dirty="0" err="1" smtClean="0"/>
              <a:t>viên</a:t>
            </a:r>
            <a:r>
              <a:rPr lang="en-US" sz="2200" dirty="0" smtClean="0"/>
              <a:t> </a:t>
            </a:r>
            <a:r>
              <a:rPr lang="en-US" sz="2200" dirty="0" err="1" smtClean="0"/>
              <a:t>của</a:t>
            </a:r>
            <a:r>
              <a:rPr lang="en-US" sz="2200" dirty="0" smtClean="0"/>
              <a:t> </a:t>
            </a:r>
            <a:r>
              <a:rPr lang="en-US" sz="2200" dirty="0" err="1" smtClean="0"/>
              <a:t>doanh</a:t>
            </a:r>
            <a:r>
              <a:rPr lang="en-US" sz="2200" dirty="0" smtClean="0"/>
              <a:t> </a:t>
            </a:r>
            <a:r>
              <a:rPr lang="en-US" sz="2200" dirty="0" err="1" smtClean="0"/>
              <a:t>nghiệp</a:t>
            </a:r>
            <a:r>
              <a:rPr lang="en-US" sz="2200" dirty="0" smtClean="0"/>
              <a:t>.</a:t>
            </a:r>
          </a:p>
          <a:p>
            <a:pPr lvl="1" eaLnBrk="1" hangingPunct="1"/>
            <a:r>
              <a:rPr lang="en-US" sz="2200" dirty="0" err="1" smtClean="0"/>
              <a:t>Tạo</a:t>
            </a:r>
            <a:r>
              <a:rPr lang="en-US" sz="2200" dirty="0" smtClean="0"/>
              <a:t> </a:t>
            </a:r>
            <a:r>
              <a:rPr lang="en-US" sz="2200" dirty="0" err="1" smtClean="0"/>
              <a:t>thuận</a:t>
            </a:r>
            <a:r>
              <a:rPr lang="en-US" sz="2200" dirty="0" smtClean="0"/>
              <a:t> </a:t>
            </a:r>
            <a:r>
              <a:rPr lang="en-US" sz="2200" dirty="0" err="1" smtClean="0"/>
              <a:t>lợi</a:t>
            </a:r>
            <a:r>
              <a:rPr lang="en-US" sz="2200" dirty="0" smtClean="0"/>
              <a:t> </a:t>
            </a:r>
            <a:r>
              <a:rPr lang="en-US" sz="2200" dirty="0" err="1" smtClean="0"/>
              <a:t>hơn</a:t>
            </a:r>
            <a:r>
              <a:rPr lang="en-US" sz="2200" dirty="0" smtClean="0"/>
              <a:t> </a:t>
            </a:r>
            <a:r>
              <a:rPr lang="en-US" sz="2200" dirty="0" err="1" smtClean="0"/>
              <a:t>và</a:t>
            </a:r>
            <a:r>
              <a:rPr lang="en-US" sz="2200" dirty="0" smtClean="0"/>
              <a:t> </a:t>
            </a:r>
            <a:r>
              <a:rPr lang="en-US" sz="2200" dirty="0" err="1" smtClean="0"/>
              <a:t>ít</a:t>
            </a:r>
            <a:r>
              <a:rPr lang="en-US" sz="2200" dirty="0" smtClean="0"/>
              <a:t> </a:t>
            </a:r>
            <a:r>
              <a:rPr lang="en-US" sz="2200" dirty="0" err="1" smtClean="0"/>
              <a:t>tốn</a:t>
            </a:r>
            <a:r>
              <a:rPr lang="en-US" sz="2200" dirty="0" smtClean="0"/>
              <a:t> </a:t>
            </a:r>
            <a:r>
              <a:rPr lang="en-US" sz="2200" dirty="0" err="1" smtClean="0"/>
              <a:t>kém</a:t>
            </a:r>
            <a:r>
              <a:rPr lang="en-US" sz="2200" dirty="0" smtClean="0"/>
              <a:t> </a:t>
            </a:r>
            <a:r>
              <a:rPr lang="en-US" sz="2200" dirty="0" err="1" smtClean="0"/>
              <a:t>hơn</a:t>
            </a:r>
            <a:r>
              <a:rPr lang="en-US" sz="2200" dirty="0" smtClean="0"/>
              <a:t> </a:t>
            </a:r>
            <a:r>
              <a:rPr lang="en-US" sz="2200" dirty="0" err="1" smtClean="0"/>
              <a:t>cho</a:t>
            </a:r>
            <a:r>
              <a:rPr lang="en-US" sz="2200" dirty="0" smtClean="0"/>
              <a:t> </a:t>
            </a:r>
            <a:r>
              <a:rPr lang="en-US" sz="2200" dirty="0" err="1" smtClean="0"/>
              <a:t>doanh</a:t>
            </a:r>
            <a:r>
              <a:rPr lang="en-US" sz="2200" dirty="0" smtClean="0"/>
              <a:t> </a:t>
            </a:r>
            <a:r>
              <a:rPr lang="en-US" sz="2200" dirty="0" err="1" smtClean="0"/>
              <a:t>nghiệp</a:t>
            </a:r>
            <a:r>
              <a:rPr lang="en-US" sz="2200" dirty="0" smtClean="0"/>
              <a:t>, </a:t>
            </a:r>
            <a:r>
              <a:rPr lang="en-US" sz="2200" dirty="0" err="1" smtClean="0"/>
              <a:t>nhà</a:t>
            </a:r>
            <a:r>
              <a:rPr lang="en-US" sz="2200" dirty="0" smtClean="0"/>
              <a:t> </a:t>
            </a:r>
            <a:r>
              <a:rPr lang="en-US" sz="2200" dirty="0" err="1" smtClean="0"/>
              <a:t>đầu</a:t>
            </a:r>
            <a:r>
              <a:rPr lang="en-US" sz="2200" dirty="0" smtClean="0"/>
              <a:t> </a:t>
            </a:r>
            <a:r>
              <a:rPr lang="en-US" sz="2200" dirty="0" err="1" smtClean="0"/>
              <a:t>tư</a:t>
            </a:r>
            <a:r>
              <a:rPr lang="en-US" sz="2200" dirty="0" smtClean="0"/>
              <a:t> </a:t>
            </a:r>
            <a:r>
              <a:rPr lang="en-US" sz="2200" dirty="0" err="1" smtClean="0"/>
              <a:t>rút</a:t>
            </a:r>
            <a:r>
              <a:rPr lang="en-US" sz="2200" dirty="0" smtClean="0"/>
              <a:t> </a:t>
            </a:r>
            <a:r>
              <a:rPr lang="en-US" sz="2200" dirty="0" err="1" smtClean="0"/>
              <a:t>lui</a:t>
            </a:r>
            <a:r>
              <a:rPr lang="en-US" sz="2200" dirty="0" smtClean="0"/>
              <a:t> </a:t>
            </a:r>
            <a:r>
              <a:rPr lang="en-US" sz="2200" dirty="0" err="1" smtClean="0"/>
              <a:t>khỏi</a:t>
            </a:r>
            <a:r>
              <a:rPr lang="en-US" sz="2200" dirty="0" smtClean="0"/>
              <a:t> </a:t>
            </a:r>
            <a:r>
              <a:rPr lang="en-US" sz="2200" dirty="0" err="1" smtClean="0"/>
              <a:t>thị</a:t>
            </a:r>
            <a:r>
              <a:rPr lang="en-US" sz="2200" dirty="0" smtClean="0"/>
              <a:t> </a:t>
            </a:r>
            <a:r>
              <a:rPr lang="en-US" sz="2200" dirty="0" err="1" smtClean="0"/>
              <a:t>trường</a:t>
            </a:r>
            <a:r>
              <a:rPr lang="en-US" sz="2200" dirty="0" smtClean="0"/>
              <a:t>. </a:t>
            </a:r>
          </a:p>
          <a:p>
            <a:pPr lvl="1" eaLnBrk="1" hangingPunct="1"/>
            <a:r>
              <a:rPr lang="en-US" sz="2200" dirty="0" err="1" smtClean="0"/>
              <a:t>Nâng</a:t>
            </a:r>
            <a:r>
              <a:rPr lang="en-US" sz="2200" dirty="0" smtClean="0"/>
              <a:t> </a:t>
            </a:r>
            <a:r>
              <a:rPr lang="en-US" sz="2200" dirty="0" err="1" smtClean="0"/>
              <a:t>cao</a:t>
            </a:r>
            <a:r>
              <a:rPr lang="en-US" sz="2200" dirty="0" smtClean="0"/>
              <a:t> </a:t>
            </a:r>
            <a:r>
              <a:rPr lang="en-US" sz="2200" dirty="0" err="1" smtClean="0"/>
              <a:t>hiệu</a:t>
            </a:r>
            <a:r>
              <a:rPr lang="en-US" sz="2200" dirty="0" smtClean="0"/>
              <a:t> </a:t>
            </a:r>
            <a:r>
              <a:rPr lang="en-US" sz="2200" dirty="0" err="1" smtClean="0"/>
              <a:t>lực</a:t>
            </a:r>
            <a:r>
              <a:rPr lang="en-US" sz="2200" dirty="0" smtClean="0"/>
              <a:t> </a:t>
            </a:r>
            <a:r>
              <a:rPr lang="en-US" sz="2200" dirty="0" err="1" smtClean="0"/>
              <a:t>quản</a:t>
            </a:r>
            <a:r>
              <a:rPr lang="en-US" sz="2200" dirty="0" smtClean="0"/>
              <a:t> </a:t>
            </a:r>
            <a:r>
              <a:rPr lang="en-US" sz="2200" dirty="0" err="1" smtClean="0"/>
              <a:t>lý</a:t>
            </a:r>
            <a:r>
              <a:rPr lang="en-US" sz="2200" dirty="0" smtClean="0"/>
              <a:t> </a:t>
            </a:r>
            <a:r>
              <a:rPr lang="en-US" sz="2200" dirty="0" err="1" smtClean="0"/>
              <a:t>nhà</a:t>
            </a:r>
            <a:r>
              <a:rPr lang="en-US" sz="2200" dirty="0" smtClean="0"/>
              <a:t> </a:t>
            </a:r>
            <a:r>
              <a:rPr lang="en-US" sz="2200" dirty="0" err="1" smtClean="0"/>
              <a:t>nước</a:t>
            </a:r>
            <a:r>
              <a:rPr lang="en-US" sz="2200" dirty="0" smtClean="0"/>
              <a:t> </a:t>
            </a:r>
            <a:r>
              <a:rPr lang="en-US" sz="2200" dirty="0" err="1" smtClean="0"/>
              <a:t>đối</a:t>
            </a:r>
            <a:r>
              <a:rPr lang="en-US" sz="2200" dirty="0" smtClean="0"/>
              <a:t> </a:t>
            </a:r>
            <a:r>
              <a:rPr lang="en-US" sz="2200" dirty="0" err="1" smtClean="0"/>
              <a:t>với</a:t>
            </a:r>
            <a:r>
              <a:rPr lang="en-US" sz="2200" dirty="0" smtClean="0"/>
              <a:t> </a:t>
            </a:r>
            <a:r>
              <a:rPr lang="en-US" sz="2200" dirty="0" err="1" smtClean="0"/>
              <a:t>doanh</a:t>
            </a:r>
            <a:r>
              <a:rPr lang="en-US" sz="2200" dirty="0" smtClean="0"/>
              <a:t> </a:t>
            </a:r>
            <a:r>
              <a:rPr lang="en-US" sz="2200" dirty="0" err="1" smtClean="0"/>
              <a:t>nghiệp</a:t>
            </a:r>
            <a:r>
              <a:rPr lang="en-US" sz="22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nchor="ctr"/>
          <a:lstStyle/>
          <a:p>
            <a:pPr eaLnBrk="1" hangingPunct="1"/>
            <a:r>
              <a:rPr lang="en-US" smtClean="0"/>
              <a:t>Nguyên tắc sửa đổi</a:t>
            </a:r>
          </a:p>
        </p:txBody>
      </p:sp>
      <p:sp>
        <p:nvSpPr>
          <p:cNvPr id="19458" name="Content Placeholder 2"/>
          <p:cNvSpPr>
            <a:spLocks noGrp="1"/>
          </p:cNvSpPr>
          <p:nvPr>
            <p:ph idx="4294967295"/>
          </p:nvPr>
        </p:nvSpPr>
        <p:spPr/>
        <p:txBody>
          <a:bodyPr/>
          <a:lstStyle/>
          <a:p>
            <a:pPr eaLnBrk="1" hangingPunct="1">
              <a:spcBef>
                <a:spcPct val="0"/>
              </a:spcBef>
            </a:pPr>
            <a:r>
              <a:rPr lang="en-US" sz="2500" b="1" smtClean="0"/>
              <a:t>Một là, kế thừa, tiếp tục phát huy kết quả và tác động tốt của các cải cách trong Luật Doanh nghiệp 2000 &amp; 2005</a:t>
            </a:r>
          </a:p>
          <a:p>
            <a:pPr lvl="1" eaLnBrk="1" hangingPunct="1">
              <a:spcBef>
                <a:spcPct val="0"/>
              </a:spcBef>
            </a:pPr>
            <a:r>
              <a:rPr lang="en-US" sz="2000" smtClean="0"/>
              <a:t>Hiện thực hóa đầy đủ quyền tự do kinh doanh</a:t>
            </a:r>
          </a:p>
          <a:p>
            <a:pPr lvl="1" eaLnBrk="1" hangingPunct="1">
              <a:spcBef>
                <a:spcPct val="0"/>
              </a:spcBef>
            </a:pPr>
            <a:r>
              <a:rPr lang="en-US" sz="2000" smtClean="0"/>
              <a:t>Thuận lợi hóa thủ tục gia nhập thị trường</a:t>
            </a:r>
          </a:p>
          <a:p>
            <a:pPr eaLnBrk="1" hangingPunct="1">
              <a:spcBef>
                <a:spcPct val="0"/>
              </a:spcBef>
            </a:pPr>
            <a:r>
              <a:rPr lang="en-US" sz="2500" b="1" smtClean="0"/>
              <a:t>Hai là, khắc phục các hạn chế, bất cập của Luật Doanh nghiệp: tập trung vào khiếm khuyết trong nội dung của luật:</a:t>
            </a:r>
          </a:p>
          <a:p>
            <a:pPr lvl="1" eaLnBrk="1" hangingPunct="1">
              <a:spcBef>
                <a:spcPct val="0"/>
              </a:spcBef>
            </a:pPr>
            <a:r>
              <a:rPr lang="en-US" sz="2000" smtClean="0"/>
              <a:t>Nội dung điều khoản chưa đủ rõ ràng và cụ thể</a:t>
            </a:r>
          </a:p>
          <a:p>
            <a:pPr lvl="1" eaLnBrk="1" hangingPunct="1">
              <a:spcBef>
                <a:spcPct val="0"/>
              </a:spcBef>
            </a:pPr>
            <a:r>
              <a:rPr lang="en-US" sz="2000" smtClean="0"/>
              <a:t>Nội dung điều khoản chưa hợp lý hoặc không còn phù hợp với thực tiễn</a:t>
            </a:r>
          </a:p>
          <a:p>
            <a:pPr lvl="1" eaLnBrk="1" hangingPunct="1">
              <a:spcBef>
                <a:spcPct val="0"/>
              </a:spcBef>
            </a:pPr>
            <a:r>
              <a:rPr lang="en-US" sz="2000" smtClean="0"/>
              <a:t>Nội dung điều khoản chưa tương thích với thông lệ quốc tế tốt, chưa phù hợp với yêu cầu và cam kết hội nhập kinh tế quốc tế.</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Nguyên tắc sửa đổi</a:t>
            </a:r>
          </a:p>
        </p:txBody>
      </p:sp>
      <p:sp>
        <p:nvSpPr>
          <p:cNvPr id="70659" name="Rectangle 3"/>
          <p:cNvSpPr>
            <a:spLocks noGrp="1" noChangeArrowheads="1"/>
          </p:cNvSpPr>
          <p:nvPr>
            <p:ph type="body" idx="1"/>
          </p:nvPr>
        </p:nvSpPr>
        <p:spPr/>
        <p:txBody>
          <a:bodyPr/>
          <a:lstStyle/>
          <a:p>
            <a:pPr eaLnBrk="1" hangingPunct="1">
              <a:spcBef>
                <a:spcPct val="0"/>
              </a:spcBef>
            </a:pPr>
            <a:r>
              <a:rPr lang="en-US" sz="2500" b="1" smtClean="0"/>
              <a:t>Thể chế hóa vấn đề mới phát sinh từ thực tiễn: </a:t>
            </a:r>
          </a:p>
          <a:p>
            <a:pPr lvl="1" eaLnBrk="1" hangingPunct="1">
              <a:spcBef>
                <a:spcPct val="0"/>
              </a:spcBef>
            </a:pPr>
            <a:r>
              <a:rPr lang="en-US" sz="2400" smtClean="0"/>
              <a:t>Quản trị doanh nghiệp 100% sở hữu nhà nước</a:t>
            </a:r>
          </a:p>
          <a:p>
            <a:pPr lvl="1" eaLnBrk="1" hangingPunct="1">
              <a:spcBef>
                <a:spcPct val="0"/>
              </a:spcBef>
            </a:pPr>
            <a:r>
              <a:rPr lang="en-US" sz="2400" smtClean="0"/>
              <a:t>Doanh nghiệp xã hội.</a:t>
            </a:r>
            <a:endParaRPr lang="en-US" sz="3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nchor="ctr"/>
          <a:lstStyle/>
          <a:p>
            <a:pPr eaLnBrk="1" hangingPunct="1"/>
            <a:r>
              <a:rPr lang="en-US" smtClean="0"/>
              <a:t>1. Đăng ký doanh nghiệp</a:t>
            </a:r>
          </a:p>
        </p:txBody>
      </p:sp>
      <p:sp>
        <p:nvSpPr>
          <p:cNvPr id="22530" name="Content Placeholder 2"/>
          <p:cNvSpPr>
            <a:spLocks noGrp="1"/>
          </p:cNvSpPr>
          <p:nvPr>
            <p:ph idx="4294967295"/>
          </p:nvPr>
        </p:nvSpPr>
        <p:spPr/>
        <p:txBody>
          <a:bodyPr/>
          <a:lstStyle/>
          <a:p>
            <a:pPr eaLnBrk="1" hangingPunct="1"/>
            <a:r>
              <a:rPr lang="en-US" sz="2600" dirty="0" err="1" smtClean="0"/>
              <a:t>Tiếp</a:t>
            </a:r>
            <a:r>
              <a:rPr lang="en-US" sz="2600" dirty="0" smtClean="0"/>
              <a:t> </a:t>
            </a:r>
            <a:r>
              <a:rPr lang="en-US" sz="2600" dirty="0" err="1" smtClean="0"/>
              <a:t>tục</a:t>
            </a:r>
            <a:r>
              <a:rPr lang="en-US" sz="2600" dirty="0" smtClean="0"/>
              <a:t> </a:t>
            </a:r>
            <a:r>
              <a:rPr lang="en-US" sz="2600" dirty="0" err="1" smtClean="0"/>
              <a:t>thuận</a:t>
            </a:r>
            <a:r>
              <a:rPr lang="en-US" sz="2600" dirty="0" smtClean="0"/>
              <a:t> </a:t>
            </a:r>
            <a:r>
              <a:rPr lang="en-US" sz="2600" dirty="0" err="1" smtClean="0"/>
              <a:t>lợi</a:t>
            </a:r>
            <a:r>
              <a:rPr lang="en-US" sz="2600" dirty="0" smtClean="0"/>
              <a:t> </a:t>
            </a:r>
            <a:r>
              <a:rPr lang="en-US" sz="2600" dirty="0" err="1" smtClean="0"/>
              <a:t>hóa</a:t>
            </a:r>
            <a:r>
              <a:rPr lang="en-US" sz="2600" dirty="0" smtClean="0"/>
              <a:t> </a:t>
            </a:r>
            <a:r>
              <a:rPr lang="en-US" sz="2600" dirty="0" err="1" smtClean="0"/>
              <a:t>thủ</a:t>
            </a:r>
            <a:r>
              <a:rPr lang="en-US" sz="2600" dirty="0" smtClean="0"/>
              <a:t> </a:t>
            </a:r>
            <a:r>
              <a:rPr lang="en-US" sz="2600" dirty="0" err="1" smtClean="0"/>
              <a:t>tục</a:t>
            </a:r>
            <a:r>
              <a:rPr lang="en-US" sz="2600" dirty="0" smtClean="0"/>
              <a:t> ĐKDN: </a:t>
            </a:r>
          </a:p>
          <a:p>
            <a:pPr lvl="1" eaLnBrk="1" hangingPunct="1"/>
            <a:r>
              <a:rPr lang="en-US" dirty="0" smtClean="0"/>
              <a:t>GCNĐKDN </a:t>
            </a:r>
            <a:r>
              <a:rPr lang="en-US" dirty="0" err="1" smtClean="0"/>
              <a:t>không</a:t>
            </a:r>
            <a:r>
              <a:rPr lang="en-US" dirty="0" smtClean="0"/>
              <a:t> </a:t>
            </a:r>
            <a:r>
              <a:rPr lang="en-US" dirty="0" err="1" smtClean="0"/>
              <a:t>ghi</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kinh</a:t>
            </a:r>
            <a:r>
              <a:rPr lang="en-US" dirty="0" smtClean="0"/>
              <a:t> </a:t>
            </a:r>
            <a:r>
              <a:rPr lang="en-US" dirty="0" err="1" smtClean="0"/>
              <a:t>doanh</a:t>
            </a:r>
            <a:r>
              <a:rPr lang="en-US" dirty="0" smtClean="0"/>
              <a:t> </a:t>
            </a:r>
            <a:r>
              <a:rPr lang="en-US" dirty="0" err="1" smtClean="0"/>
              <a:t>mà</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đã</a:t>
            </a:r>
            <a:r>
              <a:rPr lang="en-US" dirty="0" smtClean="0"/>
              <a:t> </a:t>
            </a:r>
            <a:r>
              <a:rPr lang="en-US" dirty="0" err="1" smtClean="0"/>
              <a:t>đăng</a:t>
            </a:r>
            <a:r>
              <a:rPr lang="en-US" dirty="0" smtClean="0"/>
              <a:t> </a:t>
            </a:r>
            <a:r>
              <a:rPr lang="en-US" dirty="0" err="1" smtClean="0"/>
              <a:t>ký</a:t>
            </a:r>
            <a:r>
              <a:rPr lang="en-US" dirty="0" smtClean="0"/>
              <a:t>, </a:t>
            </a:r>
            <a:r>
              <a:rPr lang="en-US" dirty="0" err="1" smtClean="0"/>
              <a:t>trừ</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kinh</a:t>
            </a:r>
            <a:r>
              <a:rPr lang="en-US" dirty="0" smtClean="0"/>
              <a:t> </a:t>
            </a:r>
            <a:r>
              <a:rPr lang="en-US" dirty="0" err="1" smtClean="0"/>
              <a:t>doanh</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kiện</a:t>
            </a:r>
            <a:r>
              <a:rPr lang="en-US" dirty="0" smtClean="0"/>
              <a:t>. </a:t>
            </a:r>
          </a:p>
          <a:p>
            <a:pPr lvl="1" eaLnBrk="1" hangingPunct="1">
              <a:buFont typeface="Wingdings" pitchFamily="2" charset="2"/>
              <a:buNone/>
            </a:pPr>
            <a:r>
              <a:rPr lang="en-US" dirty="0" smtClean="0"/>
              <a:t>	</a:t>
            </a:r>
            <a:r>
              <a:rPr lang="en-US" dirty="0" err="1" smtClean="0"/>
              <a:t>Trong</a:t>
            </a:r>
            <a:r>
              <a:rPr lang="en-US" dirty="0" smtClean="0"/>
              <a:t> </a:t>
            </a:r>
            <a:r>
              <a:rPr lang="en-US" dirty="0" err="1" smtClean="0"/>
              <a:t>hồ</a:t>
            </a:r>
            <a:r>
              <a:rPr lang="en-US" dirty="0" smtClean="0"/>
              <a:t> </a:t>
            </a:r>
            <a:r>
              <a:rPr lang="en-US" dirty="0" err="1" smtClean="0"/>
              <a:t>sơ</a:t>
            </a:r>
            <a:r>
              <a:rPr lang="en-US" dirty="0" smtClean="0"/>
              <a:t> </a:t>
            </a:r>
            <a:r>
              <a:rPr lang="en-US" dirty="0" err="1" smtClean="0"/>
              <a:t>đăng</a:t>
            </a:r>
            <a:r>
              <a:rPr lang="en-US" dirty="0" smtClean="0"/>
              <a:t> </a:t>
            </a:r>
            <a:r>
              <a:rPr lang="en-US" dirty="0" err="1" smtClean="0"/>
              <a:t>ký</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người</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tự</a:t>
            </a:r>
            <a:r>
              <a:rPr lang="en-US" dirty="0" smtClean="0"/>
              <a:t> </a:t>
            </a:r>
            <a:r>
              <a:rPr lang="en-US" dirty="0" err="1" smtClean="0"/>
              <a:t>chủ</a:t>
            </a:r>
            <a:r>
              <a:rPr lang="en-US" dirty="0" smtClean="0"/>
              <a:t> </a:t>
            </a:r>
            <a:r>
              <a:rPr lang="en-US" dirty="0" err="1" smtClean="0"/>
              <a:t>kê</a:t>
            </a:r>
            <a:r>
              <a:rPr lang="en-US" dirty="0" smtClean="0"/>
              <a:t> </a:t>
            </a:r>
            <a:r>
              <a:rPr lang="en-US" dirty="0" err="1" smtClean="0"/>
              <a:t>khai</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kinh</a:t>
            </a:r>
            <a:r>
              <a:rPr lang="en-US" dirty="0" smtClean="0"/>
              <a:t> </a:t>
            </a:r>
            <a:r>
              <a:rPr lang="en-US" dirty="0" err="1" smtClean="0"/>
              <a:t>doanh</a:t>
            </a:r>
            <a:r>
              <a:rPr lang="en-US" dirty="0" smtClean="0"/>
              <a:t>; </a:t>
            </a:r>
            <a:r>
              <a:rPr lang="en-US" dirty="0" err="1" smtClean="0"/>
              <a:t>mã</a:t>
            </a:r>
            <a:r>
              <a:rPr lang="en-US" dirty="0" smtClean="0"/>
              <a:t> </a:t>
            </a:r>
            <a:r>
              <a:rPr lang="en-US" dirty="0" err="1" smtClean="0"/>
              <a:t>hóa</a:t>
            </a:r>
            <a:r>
              <a:rPr lang="en-US" dirty="0" smtClean="0"/>
              <a:t> </a:t>
            </a:r>
            <a:r>
              <a:rPr lang="en-US" dirty="0" err="1" smtClean="0"/>
              <a:t>ngành</a:t>
            </a:r>
            <a:r>
              <a:rPr lang="en-US" dirty="0" smtClean="0"/>
              <a:t> </a:t>
            </a:r>
            <a:r>
              <a:rPr lang="en-US" dirty="0" err="1" smtClean="0"/>
              <a:t>nghề</a:t>
            </a:r>
            <a:r>
              <a:rPr lang="en-US" dirty="0" smtClean="0"/>
              <a:t> </a:t>
            </a:r>
            <a:r>
              <a:rPr lang="en-US" dirty="0" err="1" smtClean="0"/>
              <a:t>kinh</a:t>
            </a:r>
            <a:r>
              <a:rPr lang="en-US" dirty="0" smtClean="0"/>
              <a:t> </a:t>
            </a:r>
            <a:r>
              <a:rPr lang="en-US" dirty="0" err="1" smtClean="0"/>
              <a:t>doanh</a:t>
            </a:r>
            <a:r>
              <a:rPr lang="en-US" dirty="0" smtClean="0"/>
              <a:t> </a:t>
            </a:r>
            <a:r>
              <a:rPr lang="en-US" dirty="0" err="1" smtClean="0"/>
              <a:t>là</a:t>
            </a:r>
            <a:r>
              <a:rPr lang="en-US" dirty="0" smtClean="0"/>
              <a:t> </a:t>
            </a:r>
            <a:r>
              <a:rPr lang="en-US" dirty="0" err="1" smtClean="0"/>
              <a:t>trách</a:t>
            </a:r>
            <a:r>
              <a:rPr lang="en-US" dirty="0" smtClean="0"/>
              <a:t> </a:t>
            </a:r>
            <a:r>
              <a:rPr lang="en-US" dirty="0" err="1" smtClean="0"/>
              <a:t>nhiệm</a:t>
            </a:r>
            <a:r>
              <a:rPr lang="en-US" dirty="0" smtClean="0"/>
              <a:t> </a:t>
            </a:r>
            <a:r>
              <a:rPr lang="en-US" dirty="0" err="1" smtClean="0"/>
              <a:t>của</a:t>
            </a:r>
            <a:r>
              <a:rPr lang="en-US" dirty="0" smtClean="0"/>
              <a:t> </a:t>
            </a:r>
            <a:r>
              <a:rPr lang="en-US" dirty="0" err="1" smtClean="0"/>
              <a:t>cơ</a:t>
            </a:r>
            <a:r>
              <a:rPr lang="en-US" dirty="0" smtClean="0"/>
              <a:t> </a:t>
            </a:r>
            <a:r>
              <a:rPr lang="en-US" dirty="0" err="1" smtClean="0"/>
              <a:t>quan</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nếu</a:t>
            </a:r>
            <a:r>
              <a:rPr lang="en-US" dirty="0" smtClean="0"/>
              <a:t> </a:t>
            </a:r>
            <a:r>
              <a:rPr lang="en-US" dirty="0" err="1" smtClean="0"/>
              <a:t>cần</a:t>
            </a:r>
            <a:r>
              <a:rPr lang="en-US" dirty="0" smtClean="0"/>
              <a:t>.</a:t>
            </a:r>
            <a:r>
              <a:rPr lang="en-US" sz="22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nchor="ctr"/>
          <a:lstStyle/>
          <a:p>
            <a:pPr eaLnBrk="1" hangingPunct="1"/>
            <a:r>
              <a:rPr lang="en-US" smtClean="0"/>
              <a:t>1. Đăng ký doanh nghiệp</a:t>
            </a:r>
          </a:p>
        </p:txBody>
      </p:sp>
      <p:sp>
        <p:nvSpPr>
          <p:cNvPr id="23554" name="Content Placeholder 2"/>
          <p:cNvSpPr>
            <a:spLocks noGrp="1"/>
          </p:cNvSpPr>
          <p:nvPr>
            <p:ph idx="4294967295"/>
          </p:nvPr>
        </p:nvSpPr>
        <p:spPr>
          <a:xfrm>
            <a:off x="457200" y="1295400"/>
            <a:ext cx="8229600" cy="4530725"/>
          </a:xfrm>
        </p:spPr>
        <p:txBody>
          <a:bodyPr>
            <a:normAutofit fontScale="92500" lnSpcReduction="10000"/>
          </a:bodyPr>
          <a:lstStyle/>
          <a:p>
            <a:pPr eaLnBrk="1" hangingPunct="1"/>
            <a:r>
              <a:rPr lang="en-US" sz="3400" dirty="0" err="1" smtClean="0"/>
              <a:t>Tiếp</a:t>
            </a:r>
            <a:r>
              <a:rPr lang="en-US" sz="3400" dirty="0" smtClean="0"/>
              <a:t> </a:t>
            </a:r>
            <a:r>
              <a:rPr lang="en-US" sz="3400" dirty="0" err="1" smtClean="0"/>
              <a:t>tục</a:t>
            </a:r>
            <a:r>
              <a:rPr lang="en-US" sz="3400" dirty="0" smtClean="0"/>
              <a:t> </a:t>
            </a:r>
            <a:r>
              <a:rPr lang="en-US" sz="3400" dirty="0" err="1" smtClean="0"/>
              <a:t>thuận</a:t>
            </a:r>
            <a:r>
              <a:rPr lang="en-US" sz="3400" dirty="0" smtClean="0"/>
              <a:t> </a:t>
            </a:r>
            <a:r>
              <a:rPr lang="en-US" sz="3400" dirty="0" err="1" smtClean="0"/>
              <a:t>lợi</a:t>
            </a:r>
            <a:r>
              <a:rPr lang="en-US" sz="3400" dirty="0" smtClean="0"/>
              <a:t> </a:t>
            </a:r>
            <a:r>
              <a:rPr lang="en-US" sz="3400" dirty="0" err="1" smtClean="0"/>
              <a:t>hóa</a:t>
            </a:r>
            <a:r>
              <a:rPr lang="en-US" sz="3400" dirty="0" smtClean="0"/>
              <a:t> </a:t>
            </a:r>
            <a:r>
              <a:rPr lang="en-US" sz="3400" dirty="0" err="1" smtClean="0"/>
              <a:t>thủ</a:t>
            </a:r>
            <a:r>
              <a:rPr lang="en-US" sz="3400" dirty="0" smtClean="0"/>
              <a:t> </a:t>
            </a:r>
            <a:r>
              <a:rPr lang="en-US" sz="3400" dirty="0" err="1" smtClean="0"/>
              <a:t>tục</a:t>
            </a:r>
            <a:r>
              <a:rPr lang="en-US" sz="3400" dirty="0" smtClean="0"/>
              <a:t> ĐKDN</a:t>
            </a:r>
          </a:p>
          <a:p>
            <a:pPr lvl="1" eaLnBrk="1" hangingPunct="1"/>
            <a:r>
              <a:rPr lang="en-US" dirty="0" err="1" smtClean="0"/>
              <a:t>Áp</a:t>
            </a:r>
            <a:r>
              <a:rPr lang="en-US" dirty="0" smtClean="0"/>
              <a:t> </a:t>
            </a:r>
            <a:r>
              <a:rPr lang="en-US" dirty="0" err="1" smtClean="0"/>
              <a:t>dụng</a:t>
            </a:r>
            <a:r>
              <a:rPr lang="en-US" dirty="0" smtClean="0"/>
              <a:t> </a:t>
            </a:r>
            <a:r>
              <a:rPr lang="en-US" dirty="0" err="1" smtClean="0"/>
              <a:t>thống</a:t>
            </a:r>
            <a:r>
              <a:rPr lang="en-US" dirty="0" smtClean="0"/>
              <a:t> </a:t>
            </a:r>
            <a:r>
              <a:rPr lang="en-US" dirty="0" err="1" smtClean="0"/>
              <a:t>nhất</a:t>
            </a:r>
            <a:r>
              <a:rPr lang="en-US" dirty="0" smtClean="0"/>
              <a:t> </a:t>
            </a:r>
            <a:r>
              <a:rPr lang="en-US" dirty="0" err="1" smtClean="0"/>
              <a:t>các</a:t>
            </a:r>
            <a:r>
              <a:rPr lang="en-US" dirty="0" smtClean="0"/>
              <a:t> </a:t>
            </a:r>
            <a:r>
              <a:rPr lang="en-US" dirty="0" err="1" smtClean="0"/>
              <a:t>thủ</a:t>
            </a:r>
            <a:r>
              <a:rPr lang="en-US" dirty="0" smtClean="0"/>
              <a:t> </a:t>
            </a:r>
            <a:r>
              <a:rPr lang="en-US" dirty="0" err="1" smtClean="0"/>
              <a:t>tục</a:t>
            </a:r>
            <a:r>
              <a:rPr lang="en-US" dirty="0" smtClean="0"/>
              <a:t> </a:t>
            </a:r>
            <a:r>
              <a:rPr lang="en-US" dirty="0" err="1" smtClean="0"/>
              <a:t>của</a:t>
            </a:r>
            <a:r>
              <a:rPr lang="en-US" dirty="0" smtClean="0"/>
              <a:t> </a:t>
            </a:r>
            <a:r>
              <a:rPr lang="en-US" dirty="0" err="1" smtClean="0"/>
              <a:t>Luật</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về</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mua</a:t>
            </a:r>
            <a:r>
              <a:rPr lang="en-US" dirty="0" smtClean="0"/>
              <a:t> </a:t>
            </a:r>
            <a:r>
              <a:rPr lang="en-US" dirty="0" err="1" smtClean="0"/>
              <a:t>cổ</a:t>
            </a:r>
            <a:r>
              <a:rPr lang="en-US" dirty="0" smtClean="0"/>
              <a:t> </a:t>
            </a:r>
            <a:r>
              <a:rPr lang="en-US" dirty="0" err="1" smtClean="0"/>
              <a:t>phần</a:t>
            </a:r>
            <a:r>
              <a:rPr lang="en-US" dirty="0" smtClean="0"/>
              <a:t>, </a:t>
            </a:r>
            <a:r>
              <a:rPr lang="en-US" dirty="0" err="1" smtClean="0"/>
              <a:t>phần</a:t>
            </a:r>
            <a:r>
              <a:rPr lang="en-US" dirty="0" smtClean="0"/>
              <a:t> </a:t>
            </a:r>
            <a:r>
              <a:rPr lang="en-US" dirty="0" err="1" smtClean="0"/>
              <a:t>vốn</a:t>
            </a:r>
            <a:r>
              <a:rPr lang="en-US" dirty="0" smtClean="0"/>
              <a:t> </a:t>
            </a:r>
            <a:r>
              <a:rPr lang="en-US" dirty="0" err="1" smtClean="0"/>
              <a:t>góp</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nhà</a:t>
            </a:r>
            <a:r>
              <a:rPr lang="en-US" dirty="0" smtClean="0"/>
              <a:t> </a:t>
            </a:r>
            <a:r>
              <a:rPr lang="en-US" dirty="0" err="1" smtClean="0"/>
              <a:t>đầu</a:t>
            </a:r>
            <a:r>
              <a:rPr lang="en-US" dirty="0" smtClean="0"/>
              <a:t> </a:t>
            </a:r>
            <a:r>
              <a:rPr lang="en-US" dirty="0" err="1" smtClean="0"/>
              <a:t>tư</a:t>
            </a:r>
            <a:r>
              <a:rPr lang="en-US" dirty="0" smtClean="0"/>
              <a:t> </a:t>
            </a:r>
            <a:r>
              <a:rPr lang="en-US" dirty="0" err="1" smtClean="0"/>
              <a:t>trong</a:t>
            </a:r>
            <a:r>
              <a:rPr lang="en-US" dirty="0" smtClean="0"/>
              <a:t> </a:t>
            </a:r>
            <a:r>
              <a:rPr lang="en-US" dirty="0" err="1" smtClean="0"/>
              <a:t>nước</a:t>
            </a:r>
            <a:r>
              <a:rPr lang="en-US" dirty="0" smtClean="0"/>
              <a:t> </a:t>
            </a:r>
            <a:r>
              <a:rPr lang="en-US" dirty="0" err="1" smtClean="0"/>
              <a:t>và</a:t>
            </a:r>
            <a:r>
              <a:rPr lang="en-US" dirty="0" smtClean="0"/>
              <a:t> </a:t>
            </a:r>
            <a:r>
              <a:rPr lang="en-US" dirty="0" err="1" smtClean="0"/>
              <a:t>nước</a:t>
            </a:r>
            <a:r>
              <a:rPr lang="en-US" dirty="0" smtClean="0"/>
              <a:t> </a:t>
            </a:r>
            <a:r>
              <a:rPr lang="en-US" dirty="0" err="1" smtClean="0"/>
              <a:t>ngoài</a:t>
            </a:r>
            <a:r>
              <a:rPr lang="en-US" dirty="0" smtClean="0"/>
              <a:t>.</a:t>
            </a:r>
          </a:p>
          <a:p>
            <a:pPr lvl="1" eaLnBrk="1" hangingPunct="1"/>
            <a:r>
              <a:rPr lang="en-US" dirty="0" err="1" smtClean="0"/>
              <a:t>Tách</a:t>
            </a:r>
            <a:r>
              <a:rPr lang="en-US" dirty="0" smtClean="0"/>
              <a:t> </a:t>
            </a:r>
            <a:r>
              <a:rPr lang="en-US" dirty="0" err="1" smtClean="0"/>
              <a:t>giấy</a:t>
            </a:r>
            <a:r>
              <a:rPr lang="en-US" dirty="0" smtClean="0"/>
              <a:t> </a:t>
            </a:r>
            <a:r>
              <a:rPr lang="en-US" dirty="0" err="1" smtClean="0"/>
              <a:t>chứng</a:t>
            </a:r>
            <a:r>
              <a:rPr lang="en-US" dirty="0" smtClean="0"/>
              <a:t> </a:t>
            </a:r>
            <a:r>
              <a:rPr lang="en-US" dirty="0" err="1" smtClean="0"/>
              <a:t>nhận</a:t>
            </a:r>
            <a:r>
              <a:rPr lang="en-US" dirty="0" smtClean="0"/>
              <a:t> </a:t>
            </a:r>
            <a:r>
              <a:rPr lang="en-US" dirty="0" err="1" smtClean="0"/>
              <a:t>đăng</a:t>
            </a:r>
            <a:r>
              <a:rPr lang="en-US" dirty="0" smtClean="0"/>
              <a:t> </a:t>
            </a:r>
            <a:r>
              <a:rPr lang="en-US" dirty="0" err="1" smtClean="0"/>
              <a:t>ký</a:t>
            </a:r>
            <a:r>
              <a:rPr lang="en-US" dirty="0" smtClean="0"/>
              <a:t> </a:t>
            </a:r>
            <a:r>
              <a:rPr lang="en-US" dirty="0" err="1" smtClean="0"/>
              <a:t>doanh</a:t>
            </a:r>
            <a:r>
              <a:rPr lang="en-US" dirty="0" smtClean="0"/>
              <a:t> </a:t>
            </a:r>
            <a:r>
              <a:rPr lang="en-US" dirty="0" err="1" smtClean="0"/>
              <a:t>nghiệp</a:t>
            </a:r>
            <a:r>
              <a:rPr lang="en-US" dirty="0" smtClean="0"/>
              <a:t> </a:t>
            </a:r>
            <a:r>
              <a:rPr lang="en-US" dirty="0" err="1" smtClean="0"/>
              <a:t>và</a:t>
            </a:r>
            <a:r>
              <a:rPr lang="en-US" dirty="0" smtClean="0"/>
              <a:t> </a:t>
            </a:r>
            <a:r>
              <a:rPr lang="en-US" dirty="0" err="1" smtClean="0"/>
              <a:t>giấy</a:t>
            </a:r>
            <a:r>
              <a:rPr lang="en-US" dirty="0" smtClean="0"/>
              <a:t> </a:t>
            </a:r>
            <a:r>
              <a:rPr lang="en-US" dirty="0" err="1" smtClean="0"/>
              <a:t>chứng</a:t>
            </a:r>
            <a:r>
              <a:rPr lang="en-US" dirty="0" smtClean="0"/>
              <a:t> </a:t>
            </a:r>
            <a:r>
              <a:rPr lang="en-US" dirty="0" err="1" smtClean="0"/>
              <a:t>nhận</a:t>
            </a:r>
            <a:r>
              <a:rPr lang="en-US" dirty="0" smtClean="0"/>
              <a:t> </a:t>
            </a:r>
            <a:r>
              <a:rPr lang="en-US" dirty="0" err="1" smtClean="0"/>
              <a:t>đầu</a:t>
            </a:r>
            <a:r>
              <a:rPr lang="en-US" dirty="0" smtClean="0"/>
              <a:t> </a:t>
            </a:r>
            <a:r>
              <a:rPr lang="en-US" dirty="0" err="1" smtClean="0"/>
              <a:t>tư</a:t>
            </a:r>
            <a:r>
              <a:rPr lang="en-US" dirty="0" smtClean="0"/>
              <a:t> (</a:t>
            </a:r>
            <a:r>
              <a:rPr lang="en-US" dirty="0" err="1" smtClean="0"/>
              <a:t>nếu</a:t>
            </a:r>
            <a:r>
              <a:rPr lang="en-US" dirty="0" smtClean="0"/>
              <a:t> </a:t>
            </a:r>
            <a:r>
              <a:rPr lang="en-US" dirty="0" err="1" smtClean="0"/>
              <a:t>có</a:t>
            </a:r>
            <a:r>
              <a:rPr lang="en-US" dirty="0" smtClean="0"/>
              <a:t>?);</a:t>
            </a:r>
          </a:p>
          <a:p>
            <a:pPr lvl="1" eaLnBrk="1" hangingPunct="1"/>
            <a:r>
              <a:rPr lang="nl-NL" dirty="0" smtClean="0"/>
              <a:t>Bãi bỏ các yêu cầu về điều kiện kinh doanh tại thời điểm đăng ký thành lập doanh nghiệp, như: yêu cầu về chứng chỉ hành nghề, xác nhận vốn pháp định.</a:t>
            </a:r>
            <a:endParaRPr lang="en-US" dirty="0" smtClean="0"/>
          </a:p>
          <a:p>
            <a:pPr lvl="1" eaLnBrk="1" hangingPunct="1"/>
            <a:r>
              <a:rPr lang="en-US" dirty="0" err="1" smtClean="0"/>
              <a:t>Hài</a:t>
            </a:r>
            <a:r>
              <a:rPr lang="en-US" dirty="0" smtClean="0"/>
              <a:t> </a:t>
            </a:r>
            <a:r>
              <a:rPr lang="en-US" dirty="0" err="1" smtClean="0"/>
              <a:t>hòa</a:t>
            </a:r>
            <a:r>
              <a:rPr lang="en-US" dirty="0" smtClean="0"/>
              <a:t> </a:t>
            </a:r>
            <a:r>
              <a:rPr lang="en-US" dirty="0" err="1" smtClean="0"/>
              <a:t>hóa</a:t>
            </a:r>
            <a:r>
              <a:rPr lang="en-US" dirty="0" smtClean="0"/>
              <a:t> </a:t>
            </a:r>
            <a:r>
              <a:rPr lang="en-US" dirty="0" err="1" smtClean="0"/>
              <a:t>thủ</a:t>
            </a:r>
            <a:r>
              <a:rPr lang="en-US" dirty="0" smtClean="0"/>
              <a:t> </a:t>
            </a:r>
            <a:r>
              <a:rPr lang="en-US" dirty="0" err="1" smtClean="0"/>
              <a:t>tục</a:t>
            </a:r>
            <a:r>
              <a:rPr lang="en-US" dirty="0" smtClean="0"/>
              <a:t> ĐKDN </a:t>
            </a:r>
            <a:r>
              <a:rPr lang="en-US" dirty="0" err="1" smtClean="0"/>
              <a:t>với</a:t>
            </a:r>
            <a:r>
              <a:rPr lang="en-US" dirty="0" smtClean="0"/>
              <a:t> </a:t>
            </a:r>
            <a:r>
              <a:rPr lang="en-US" dirty="0" err="1" smtClean="0"/>
              <a:t>thuế</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bảo</a:t>
            </a:r>
            <a:r>
              <a:rPr lang="en-US" dirty="0" smtClean="0"/>
              <a:t> </a:t>
            </a:r>
            <a:r>
              <a:rPr lang="en-US" dirty="0" err="1" smtClean="0"/>
              <a:t>hiểm</a:t>
            </a:r>
            <a:r>
              <a:rPr lang="en-US" dirty="0" smtClean="0"/>
              <a:t> </a:t>
            </a:r>
            <a:r>
              <a:rPr lang="en-US" dirty="0" err="1" smtClean="0"/>
              <a:t>xã</a:t>
            </a:r>
            <a:r>
              <a:rPr lang="en-US" dirty="0" smtClean="0"/>
              <a:t> </a:t>
            </a:r>
            <a:r>
              <a:rPr lang="en-US" dirty="0" err="1" smtClean="0"/>
              <a:t>hội</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7584</TotalTime>
  <Words>3985</Words>
  <Application>Microsoft Office PowerPoint</Application>
  <PresentationFormat>On-screen Show (4:3)</PresentationFormat>
  <Paragraphs>283</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Edge</vt:lpstr>
      <vt:lpstr>Slide</vt:lpstr>
      <vt:lpstr>Luật Doanh nghiệp (sửa đổi): Những thay đổi cơ bản và các vấn đề liên quan</vt:lpstr>
      <vt:lpstr>Luật lệ của kinh tế thị trường và địa vị của Luật doanh nghiệp</vt:lpstr>
      <vt:lpstr>Nội dung</vt:lpstr>
      <vt:lpstr>Mục tiêu sửa đổi</vt:lpstr>
      <vt:lpstr>Mục tiêu sửa đổi</vt:lpstr>
      <vt:lpstr>Nguyên tắc sửa đổi</vt:lpstr>
      <vt:lpstr>Nguyên tắc sửa đổi</vt:lpstr>
      <vt:lpstr>1. Đăng ký doanh nghiệp</vt:lpstr>
      <vt:lpstr>1. Đăng ký doanh nghiệp</vt:lpstr>
      <vt:lpstr>Là đột phá, nhiều lợi ích căn bản; nhưng, còn băn khoăn của thập kỷ 90.XX!</vt:lpstr>
      <vt:lpstr>Nhà đầu tư nước ngoài, doanh nghiệp đầu tư nước ngoài: mi là ai? tại sao lại phân biêt?</vt:lpstr>
      <vt:lpstr>Nhưng còn nhiều việc phải làm: ngành nghề cấm kinh doanh và kinh doanh có điều kiện: chúng như mạng dây này? Gỡ sao đây?</vt:lpstr>
      <vt:lpstr>Chín không: đã 10 năm nay; và chỉ gia tăng thêm về mức độ</vt:lpstr>
      <vt:lpstr>Ôi, Cơ hội kinh doanh còn xa lắm!</vt:lpstr>
      <vt:lpstr>Liệu có danh mục cụ thể ngành, nghề cấm kinh doanh?</vt:lpstr>
      <vt:lpstr>Một số vấn đề khác của danh mục cấm đầu tư, kinh doanh</vt:lpstr>
      <vt:lpstr>Một số vấn đề khác của danh mục cấm đầu tư, kinh doanh</vt:lpstr>
      <vt:lpstr>Một số vấn đề khác của danh mục cấm đầu tư, kinh doanh</vt:lpstr>
      <vt:lpstr>Không thể tiếp tục để Luật doanh nghiệp bị gặm nhấm bởi các “luật chuyên ngành”.</vt:lpstr>
      <vt:lpstr>2. Góp vốn điều lệ</vt:lpstr>
      <vt:lpstr>2. Góp vốn điều lệ</vt:lpstr>
      <vt:lpstr>3. Mô hình tổ chức quản trị</vt:lpstr>
      <vt:lpstr>3. Mô hình tổ chức quản trị</vt:lpstr>
      <vt:lpstr>3. Mô hình tổ chức quản trị</vt:lpstr>
      <vt:lpstr>4. Ra quyết định của công ty</vt:lpstr>
      <vt:lpstr>4. Ra quyết định của công ty</vt:lpstr>
      <vt:lpstr>5. Bảo vệ cổ đông</vt:lpstr>
      <vt:lpstr>5. Bảo vệ cổ đông</vt:lpstr>
      <vt:lpstr>5. Bảo vệ cổ đông</vt:lpstr>
      <vt:lpstr>6. Tổ chức lại, giải thể DN</vt:lpstr>
      <vt:lpstr>6. Tổ chức lại, giải thể DN</vt:lpstr>
      <vt:lpstr>7. Doanh nghiệp nhà nước</vt:lpstr>
      <vt:lpstr>Vấn đề gì đã được giải quyết, còn vấn đề gi?</vt:lpstr>
      <vt:lpstr>8. Doanh nghiệp xã hội</vt:lpstr>
      <vt:lpstr>Các đặc điểm của DNXH </vt:lpstr>
      <vt:lpstr>Mô hình ‘lai’ – hiệu quả ‘kép’</vt:lpstr>
      <vt:lpstr>Khác biệt về phương thức kinh doanh của DNXH và doanh nghiệp truyền thống</vt:lpstr>
      <vt:lpstr>Khác biệt về phương thức kinh doanh của DNXH và doanh nghiệp truyền thống</vt:lpstr>
      <vt:lpstr>Lợi nhuận không chỉ là tài chính</vt:lpstr>
      <vt:lpstr>Doanh nghiệp xã hội và trách nhiệm xã hội của Doanh nghiệp</vt:lpstr>
      <vt:lpstr>Vị trí và tương quan của  DNXH  </vt:lpstr>
      <vt:lpstr>Slide 42</vt:lpstr>
      <vt:lpstr>Những băn khoăn và cơ hội phát triển</vt:lpstr>
      <vt:lpstr>Những băn khoăn và cơ hội phát triển</vt:lpstr>
      <vt:lpstr>Những băn khoăn và cơ hội phát triển</vt:lpstr>
      <vt:lpstr>Cám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 nhập thị trường &amp; vốn doanh nghiệp</dc:title>
  <dc:creator>THINKPAD X61T</dc:creator>
  <cp:lastModifiedBy> </cp:lastModifiedBy>
  <cp:revision>379</cp:revision>
  <dcterms:created xsi:type="dcterms:W3CDTF">2013-08-25T13:29:55Z</dcterms:created>
  <dcterms:modified xsi:type="dcterms:W3CDTF">2014-07-25T04:36:20Z</dcterms:modified>
</cp:coreProperties>
</file>