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62" r:id="rId3"/>
    <p:sldId id="314" r:id="rId4"/>
    <p:sldId id="294" r:id="rId5"/>
    <p:sldId id="304" r:id="rId6"/>
    <p:sldId id="316" r:id="rId7"/>
    <p:sldId id="317" r:id="rId8"/>
    <p:sldId id="318" r:id="rId9"/>
    <p:sldId id="321" r:id="rId10"/>
    <p:sldId id="303" r:id="rId11"/>
    <p:sldId id="322" r:id="rId12"/>
    <p:sldId id="296" r:id="rId13"/>
    <p:sldId id="323" r:id="rId14"/>
    <p:sldId id="325" r:id="rId15"/>
    <p:sldId id="302" r:id="rId16"/>
    <p:sldId id="320" r:id="rId17"/>
    <p:sldId id="324" r:id="rId18"/>
    <p:sldId id="257" r:id="rId19"/>
    <p:sldId id="326" r:id="rId20"/>
    <p:sldId id="315" r:id="rId21"/>
    <p:sldId id="327" r:id="rId22"/>
    <p:sldId id="328" r:id="rId23"/>
    <p:sldId id="329" r:id="rId24"/>
    <p:sldId id="335" r:id="rId25"/>
    <p:sldId id="330" r:id="rId26"/>
    <p:sldId id="258" r:id="rId27"/>
    <p:sldId id="334" r:id="rId28"/>
    <p:sldId id="283" r:id="rId29"/>
    <p:sldId id="261" r:id="rId30"/>
    <p:sldId id="331" r:id="rId31"/>
    <p:sldId id="259" r:id="rId32"/>
    <p:sldId id="333" r:id="rId33"/>
    <p:sldId id="263" r:id="rId34"/>
    <p:sldId id="264" r:id="rId35"/>
    <p:sldId id="293" r:id="rId3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0066"/>
    <a:srgbClr val="422C16"/>
    <a:srgbClr val="0C788E"/>
    <a:srgbClr val="025198"/>
    <a:srgbClr val="000099"/>
    <a:srgbClr val="1C1C1C"/>
    <a:srgbClr val="000058"/>
    <a:srgbClr val="5F5F5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575" autoAdjust="0"/>
    <p:restoredTop sz="94652" autoAdjust="0"/>
  </p:normalViewPr>
  <p:slideViewPr>
    <p:cSldViewPr>
      <p:cViewPr>
        <p:scale>
          <a:sx n="55" d="100"/>
          <a:sy n="55" d="100"/>
        </p:scale>
        <p:origin x="-7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043F86-B16D-4FC6-8277-BAABE27B24A5}" type="datetimeFigureOut">
              <a:rPr lang="en-US" smtClean="0"/>
              <a:pPr/>
              <a:t>4/19/2019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EBD469-00BB-4BD6-85FF-694B5E602BB3}" type="slidenum">
              <a:rPr lang="en-US" smtClean="0"/>
              <a:pPr/>
              <a:t>‹#›</a:t>
            </a:fld>
            <a:endParaRPr lang="en-US"/>
          </a:p>
        </p:txBody>
      </p:sp>
    </p:spTree>
    <p:extLst>
      <p:ext uri="{BB962C8B-B14F-4D97-AF65-F5344CB8AC3E}">
        <p14:creationId xmlns:p14="http://schemas.microsoft.com/office/powerpoint/2010/main" xmlns="" val="6741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EBD469-00BB-4BD6-85FF-694B5E602BB3}" type="slidenum">
              <a:rPr lang="en-US" smtClean="0"/>
              <a:pPr/>
              <a:t>2</a:t>
            </a:fld>
            <a:endParaRPr lang="en-US"/>
          </a:p>
        </p:txBody>
      </p:sp>
    </p:spTree>
    <p:extLst>
      <p:ext uri="{BB962C8B-B14F-4D97-AF65-F5344CB8AC3E}">
        <p14:creationId xmlns:p14="http://schemas.microsoft.com/office/powerpoint/2010/main" xmlns="" val="992449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err="1"/>
              <a:t>Bỏ</a:t>
            </a:r>
            <a:r>
              <a:rPr lang="en-US" sz="1200" b="1" dirty="0"/>
              <a:t> </a:t>
            </a:r>
            <a:r>
              <a:rPr lang="en-US" sz="1200" b="1" dirty="0" err="1"/>
              <a:t>quy</a:t>
            </a:r>
            <a:r>
              <a:rPr lang="en-US" sz="1200" b="1" dirty="0"/>
              <a:t> </a:t>
            </a:r>
            <a:r>
              <a:rPr lang="en-US" sz="1200" b="1" dirty="0" err="1"/>
              <a:t>định</a:t>
            </a:r>
            <a:r>
              <a:rPr lang="en-US" sz="1200" b="1" dirty="0"/>
              <a:t> </a:t>
            </a:r>
            <a:r>
              <a:rPr lang="en-US" sz="1200" b="1" dirty="0" err="1"/>
              <a:t>miễn</a:t>
            </a:r>
            <a:r>
              <a:rPr lang="en-US" sz="1200" b="1" dirty="0"/>
              <a:t> </a:t>
            </a:r>
            <a:r>
              <a:rPr lang="en-US" sz="1200" b="1" dirty="0" err="1"/>
              <a:t>trừ</a:t>
            </a:r>
            <a:r>
              <a:rPr lang="en-US" sz="1200" b="1" dirty="0"/>
              <a:t> </a:t>
            </a:r>
            <a:r>
              <a:rPr lang="en-US" sz="1200" b="1" dirty="0" err="1"/>
              <a:t>đối</a:t>
            </a:r>
            <a:r>
              <a:rPr lang="en-US" sz="1200" b="1" dirty="0"/>
              <a:t> </a:t>
            </a:r>
            <a:r>
              <a:rPr lang="en-US" sz="1200" b="1" dirty="0" err="1"/>
              <a:t>với</a:t>
            </a:r>
            <a:r>
              <a:rPr lang="en-US" sz="1200" b="1" dirty="0"/>
              <a:t> </a:t>
            </a:r>
            <a:r>
              <a:rPr lang="en-US" sz="1200" b="1" dirty="0" err="1"/>
              <a:t>hành</a:t>
            </a:r>
            <a:r>
              <a:rPr lang="en-US" sz="1200" b="1" dirty="0"/>
              <a:t> vi </a:t>
            </a:r>
            <a:r>
              <a:rPr lang="en-US" sz="1200" b="1" dirty="0" err="1"/>
              <a:t>tập</a:t>
            </a:r>
            <a:r>
              <a:rPr lang="en-US" sz="1200" b="1" dirty="0"/>
              <a:t> </a:t>
            </a:r>
            <a:r>
              <a:rPr lang="en-US" sz="1200" b="1" dirty="0" err="1"/>
              <a:t>trung</a:t>
            </a:r>
            <a:r>
              <a:rPr lang="en-US" sz="1200" b="1" dirty="0"/>
              <a:t> </a:t>
            </a:r>
            <a:r>
              <a:rPr lang="en-US" sz="1200" b="1" dirty="0" err="1"/>
              <a:t>kinh</a:t>
            </a:r>
            <a:r>
              <a:rPr lang="en-US" sz="1200" b="1" dirty="0"/>
              <a:t> </a:t>
            </a:r>
            <a:r>
              <a:rPr lang="en-US" sz="1200" b="1" dirty="0" err="1"/>
              <a:t>tế</a:t>
            </a:r>
            <a:endParaRPr lang="en-US" sz="1200" dirty="0"/>
          </a:p>
          <a:p>
            <a:r>
              <a:rPr lang="en-US" sz="1200" dirty="0"/>
              <a:t>Theo </a:t>
            </a:r>
            <a:r>
              <a:rPr lang="en-US" sz="1200" dirty="0" err="1"/>
              <a:t>đó</a:t>
            </a:r>
            <a:r>
              <a:rPr lang="en-US" sz="1200" dirty="0"/>
              <a:t>, </a:t>
            </a:r>
            <a:r>
              <a:rPr lang="en-US" sz="1200" dirty="0" err="1"/>
              <a:t>Luật</a:t>
            </a:r>
            <a:r>
              <a:rPr lang="en-US" sz="1200" dirty="0"/>
              <a:t> </a:t>
            </a:r>
            <a:r>
              <a:rPr lang="en-US" sz="1200" dirty="0" err="1"/>
              <a:t>Cạnh</a:t>
            </a:r>
            <a:r>
              <a:rPr lang="en-US" sz="1200" dirty="0"/>
              <a:t> </a:t>
            </a:r>
            <a:r>
              <a:rPr lang="en-US" sz="1200" dirty="0" err="1"/>
              <a:t>tranh</a:t>
            </a:r>
            <a:r>
              <a:rPr lang="en-US" sz="1200" dirty="0"/>
              <a:t> 2018 </a:t>
            </a:r>
            <a:r>
              <a:rPr lang="en-US" sz="1200" dirty="0" err="1"/>
              <a:t>chỉ</a:t>
            </a:r>
            <a:r>
              <a:rPr lang="en-US" sz="1200" dirty="0"/>
              <a:t> </a:t>
            </a:r>
            <a:r>
              <a:rPr lang="en-US" sz="1200" dirty="0" err="1"/>
              <a:t>quy</a:t>
            </a:r>
            <a:r>
              <a:rPr lang="en-US" sz="1200" dirty="0"/>
              <a:t> </a:t>
            </a:r>
            <a:r>
              <a:rPr lang="en-US" sz="1200" dirty="0" err="1"/>
              <a:t>định</a:t>
            </a:r>
            <a:r>
              <a:rPr lang="en-US" sz="1200" dirty="0"/>
              <a:t> </a:t>
            </a:r>
            <a:r>
              <a:rPr lang="en-US" sz="1200" dirty="0" err="1"/>
              <a:t>cho</a:t>
            </a:r>
            <a:r>
              <a:rPr lang="en-US" sz="1200" dirty="0"/>
              <a:t> </a:t>
            </a:r>
            <a:r>
              <a:rPr lang="en-US" sz="1200" dirty="0" err="1"/>
              <a:t>phép</a:t>
            </a:r>
            <a:r>
              <a:rPr lang="en-US" sz="1200" dirty="0"/>
              <a:t> </a:t>
            </a:r>
            <a:r>
              <a:rPr lang="en-US" sz="1200" dirty="0" err="1"/>
              <a:t>miễn</a:t>
            </a:r>
            <a:r>
              <a:rPr lang="en-US" sz="1200" dirty="0"/>
              <a:t> </a:t>
            </a:r>
            <a:r>
              <a:rPr lang="en-US" sz="1200" dirty="0" err="1"/>
              <a:t>trừ</a:t>
            </a:r>
            <a:r>
              <a:rPr lang="en-US" sz="1200" dirty="0"/>
              <a:t> </a:t>
            </a:r>
            <a:r>
              <a:rPr lang="en-US" sz="1200" dirty="0" err="1"/>
              <a:t>đối</a:t>
            </a:r>
            <a:r>
              <a:rPr lang="en-US" sz="1200" dirty="0"/>
              <a:t> </a:t>
            </a:r>
            <a:r>
              <a:rPr lang="en-US" sz="1200" dirty="0" err="1"/>
              <a:t>các</a:t>
            </a:r>
            <a:r>
              <a:rPr lang="en-US" sz="1200" dirty="0"/>
              <a:t> </a:t>
            </a:r>
            <a:r>
              <a:rPr lang="en-US" sz="1200" dirty="0" err="1"/>
              <a:t>hành</a:t>
            </a:r>
            <a:r>
              <a:rPr lang="en-US" sz="1200" dirty="0"/>
              <a:t> vi </a:t>
            </a:r>
            <a:r>
              <a:rPr lang="en-US" sz="1200" dirty="0" err="1"/>
              <a:t>thỏa</a:t>
            </a:r>
            <a:r>
              <a:rPr lang="en-US" sz="1200" dirty="0"/>
              <a:t> </a:t>
            </a:r>
            <a:r>
              <a:rPr lang="en-US" sz="1200" dirty="0" err="1"/>
              <a:t>thuận</a:t>
            </a:r>
            <a:r>
              <a:rPr lang="en-US" sz="1200" dirty="0"/>
              <a:t> </a:t>
            </a:r>
            <a:r>
              <a:rPr lang="en-US" sz="1200" dirty="0" err="1"/>
              <a:t>hạn</a:t>
            </a:r>
            <a:r>
              <a:rPr lang="en-US" sz="1200" dirty="0"/>
              <a:t> </a:t>
            </a:r>
            <a:r>
              <a:rPr lang="en-US" sz="1200" dirty="0" err="1"/>
              <a:t>chế</a:t>
            </a:r>
            <a:r>
              <a:rPr lang="en-US" sz="1200" dirty="0"/>
              <a:t> </a:t>
            </a:r>
            <a:r>
              <a:rPr lang="en-US" sz="1200" dirty="0" err="1"/>
              <a:t>cạnh</a:t>
            </a:r>
            <a:r>
              <a:rPr lang="en-US" sz="1200" dirty="0"/>
              <a:t> </a:t>
            </a:r>
            <a:r>
              <a:rPr lang="en-US" sz="1200" dirty="0" err="1"/>
              <a:t>tranh</a:t>
            </a:r>
            <a:r>
              <a:rPr lang="en-US" sz="1200" dirty="0"/>
              <a:t> </a:t>
            </a:r>
            <a:r>
              <a:rPr lang="en-US" sz="1200" dirty="0" err="1"/>
              <a:t>bị</a:t>
            </a:r>
            <a:r>
              <a:rPr lang="en-US" sz="1200" dirty="0"/>
              <a:t> </a:t>
            </a:r>
            <a:r>
              <a:rPr lang="en-US" sz="1200" dirty="0" err="1"/>
              <a:t>cấm</a:t>
            </a:r>
            <a:r>
              <a:rPr lang="en-US" sz="1200" dirty="0"/>
              <a:t>. </a:t>
            </a:r>
            <a:r>
              <a:rPr lang="en-US" sz="1200" dirty="0" err="1"/>
              <a:t>Miễn</a:t>
            </a:r>
            <a:r>
              <a:rPr lang="en-US" sz="1200" dirty="0"/>
              <a:t> </a:t>
            </a:r>
            <a:r>
              <a:rPr lang="en-US" sz="1200" dirty="0" err="1"/>
              <a:t>trừ</a:t>
            </a:r>
            <a:r>
              <a:rPr lang="en-US" sz="1200" dirty="0"/>
              <a:t> </a:t>
            </a:r>
            <a:r>
              <a:rPr lang="en-US" sz="1200" dirty="0" err="1"/>
              <a:t>đối</a:t>
            </a:r>
            <a:r>
              <a:rPr lang="en-US" sz="1200" dirty="0"/>
              <a:t> </a:t>
            </a:r>
            <a:r>
              <a:rPr lang="en-US" sz="1200" dirty="0" err="1"/>
              <a:t>với</a:t>
            </a:r>
            <a:r>
              <a:rPr lang="en-US" sz="1200" dirty="0"/>
              <a:t> </a:t>
            </a:r>
            <a:r>
              <a:rPr lang="en-US" sz="1200" dirty="0" err="1"/>
              <a:t>hành</a:t>
            </a:r>
            <a:r>
              <a:rPr lang="en-US" sz="1200" dirty="0"/>
              <a:t> vi </a:t>
            </a:r>
            <a:r>
              <a:rPr lang="en-US" sz="1200" dirty="0" err="1"/>
              <a:t>tập</a:t>
            </a:r>
            <a:r>
              <a:rPr lang="en-US" sz="1200" dirty="0"/>
              <a:t> </a:t>
            </a:r>
            <a:r>
              <a:rPr lang="en-US" sz="1200" dirty="0" err="1"/>
              <a:t>trung</a:t>
            </a:r>
            <a:r>
              <a:rPr lang="en-US" sz="1200" dirty="0"/>
              <a:t> </a:t>
            </a:r>
            <a:r>
              <a:rPr lang="en-US" sz="1200" dirty="0" err="1"/>
              <a:t>kinh</a:t>
            </a:r>
            <a:r>
              <a:rPr lang="en-US" sz="1200" dirty="0"/>
              <a:t> </a:t>
            </a:r>
            <a:r>
              <a:rPr lang="en-US" sz="1200" dirty="0" err="1"/>
              <a:t>tế</a:t>
            </a:r>
            <a:r>
              <a:rPr lang="en-US" sz="1200" dirty="0"/>
              <a:t> </a:t>
            </a:r>
            <a:r>
              <a:rPr lang="en-US" sz="1200" dirty="0" err="1"/>
              <a:t>được</a:t>
            </a:r>
            <a:r>
              <a:rPr lang="en-US" sz="1200" dirty="0"/>
              <a:t> </a:t>
            </a:r>
            <a:r>
              <a:rPr lang="en-US" sz="1200" dirty="0" err="1"/>
              <a:t>quy</a:t>
            </a:r>
            <a:r>
              <a:rPr lang="en-US" sz="1200" dirty="0"/>
              <a:t> </a:t>
            </a:r>
            <a:r>
              <a:rPr lang="en-US" sz="1200" dirty="0" err="1"/>
              <a:t>định</a:t>
            </a:r>
            <a:r>
              <a:rPr lang="en-US" sz="1200" dirty="0"/>
              <a:t> </a:t>
            </a:r>
            <a:r>
              <a:rPr lang="en-US" sz="1200" dirty="0" err="1"/>
              <a:t>tại</a:t>
            </a:r>
            <a:r>
              <a:rPr lang="en-US" sz="1200" dirty="0"/>
              <a:t> </a:t>
            </a:r>
            <a:r>
              <a:rPr lang="en-US" sz="1200" dirty="0" err="1"/>
              <a:t>Điều</a:t>
            </a:r>
            <a:r>
              <a:rPr lang="en-US" sz="1200" dirty="0"/>
              <a:t> 19 </a:t>
            </a:r>
            <a:r>
              <a:rPr lang="en-US" sz="1200" dirty="0" err="1"/>
              <a:t>Luật</a:t>
            </a:r>
            <a:r>
              <a:rPr lang="en-US" sz="1200" dirty="0"/>
              <a:t> </a:t>
            </a:r>
            <a:r>
              <a:rPr lang="en-US" sz="1200" dirty="0" err="1"/>
              <a:t>Cạnh</a:t>
            </a:r>
            <a:r>
              <a:rPr lang="en-US" sz="1200" dirty="0"/>
              <a:t> </a:t>
            </a:r>
            <a:r>
              <a:rPr lang="en-US" sz="1200" dirty="0" err="1"/>
              <a:t>tranh</a:t>
            </a:r>
            <a:r>
              <a:rPr lang="en-US" sz="1200" dirty="0"/>
              <a:t> 2004 nay </a:t>
            </a:r>
            <a:r>
              <a:rPr lang="en-US" sz="1200" dirty="0" err="1"/>
              <a:t>đã</a:t>
            </a:r>
            <a:r>
              <a:rPr lang="en-US" sz="1200" dirty="0"/>
              <a:t> </a:t>
            </a:r>
            <a:r>
              <a:rPr lang="en-US" sz="1200" dirty="0" err="1"/>
              <a:t>không</a:t>
            </a:r>
            <a:r>
              <a:rPr lang="en-US" sz="1200" dirty="0"/>
              <a:t> </a:t>
            </a:r>
            <a:r>
              <a:rPr lang="en-US" sz="1200" dirty="0" err="1"/>
              <a:t>còn</a:t>
            </a:r>
            <a:r>
              <a:rPr lang="en-US" sz="1200" dirty="0"/>
              <a:t> </a:t>
            </a:r>
            <a:r>
              <a:rPr lang="en-US" sz="1200" dirty="0" err="1"/>
              <a:t>được</a:t>
            </a:r>
            <a:r>
              <a:rPr lang="en-US" sz="1200" dirty="0"/>
              <a:t> </a:t>
            </a:r>
            <a:r>
              <a:rPr lang="en-US" sz="1200" dirty="0" err="1"/>
              <a:t>quy</a:t>
            </a:r>
            <a:r>
              <a:rPr lang="en-US" sz="1200" dirty="0"/>
              <a:t> </a:t>
            </a:r>
            <a:r>
              <a:rPr lang="en-US" sz="1200" dirty="0" err="1"/>
              <a:t>định</a:t>
            </a:r>
            <a:r>
              <a:rPr lang="en-US" sz="1200" dirty="0"/>
              <a:t> </a:t>
            </a:r>
            <a:r>
              <a:rPr lang="en-US" sz="1200" dirty="0" err="1"/>
              <a:t>tại</a:t>
            </a:r>
            <a:r>
              <a:rPr lang="en-US" sz="1200" dirty="0"/>
              <a:t> </a:t>
            </a:r>
            <a:r>
              <a:rPr lang="en-US" sz="1200" dirty="0" err="1"/>
              <a:t>Luật</a:t>
            </a:r>
            <a:r>
              <a:rPr lang="en-US" sz="1200" dirty="0"/>
              <a:t> </a:t>
            </a:r>
            <a:r>
              <a:rPr lang="en-US" sz="1200" dirty="0" err="1"/>
              <a:t>Cạnh</a:t>
            </a:r>
            <a:r>
              <a:rPr lang="en-US" sz="1200" dirty="0"/>
              <a:t> </a:t>
            </a:r>
            <a:r>
              <a:rPr lang="en-US" sz="1200" dirty="0" err="1"/>
              <a:t>tranh</a:t>
            </a:r>
            <a:r>
              <a:rPr lang="en-US" sz="1200" dirty="0"/>
              <a:t> 2018.</a:t>
            </a:r>
          </a:p>
          <a:p>
            <a:endParaRPr lang="en-US" dirty="0"/>
          </a:p>
        </p:txBody>
      </p:sp>
      <p:sp>
        <p:nvSpPr>
          <p:cNvPr id="4" name="Slide Number Placeholder 3"/>
          <p:cNvSpPr>
            <a:spLocks noGrp="1"/>
          </p:cNvSpPr>
          <p:nvPr>
            <p:ph type="sldNum" sz="quarter" idx="5"/>
          </p:nvPr>
        </p:nvSpPr>
        <p:spPr/>
        <p:txBody>
          <a:bodyPr/>
          <a:lstStyle/>
          <a:p>
            <a:fld id="{ABEBD469-00BB-4BD6-85FF-694B5E602BB3}" type="slidenum">
              <a:rPr lang="en-US" smtClean="0"/>
              <a:pPr/>
              <a:t>19</a:t>
            </a:fld>
            <a:endParaRPr lang="en-US"/>
          </a:p>
        </p:txBody>
      </p:sp>
    </p:spTree>
    <p:extLst>
      <p:ext uri="{BB962C8B-B14F-4D97-AF65-F5344CB8AC3E}">
        <p14:creationId xmlns:p14="http://schemas.microsoft.com/office/powerpoint/2010/main" xmlns="" val="1750550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vi-VN" sz="1200" dirty="0"/>
              <a:t>Bộ Công Thương chủ trì biên soạn tài liệu phục vụ việc quán triệt, tuyên truyền, phổ biến những nội dung cơ bản và điểm mới của Luật và văn bản quy định chi tiết thi hành Luật.</a:t>
            </a:r>
            <a:br>
              <a:rPr lang="vi-VN" sz="1200" dirty="0"/>
            </a:br>
            <a:r>
              <a:rPr lang="vi-VN" sz="1200" dirty="0"/>
              <a:t>Bộ Công Thương chủ trì, phối hợp với các bộ, cơ quan ngang bộ, cơ quan thuộc Chính phủ và các cơ quan có liên quan tổ chức quán triệt việc thi hành Luật; tập huấn, tuyên truyền, phổ biến nội dung và những điểm mới của Luật, các văn bản quy định chi tiết thi hành Luật theo quy định của Luật phổ biến, giáo dục pháp luật.</a:t>
            </a:r>
            <a:br>
              <a:rPr lang="vi-VN" sz="1200" dirty="0"/>
            </a:br>
            <a:r>
              <a:rPr lang="vi-VN" sz="1200" dirty="0"/>
              <a:t>Bộ Thông tin và Truyền thông chỉ đạo các cơ quan thông tấn báo chí phối hợp với Bộ Công Thương xây dựng chương trình, tài liệu, đưa tin, bài phổ biến, tuyên truyền pháp luật cạnh tranh trên các phương tiện thông tin đại chúng.</a:t>
            </a:r>
            <a:br>
              <a:rPr lang="vi-VN" sz="1200" dirty="0"/>
            </a:br>
            <a:r>
              <a:rPr lang="vi-VN" sz="1200" dirty="0"/>
              <a:t>Đài Tiếng nói Việt Nam, Đài Truyền hình Việt Nam và các cơ quan chủ quản báo chí Trung ương, địa phương chủ trì, phối hợp với Bộ Công Thương, Ủy ban nhân dân các cấp xây dựng chương trình, chuyên mục, trang phổ biến, tuyên truyền về pháp luật cạnh tranh, có tin, bài phản ánh kịp thời về tình hình triển khai thi hành Luật trên phạm vi cả nước.</a:t>
            </a:r>
            <a:br>
              <a:rPr lang="vi-VN" sz="1200" dirty="0"/>
            </a:br>
            <a:endParaRPr lang="en-US" sz="1200" dirty="0"/>
          </a:p>
          <a:p>
            <a:r>
              <a:rPr lang="vi-VN" sz="1200" dirty="0"/>
              <a:t>Ủy ban nhân dân các tỉnh, thành phố trực thuộc Trung ương, các cơ quan có liên quan tổ chức tuyên truyền, phổ biến nội dung và những điểm mới của Luật và các văn bản quy định chi tiết thi hành Luật bằng các hình thức phù hợp với điều kiện, tình hình thực tế của địa phương, phù hợp từng đối tượng, địa bàn thông qua việc tổ chức hoặc lồng ghép chuyên đề trong các hội nghị, hội thảo, lớp tập huấn, tuyên truyền, phổ biến, cập nhật kiến thức pháp luật theo kế hoạch công tác phổ biến, giáo dục pháp luật tại địa phương.</a:t>
            </a:r>
            <a:endParaRPr lang="en-US" dirty="0"/>
          </a:p>
        </p:txBody>
      </p:sp>
      <p:sp>
        <p:nvSpPr>
          <p:cNvPr id="4" name="Slide Number Placeholder 3"/>
          <p:cNvSpPr>
            <a:spLocks noGrp="1"/>
          </p:cNvSpPr>
          <p:nvPr>
            <p:ph type="sldNum" sz="quarter" idx="10"/>
          </p:nvPr>
        </p:nvSpPr>
        <p:spPr/>
        <p:txBody>
          <a:bodyPr/>
          <a:lstStyle/>
          <a:p>
            <a:fld id="{ABEBD469-00BB-4BD6-85FF-694B5E602BB3}" type="slidenum">
              <a:rPr lang="en-US" smtClean="0"/>
              <a:pPr/>
              <a:t>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sz="1200" dirty="0" err="1"/>
              <a:t>Mặc</a:t>
            </a:r>
            <a:r>
              <a:rPr lang="en-US" sz="1200" dirty="0"/>
              <a:t> dù </a:t>
            </a:r>
            <a:r>
              <a:rPr lang="en-US" sz="1200" dirty="0" err="1"/>
              <a:t>Luật</a:t>
            </a:r>
            <a:r>
              <a:rPr lang="en-US" sz="1200" dirty="0"/>
              <a:t> </a:t>
            </a:r>
            <a:r>
              <a:rPr lang="en-US" sz="1200" dirty="0" err="1"/>
              <a:t>Đất</a:t>
            </a:r>
            <a:r>
              <a:rPr lang="en-US" sz="1200" dirty="0"/>
              <a:t> </a:t>
            </a:r>
            <a:r>
              <a:rPr lang="en-US" sz="1200" dirty="0" err="1"/>
              <a:t>đai</a:t>
            </a:r>
            <a:r>
              <a:rPr lang="en-US" sz="1200" dirty="0"/>
              <a:t> 2013 </a:t>
            </a:r>
            <a:r>
              <a:rPr lang="en-US" sz="1200" dirty="0" err="1"/>
              <a:t>đa</a:t>
            </a:r>
            <a:r>
              <a:rPr lang="en-US" sz="1200" dirty="0"/>
              <a:t>̃ có </a:t>
            </a:r>
            <a:r>
              <a:rPr lang="en-US" sz="1200" dirty="0" err="1"/>
              <a:t>những</a:t>
            </a:r>
            <a:r>
              <a:rPr lang="en-US" sz="1200" dirty="0"/>
              <a:t> </a:t>
            </a:r>
            <a:r>
              <a:rPr lang="en-US" sz="1200" dirty="0" err="1"/>
              <a:t>sửa</a:t>
            </a:r>
            <a:r>
              <a:rPr lang="en-US" sz="1200" dirty="0"/>
              <a:t> </a:t>
            </a:r>
            <a:r>
              <a:rPr lang="en-US" sz="1200" dirty="0" err="1"/>
              <a:t>đổi</a:t>
            </a:r>
            <a:r>
              <a:rPr lang="en-US" sz="1200" dirty="0"/>
              <a:t> </a:t>
            </a:r>
            <a:r>
              <a:rPr lang="en-US" sz="1200" dirty="0" err="1"/>
              <a:t>quan</a:t>
            </a:r>
            <a:r>
              <a:rPr lang="en-US" sz="1200" dirty="0"/>
              <a:t> </a:t>
            </a:r>
            <a:r>
              <a:rPr lang="en-US" sz="1200" dirty="0" err="1"/>
              <a:t>trọng</a:t>
            </a:r>
            <a:r>
              <a:rPr lang="en-US" sz="1200" dirty="0"/>
              <a:t>, </a:t>
            </a:r>
            <a:r>
              <a:rPr lang="en-US" sz="1200" dirty="0" err="1"/>
              <a:t>xoa</a:t>
            </a:r>
            <a:r>
              <a:rPr lang="en-US" sz="1200" dirty="0"/>
              <a:t>́ </a:t>
            </a:r>
            <a:r>
              <a:rPr lang="en-US" sz="1200" dirty="0" err="1"/>
              <a:t>bo</a:t>
            </a:r>
            <a:r>
              <a:rPr lang="en-US" sz="1200" dirty="0"/>
              <a:t>̉ </a:t>
            </a:r>
            <a:r>
              <a:rPr lang="en-US" sz="1200" dirty="0" err="1"/>
              <a:t>nhiều</a:t>
            </a:r>
            <a:r>
              <a:rPr lang="en-US" sz="1200" dirty="0"/>
              <a:t> </a:t>
            </a:r>
            <a:r>
              <a:rPr lang="en-US" sz="1200" dirty="0" err="1"/>
              <a:t>rào</a:t>
            </a:r>
            <a:r>
              <a:rPr lang="en-US" sz="1200" dirty="0"/>
              <a:t> </a:t>
            </a:r>
            <a:r>
              <a:rPr lang="en-US" sz="1200" dirty="0" err="1"/>
              <a:t>cản</a:t>
            </a:r>
            <a:r>
              <a:rPr lang="en-US" sz="1200" dirty="0"/>
              <a:t> </a:t>
            </a:r>
            <a:r>
              <a:rPr lang="en-US" sz="1200" dirty="0" err="1"/>
              <a:t>trong</a:t>
            </a:r>
            <a:r>
              <a:rPr lang="en-US" sz="1200" dirty="0"/>
              <a:t> </a:t>
            </a:r>
            <a:r>
              <a:rPr lang="en-US" sz="1200" dirty="0" err="1"/>
              <a:t>tiếp</a:t>
            </a:r>
            <a:r>
              <a:rPr lang="en-US" sz="1200" dirty="0"/>
              <a:t> </a:t>
            </a:r>
            <a:r>
              <a:rPr lang="en-US" sz="1200" dirty="0" err="1"/>
              <a:t>cận</a:t>
            </a:r>
            <a:r>
              <a:rPr lang="en-US" sz="1200" dirty="0"/>
              <a:t> </a:t>
            </a:r>
            <a:r>
              <a:rPr lang="en-US" sz="1200" dirty="0" err="1"/>
              <a:t>đất</a:t>
            </a:r>
            <a:r>
              <a:rPr lang="en-US" sz="1200" dirty="0"/>
              <a:t> </a:t>
            </a:r>
            <a:r>
              <a:rPr lang="en-US" sz="1200" dirty="0" err="1"/>
              <a:t>đai</a:t>
            </a:r>
            <a:r>
              <a:rPr lang="en-US" sz="1200" dirty="0"/>
              <a:t> </a:t>
            </a:r>
            <a:r>
              <a:rPr lang="en-US" sz="1200" dirty="0" err="1"/>
              <a:t>giữa</a:t>
            </a:r>
            <a:r>
              <a:rPr lang="en-US" sz="1200" dirty="0"/>
              <a:t> </a:t>
            </a:r>
            <a:r>
              <a:rPr lang="en-US" sz="1200" dirty="0" err="1"/>
              <a:t>các</a:t>
            </a:r>
            <a:r>
              <a:rPr lang="en-US" sz="1200" dirty="0"/>
              <a:t> </a:t>
            </a:r>
            <a:r>
              <a:rPr lang="en-US" sz="1200" dirty="0" err="1"/>
              <a:t>chu</a:t>
            </a:r>
            <a:r>
              <a:rPr lang="en-US" sz="1200" dirty="0"/>
              <a:t>̉ </a:t>
            </a:r>
            <a:r>
              <a:rPr lang="en-US" sz="1200" dirty="0" err="1"/>
              <a:t>thê</a:t>
            </a:r>
            <a:r>
              <a:rPr lang="en-US" sz="1200" dirty="0"/>
              <a:t>̉ </a:t>
            </a:r>
            <a:r>
              <a:rPr lang="en-US" sz="1200" dirty="0" err="1"/>
              <a:t>kinh</a:t>
            </a:r>
            <a:r>
              <a:rPr lang="en-US" sz="1200" dirty="0"/>
              <a:t> </a:t>
            </a:r>
            <a:r>
              <a:rPr lang="en-US" sz="1200" dirty="0" err="1"/>
              <a:t>doanh</a:t>
            </a:r>
            <a:r>
              <a:rPr lang="en-US" sz="1200" dirty="0"/>
              <a:t>. </a:t>
            </a:r>
            <a:r>
              <a:rPr lang="en-US" sz="1200" dirty="0" err="1"/>
              <a:t>Tuy</a:t>
            </a:r>
            <a:r>
              <a:rPr lang="en-US" sz="1200" dirty="0"/>
              <a:t> </a:t>
            </a:r>
            <a:r>
              <a:rPr lang="en-US" sz="1200" dirty="0" err="1"/>
              <a:t>nhiên</a:t>
            </a:r>
            <a:r>
              <a:rPr lang="en-US" sz="1200" dirty="0"/>
              <a:t>, </a:t>
            </a:r>
            <a:r>
              <a:rPr lang="en-US" sz="1200" dirty="0" err="1"/>
              <a:t>thực</a:t>
            </a:r>
            <a:r>
              <a:rPr lang="en-US" sz="1200" dirty="0"/>
              <a:t> </a:t>
            </a:r>
            <a:r>
              <a:rPr lang="en-US" sz="1200" dirty="0" err="1"/>
              <a:t>tê</a:t>
            </a:r>
            <a:r>
              <a:rPr lang="en-US" sz="1200" dirty="0"/>
              <a:t>́, </a:t>
            </a:r>
            <a:r>
              <a:rPr lang="en-US" sz="1200" dirty="0" err="1"/>
              <a:t>đê</a:t>
            </a:r>
            <a:r>
              <a:rPr lang="en-US" sz="1200" dirty="0"/>
              <a:t>̉ </a:t>
            </a:r>
            <a:r>
              <a:rPr lang="en-US" sz="1200" dirty="0" err="1"/>
              <a:t>tiếp</a:t>
            </a:r>
            <a:r>
              <a:rPr lang="en-US" sz="1200" dirty="0"/>
              <a:t> </a:t>
            </a:r>
            <a:r>
              <a:rPr lang="en-US" sz="1200" dirty="0" err="1"/>
              <a:t>cận</a:t>
            </a:r>
            <a:r>
              <a:rPr lang="en-US" sz="1200" dirty="0"/>
              <a:t> </a:t>
            </a:r>
            <a:r>
              <a:rPr lang="en-US" sz="1200" dirty="0" err="1"/>
              <a:t>được</a:t>
            </a:r>
            <a:r>
              <a:rPr lang="en-US" sz="1200" dirty="0"/>
              <a:t>, </a:t>
            </a:r>
            <a:r>
              <a:rPr lang="en-US" sz="1200" dirty="0" err="1"/>
              <a:t>các</a:t>
            </a:r>
            <a:r>
              <a:rPr lang="en-US" sz="1200" dirty="0"/>
              <a:t> </a:t>
            </a:r>
            <a:r>
              <a:rPr lang="en-US" sz="1200" dirty="0" err="1"/>
              <a:t>chu</a:t>
            </a:r>
            <a:r>
              <a:rPr lang="en-US" sz="1200" dirty="0"/>
              <a:t>̉ </a:t>
            </a:r>
            <a:r>
              <a:rPr lang="en-US" sz="1200" dirty="0" err="1"/>
              <a:t>thê</a:t>
            </a:r>
            <a:r>
              <a:rPr lang="en-US" sz="1200" dirty="0"/>
              <a:t>̉ </a:t>
            </a:r>
            <a:r>
              <a:rPr lang="en-US" sz="1200" dirty="0" err="1"/>
              <a:t>vẫn</a:t>
            </a:r>
            <a:r>
              <a:rPr lang="en-US" sz="1200" dirty="0"/>
              <a:t> </a:t>
            </a:r>
            <a:r>
              <a:rPr lang="en-US" sz="1200" dirty="0" err="1"/>
              <a:t>phải</a:t>
            </a:r>
            <a:r>
              <a:rPr lang="en-US" sz="1200" dirty="0"/>
              <a:t> </a:t>
            </a:r>
            <a:r>
              <a:rPr lang="en-US" sz="1200" dirty="0" err="1"/>
              <a:t>đáp</a:t>
            </a:r>
            <a:r>
              <a:rPr lang="en-US" sz="1200" dirty="0"/>
              <a:t> </a:t>
            </a:r>
            <a:r>
              <a:rPr lang="en-US" sz="1200" dirty="0" err="1"/>
              <a:t>ứng</a:t>
            </a:r>
            <a:r>
              <a:rPr lang="en-US" sz="1200" dirty="0"/>
              <a:t> </a:t>
            </a:r>
            <a:r>
              <a:rPr lang="en-US" sz="1200" dirty="0" err="1"/>
              <a:t>được</a:t>
            </a:r>
            <a:r>
              <a:rPr lang="en-US" sz="1200" dirty="0"/>
              <a:t> </a:t>
            </a:r>
            <a:r>
              <a:rPr lang="en-US" sz="1200" dirty="0" err="1"/>
              <a:t>những</a:t>
            </a:r>
            <a:r>
              <a:rPr lang="en-US" sz="1200" dirty="0"/>
              <a:t> </a:t>
            </a:r>
            <a:r>
              <a:rPr lang="en-US" sz="1200" dirty="0" err="1"/>
              <a:t>điều</a:t>
            </a:r>
            <a:r>
              <a:rPr lang="en-US" sz="1200" dirty="0"/>
              <a:t> </a:t>
            </a:r>
            <a:r>
              <a:rPr lang="en-US" sz="1200" dirty="0" err="1"/>
              <a:t>kiện</a:t>
            </a:r>
            <a:r>
              <a:rPr lang="en-US" sz="1200" dirty="0"/>
              <a:t> </a:t>
            </a:r>
            <a:r>
              <a:rPr lang="en-US" sz="1200" dirty="0" err="1"/>
              <a:t>nhất</a:t>
            </a:r>
            <a:r>
              <a:rPr lang="en-US" sz="1200" dirty="0"/>
              <a:t> </a:t>
            </a:r>
            <a:r>
              <a:rPr lang="en-US" sz="1200" dirty="0" err="1"/>
              <a:t>định</a:t>
            </a:r>
            <a:r>
              <a:rPr lang="en-US" sz="1200" dirty="0"/>
              <a:t>. Hay </a:t>
            </a:r>
            <a:r>
              <a:rPr lang="en-US" sz="1200" dirty="0" err="1"/>
              <a:t>nói</a:t>
            </a:r>
            <a:r>
              <a:rPr lang="en-US" sz="1200" dirty="0"/>
              <a:t> </a:t>
            </a:r>
            <a:r>
              <a:rPr lang="en-US" sz="1200" dirty="0" err="1"/>
              <a:t>cách</a:t>
            </a:r>
            <a:r>
              <a:rPr lang="en-US" sz="1200" dirty="0"/>
              <a:t> </a:t>
            </a:r>
            <a:r>
              <a:rPr lang="en-US" sz="1200" dirty="0" err="1"/>
              <a:t>khác</a:t>
            </a:r>
            <a:r>
              <a:rPr lang="en-US" sz="1200" dirty="0"/>
              <a:t>, </a:t>
            </a:r>
            <a:r>
              <a:rPr lang="en-US" sz="1200" dirty="0" err="1"/>
              <a:t>thông</a:t>
            </a:r>
            <a:r>
              <a:rPr lang="en-US" sz="1200" dirty="0"/>
              <a:t> qua </a:t>
            </a:r>
            <a:r>
              <a:rPr lang="en-US" sz="1200" dirty="0" err="1"/>
              <a:t>việc</a:t>
            </a:r>
            <a:r>
              <a:rPr lang="en-US" sz="1200" dirty="0"/>
              <a:t> </a:t>
            </a:r>
            <a:r>
              <a:rPr lang="en-US" sz="1200" dirty="0" err="1"/>
              <a:t>thiết</a:t>
            </a:r>
            <a:r>
              <a:rPr lang="en-US" sz="1200" dirty="0"/>
              <a:t> </a:t>
            </a:r>
            <a:r>
              <a:rPr lang="en-US" sz="1200" dirty="0" err="1"/>
              <a:t>lập</a:t>
            </a:r>
            <a:r>
              <a:rPr lang="en-US" sz="1200" dirty="0"/>
              <a:t> </a:t>
            </a:r>
            <a:r>
              <a:rPr lang="en-US" sz="1200" dirty="0" err="1"/>
              <a:t>những</a:t>
            </a:r>
            <a:r>
              <a:rPr lang="en-US" sz="1200" dirty="0"/>
              <a:t> </a:t>
            </a:r>
            <a:r>
              <a:rPr lang="en-US" sz="1200" dirty="0" err="1"/>
              <a:t>điều</a:t>
            </a:r>
            <a:r>
              <a:rPr lang="en-US" sz="1200" dirty="0"/>
              <a:t> </a:t>
            </a:r>
            <a:r>
              <a:rPr lang="en-US" sz="1200" dirty="0" err="1"/>
              <a:t>kiện</a:t>
            </a:r>
            <a:r>
              <a:rPr lang="en-US" sz="1200" dirty="0"/>
              <a:t> </a:t>
            </a:r>
            <a:r>
              <a:rPr lang="en-US" sz="1200" dirty="0" err="1"/>
              <a:t>này</a:t>
            </a:r>
            <a:r>
              <a:rPr lang="en-US" sz="1200" dirty="0"/>
              <a:t>, chỉ </a:t>
            </a:r>
            <a:r>
              <a:rPr lang="en-US" sz="1200" dirty="0" err="1"/>
              <a:t>một</a:t>
            </a:r>
            <a:r>
              <a:rPr lang="en-US" sz="1200" dirty="0"/>
              <a:t> </a:t>
            </a:r>
            <a:r>
              <a:rPr lang="en-US" sz="1200" dirty="0" err="1"/>
              <a:t>sô</a:t>
            </a:r>
            <a:r>
              <a:rPr lang="en-US" sz="1200" dirty="0"/>
              <a:t>́ </a:t>
            </a:r>
            <a:r>
              <a:rPr lang="en-US" sz="1200" dirty="0" err="1"/>
              <a:t>ít</a:t>
            </a:r>
            <a:r>
              <a:rPr lang="en-US" sz="1200" dirty="0"/>
              <a:t> </a:t>
            </a:r>
            <a:r>
              <a:rPr lang="en-US" sz="1200" dirty="0" err="1"/>
              <a:t>các</a:t>
            </a:r>
            <a:r>
              <a:rPr lang="en-US" sz="1200" dirty="0"/>
              <a:t> </a:t>
            </a:r>
            <a:r>
              <a:rPr lang="en-US" sz="1200" dirty="0" err="1"/>
              <a:t>chu</a:t>
            </a:r>
            <a:r>
              <a:rPr lang="en-US" sz="1200" dirty="0"/>
              <a:t>̉ </a:t>
            </a:r>
            <a:r>
              <a:rPr lang="en-US" sz="1200" dirty="0" err="1"/>
              <a:t>thê</a:t>
            </a:r>
            <a:r>
              <a:rPr lang="en-US" sz="1200" dirty="0"/>
              <a:t>̉ </a:t>
            </a:r>
            <a:r>
              <a:rPr lang="en-US" sz="1200" dirty="0" err="1"/>
              <a:t>kinh</a:t>
            </a:r>
            <a:r>
              <a:rPr lang="en-US" sz="1200" dirty="0"/>
              <a:t> </a:t>
            </a:r>
            <a:r>
              <a:rPr lang="en-US" sz="1200" dirty="0" err="1"/>
              <a:t>doanh</a:t>
            </a:r>
            <a:r>
              <a:rPr lang="en-US" sz="1200" dirty="0"/>
              <a:t> </a:t>
            </a:r>
            <a:r>
              <a:rPr lang="en-US" sz="1200" dirty="0" err="1"/>
              <a:t>được</a:t>
            </a:r>
            <a:r>
              <a:rPr lang="en-US" sz="1200" dirty="0"/>
              <a:t> </a:t>
            </a:r>
            <a:r>
              <a:rPr lang="en-US" sz="1200" dirty="0" err="1"/>
              <a:t>nha</a:t>
            </a:r>
            <a:r>
              <a:rPr lang="en-US" sz="1200" dirty="0"/>
              <a:t>̀ </a:t>
            </a:r>
            <a:r>
              <a:rPr lang="en-US" sz="1200" dirty="0" err="1"/>
              <a:t>nước</a:t>
            </a:r>
            <a:r>
              <a:rPr lang="en-US" sz="1200" dirty="0"/>
              <a:t> </a:t>
            </a:r>
            <a:r>
              <a:rPr lang="en-US" sz="1200" dirty="0" err="1"/>
              <a:t>trao</a:t>
            </a:r>
            <a:r>
              <a:rPr lang="en-US" sz="1200" dirty="0"/>
              <a:t> </a:t>
            </a:r>
            <a:r>
              <a:rPr lang="en-US" sz="1200" dirty="0" err="1"/>
              <a:t>quyền</a:t>
            </a:r>
            <a:r>
              <a:rPr lang="en-US" sz="1200" dirty="0"/>
              <a:t> </a:t>
            </a:r>
            <a:r>
              <a:rPr lang="en-US" sz="1200" dirty="0" err="1"/>
              <a:t>sư</a:t>
            </a:r>
            <a:r>
              <a:rPr lang="en-US" sz="1200" dirty="0"/>
              <a:t>̉ </a:t>
            </a:r>
            <a:r>
              <a:rPr lang="en-US" sz="1200" dirty="0" err="1"/>
              <a:t>dụng</a:t>
            </a:r>
            <a:r>
              <a:rPr lang="en-US" sz="1200" dirty="0"/>
              <a:t> </a:t>
            </a:r>
            <a:r>
              <a:rPr lang="en-US" sz="1200" dirty="0" err="1"/>
              <a:t>đất</a:t>
            </a:r>
            <a:r>
              <a:rPr lang="en-US" sz="1200" dirty="0"/>
              <a:t>, </a:t>
            </a:r>
            <a:r>
              <a:rPr lang="en-US" sz="1200" dirty="0" err="1"/>
              <a:t>tư</a:t>
            </a:r>
            <a:r>
              <a:rPr lang="en-US" sz="1200" dirty="0"/>
              <a:t>̀ </a:t>
            </a:r>
            <a:r>
              <a:rPr lang="en-US" sz="1200" dirty="0" err="1"/>
              <a:t>đo</a:t>
            </a:r>
            <a:r>
              <a:rPr lang="en-US" sz="1200" dirty="0"/>
              <a:t>́ </a:t>
            </a:r>
            <a:r>
              <a:rPr lang="en-US" sz="1200" dirty="0" err="1"/>
              <a:t>tạo</a:t>
            </a:r>
            <a:r>
              <a:rPr lang="en-US" sz="1200" dirty="0"/>
              <a:t> </a:t>
            </a:r>
            <a:r>
              <a:rPr lang="en-US" sz="1200" dirty="0" err="1"/>
              <a:t>ra</a:t>
            </a:r>
            <a:r>
              <a:rPr lang="en-US" sz="1200" dirty="0"/>
              <a:t> </a:t>
            </a:r>
            <a:r>
              <a:rPr lang="en-US" sz="1200" dirty="0" err="1"/>
              <a:t>các</a:t>
            </a:r>
            <a:r>
              <a:rPr lang="en-US" sz="1200" dirty="0"/>
              <a:t> </a:t>
            </a:r>
            <a:r>
              <a:rPr lang="en-US" sz="1200" dirty="0" err="1"/>
              <a:t>tác</a:t>
            </a:r>
            <a:r>
              <a:rPr lang="en-US" sz="1200" dirty="0"/>
              <a:t> </a:t>
            </a:r>
            <a:r>
              <a:rPr lang="en-US" sz="1200" dirty="0" err="1"/>
              <a:t>động</a:t>
            </a:r>
            <a:r>
              <a:rPr lang="en-US" sz="1200" dirty="0"/>
              <a:t> </a:t>
            </a:r>
            <a:r>
              <a:rPr lang="en-US" sz="1200" dirty="0" err="1"/>
              <a:t>khác</a:t>
            </a:r>
            <a:r>
              <a:rPr lang="en-US" sz="1200" dirty="0"/>
              <a:t> </a:t>
            </a:r>
            <a:r>
              <a:rPr lang="en-US" sz="1200" dirty="0" err="1"/>
              <a:t>nhau</a:t>
            </a:r>
            <a:r>
              <a:rPr lang="en-US" sz="1200" dirty="0"/>
              <a:t> </a:t>
            </a:r>
            <a:r>
              <a:rPr lang="en-US" sz="1200" dirty="0" err="1"/>
              <a:t>tới</a:t>
            </a:r>
            <a:r>
              <a:rPr lang="en-US" sz="1200" dirty="0"/>
              <a:t> </a:t>
            </a:r>
            <a:r>
              <a:rPr lang="en-US" sz="1200" dirty="0" err="1"/>
              <a:t>cạnh</a:t>
            </a:r>
            <a:r>
              <a:rPr lang="en-US" sz="1200" dirty="0"/>
              <a:t> </a:t>
            </a:r>
            <a:r>
              <a:rPr lang="en-US" sz="1200" dirty="0" err="1"/>
              <a:t>tranh</a:t>
            </a:r>
            <a:r>
              <a:rPr lang="en-US" sz="1200" dirty="0"/>
              <a:t> </a:t>
            </a:r>
            <a:r>
              <a:rPr lang="en-US" sz="1200" dirty="0" err="1"/>
              <a:t>giữa</a:t>
            </a:r>
            <a:r>
              <a:rPr lang="en-US" sz="1200" dirty="0"/>
              <a:t> </a:t>
            </a:r>
            <a:r>
              <a:rPr lang="en-US" sz="1200" dirty="0" err="1"/>
              <a:t>các</a:t>
            </a:r>
            <a:r>
              <a:rPr lang="en-US" sz="1200" dirty="0"/>
              <a:t> </a:t>
            </a:r>
            <a:r>
              <a:rPr lang="en-US" sz="1200" dirty="0" err="1"/>
              <a:t>chu</a:t>
            </a:r>
            <a:r>
              <a:rPr lang="en-US" sz="1200" dirty="0"/>
              <a:t>̉ </a:t>
            </a:r>
            <a:r>
              <a:rPr lang="en-US" sz="1200" dirty="0" err="1"/>
              <a:t>thê</a:t>
            </a:r>
            <a:r>
              <a:rPr lang="en-US" sz="1200" dirty="0"/>
              <a:t>̉ </a:t>
            </a:r>
            <a:r>
              <a:rPr lang="en-US" sz="1200" dirty="0" err="1"/>
              <a:t>trên</a:t>
            </a:r>
            <a:r>
              <a:rPr lang="en-US" sz="1200" dirty="0"/>
              <a:t> </a:t>
            </a:r>
            <a:r>
              <a:rPr lang="en-US" sz="1200" dirty="0" err="1"/>
              <a:t>thi</a:t>
            </a:r>
            <a:r>
              <a:rPr lang="en-US" sz="1200" dirty="0"/>
              <a:t>̣ </a:t>
            </a:r>
            <a:r>
              <a:rPr lang="en-US" sz="1200" dirty="0" err="1"/>
              <a:t>trường</a:t>
            </a:r>
            <a:r>
              <a:rPr lang="en-US" sz="1200" dirty="0"/>
              <a:t>, </a:t>
            </a:r>
            <a:r>
              <a:rPr lang="en-US" sz="1200" dirty="0" err="1"/>
              <a:t>đặc</a:t>
            </a:r>
            <a:r>
              <a:rPr lang="en-US" sz="1200" dirty="0"/>
              <a:t> </a:t>
            </a:r>
            <a:r>
              <a:rPr lang="en-US" sz="1200" dirty="0" err="1"/>
              <a:t>biệt</a:t>
            </a:r>
            <a:r>
              <a:rPr lang="en-US" sz="1200" dirty="0"/>
              <a:t> </a:t>
            </a:r>
            <a:r>
              <a:rPr lang="en-US" sz="1200" dirty="0" err="1"/>
              <a:t>tạo</a:t>
            </a:r>
            <a:r>
              <a:rPr lang="en-US" sz="1200" dirty="0"/>
              <a:t> </a:t>
            </a:r>
            <a:r>
              <a:rPr lang="en-US" sz="1200" dirty="0" err="1"/>
              <a:t>bất</a:t>
            </a:r>
            <a:r>
              <a:rPr lang="en-US" sz="1200" dirty="0"/>
              <a:t> </a:t>
            </a:r>
            <a:r>
              <a:rPr lang="en-US" sz="1200" dirty="0" err="1"/>
              <a:t>lợi</a:t>
            </a:r>
            <a:r>
              <a:rPr lang="en-US" sz="1200" dirty="0"/>
              <a:t> </a:t>
            </a:r>
            <a:r>
              <a:rPr lang="en-US" sz="1200" dirty="0" err="1"/>
              <a:t>cho</a:t>
            </a:r>
            <a:r>
              <a:rPr lang="en-US" sz="1200" dirty="0"/>
              <a:t> </a:t>
            </a:r>
            <a:r>
              <a:rPr lang="en-US" sz="1200" dirty="0" err="1"/>
              <a:t>các</a:t>
            </a:r>
            <a:r>
              <a:rPr lang="en-US" sz="1200" dirty="0"/>
              <a:t> </a:t>
            </a:r>
            <a:r>
              <a:rPr lang="en-US" sz="1200" dirty="0" err="1"/>
              <a:t>doanh</a:t>
            </a:r>
            <a:r>
              <a:rPr lang="en-US" sz="1200" dirty="0"/>
              <a:t> </a:t>
            </a:r>
            <a:r>
              <a:rPr lang="en-US" sz="1200" dirty="0" err="1"/>
              <a:t>nghiệp</a:t>
            </a:r>
            <a:r>
              <a:rPr lang="en-US" sz="1200" dirty="0"/>
              <a:t> </a:t>
            </a:r>
            <a:r>
              <a:rPr lang="en-US" sz="1200" dirty="0" err="1"/>
              <a:t>nho</a:t>
            </a:r>
            <a:r>
              <a:rPr lang="en-US" sz="1200" dirty="0"/>
              <a:t>̉ </a:t>
            </a:r>
            <a:r>
              <a:rPr lang="en-US" sz="1200" dirty="0" err="1"/>
              <a:t>va</a:t>
            </a:r>
            <a:r>
              <a:rPr lang="en-US" sz="1200" dirty="0"/>
              <a:t>̀ </a:t>
            </a:r>
            <a:r>
              <a:rPr lang="en-US" sz="1200" dirty="0" err="1"/>
              <a:t>vừa</a:t>
            </a:r>
            <a:r>
              <a:rPr lang="en-US" sz="1200" dirty="0"/>
              <a:t>.</a:t>
            </a:r>
          </a:p>
          <a:p>
            <a:pPr>
              <a:buNone/>
            </a:pPr>
            <a:r>
              <a:rPr lang="en-US" sz="1200" dirty="0" err="1"/>
              <a:t>Quy</a:t>
            </a:r>
            <a:r>
              <a:rPr lang="en-US" sz="1200" dirty="0"/>
              <a:t> </a:t>
            </a:r>
            <a:r>
              <a:rPr lang="en-US" sz="1200" dirty="0" err="1"/>
              <a:t>định</a:t>
            </a:r>
            <a:r>
              <a:rPr lang="en-US" sz="1200" dirty="0"/>
              <a:t> </a:t>
            </a:r>
            <a:r>
              <a:rPr lang="en-US" sz="1200" dirty="0" err="1"/>
              <a:t>vê</a:t>
            </a:r>
            <a:r>
              <a:rPr lang="en-US" sz="1200" dirty="0"/>
              <a:t>̀ </a:t>
            </a:r>
            <a:r>
              <a:rPr lang="en-US" sz="1200" dirty="0" err="1"/>
              <a:t>điều</a:t>
            </a:r>
            <a:r>
              <a:rPr lang="en-US" sz="1200" dirty="0"/>
              <a:t> </a:t>
            </a:r>
            <a:r>
              <a:rPr lang="en-US" sz="1200" dirty="0" err="1"/>
              <a:t>kiện</a:t>
            </a:r>
            <a:r>
              <a:rPr lang="en-US" sz="1200" dirty="0"/>
              <a:t> </a:t>
            </a:r>
            <a:r>
              <a:rPr lang="en-US" sz="1200" dirty="0" err="1"/>
              <a:t>va</a:t>
            </a:r>
            <a:r>
              <a:rPr lang="en-US" sz="1200" dirty="0"/>
              <a:t>̀ </a:t>
            </a:r>
            <a:r>
              <a:rPr lang="en-US" sz="1200" dirty="0" err="1"/>
              <a:t>thu</a:t>
            </a:r>
            <a:r>
              <a:rPr lang="en-US" sz="1200" dirty="0"/>
              <a:t>̉ </a:t>
            </a:r>
            <a:r>
              <a:rPr lang="en-US" sz="1200" dirty="0" err="1"/>
              <a:t>tục</a:t>
            </a:r>
            <a:r>
              <a:rPr lang="en-US" sz="1200" dirty="0"/>
              <a:t> </a:t>
            </a:r>
            <a:r>
              <a:rPr lang="en-US" sz="1200" dirty="0" err="1"/>
              <a:t>giao</a:t>
            </a:r>
            <a:r>
              <a:rPr lang="en-US" sz="1200" dirty="0"/>
              <a:t> </a:t>
            </a:r>
            <a:r>
              <a:rPr lang="en-US" sz="1200" dirty="0" err="1"/>
              <a:t>đất</a:t>
            </a:r>
            <a:r>
              <a:rPr lang="en-US" sz="1200" dirty="0"/>
              <a:t>, </a:t>
            </a:r>
            <a:r>
              <a:rPr lang="en-US" sz="1200" dirty="0" err="1"/>
              <a:t>cho</a:t>
            </a:r>
            <a:r>
              <a:rPr lang="en-US" sz="1200" dirty="0"/>
              <a:t> </a:t>
            </a:r>
            <a:r>
              <a:rPr lang="en-US" sz="1200" dirty="0" err="1"/>
              <a:t>thuê</a:t>
            </a:r>
            <a:r>
              <a:rPr lang="en-US" sz="1200" dirty="0"/>
              <a:t> </a:t>
            </a:r>
            <a:r>
              <a:rPr lang="en-US" sz="1200" dirty="0" err="1"/>
              <a:t>đất</a:t>
            </a:r>
            <a:r>
              <a:rPr lang="en-US" sz="1200" dirty="0"/>
              <a:t>, </a:t>
            </a:r>
            <a:r>
              <a:rPr lang="en-US" sz="1200" dirty="0" err="1"/>
              <a:t>cho</a:t>
            </a:r>
            <a:r>
              <a:rPr lang="en-US" sz="1200" dirty="0"/>
              <a:t> </a:t>
            </a:r>
            <a:r>
              <a:rPr lang="en-US" sz="1200" dirty="0" err="1"/>
              <a:t>phép</a:t>
            </a:r>
            <a:r>
              <a:rPr lang="en-US" sz="1200" dirty="0"/>
              <a:t> </a:t>
            </a:r>
            <a:r>
              <a:rPr lang="en-US" sz="1200" dirty="0" err="1"/>
              <a:t>chuyển</a:t>
            </a:r>
            <a:r>
              <a:rPr lang="en-US" sz="1200" dirty="0"/>
              <a:t> </a:t>
            </a:r>
            <a:r>
              <a:rPr lang="en-US" sz="1200" dirty="0" err="1"/>
              <a:t>mục</a:t>
            </a:r>
            <a:r>
              <a:rPr lang="en-US" sz="1200" dirty="0"/>
              <a:t> </a:t>
            </a:r>
            <a:r>
              <a:rPr lang="en-US" sz="1200" dirty="0" err="1"/>
              <a:t>đích</a:t>
            </a:r>
            <a:r>
              <a:rPr lang="en-US" sz="1200" dirty="0"/>
              <a:t> </a:t>
            </a:r>
            <a:r>
              <a:rPr lang="en-US" sz="1200" dirty="0" err="1"/>
              <a:t>sư</a:t>
            </a:r>
            <a:r>
              <a:rPr lang="en-US" sz="1200" dirty="0"/>
              <a:t>̉ </a:t>
            </a:r>
            <a:r>
              <a:rPr lang="en-US" sz="1200" dirty="0" err="1"/>
              <a:t>dụng</a:t>
            </a:r>
            <a:r>
              <a:rPr lang="en-US" sz="1200" dirty="0"/>
              <a:t> </a:t>
            </a:r>
            <a:r>
              <a:rPr lang="en-US" sz="1200" dirty="0" err="1"/>
              <a:t>đất</a:t>
            </a:r>
            <a:r>
              <a:rPr lang="en-US" sz="1200" dirty="0"/>
              <a:t> </a:t>
            </a:r>
            <a:r>
              <a:rPr lang="en-US" sz="1200" dirty="0" err="1"/>
              <a:t>kém</a:t>
            </a:r>
            <a:r>
              <a:rPr lang="en-US" sz="1200" dirty="0"/>
              <a:t> minh </a:t>
            </a:r>
            <a:r>
              <a:rPr lang="en-US" sz="1200" dirty="0" err="1"/>
              <a:t>bạch</a:t>
            </a:r>
            <a:r>
              <a:rPr lang="en-US" sz="1200" dirty="0"/>
              <a:t>, </a:t>
            </a:r>
            <a:r>
              <a:rPr lang="en-US" sz="1200" dirty="0" err="1"/>
              <a:t>ro</a:t>
            </a:r>
            <a:r>
              <a:rPr lang="en-US" sz="1200" dirty="0"/>
              <a:t>̃ </a:t>
            </a:r>
            <a:r>
              <a:rPr lang="en-US" sz="1200" dirty="0" err="1"/>
              <a:t>ràng</a:t>
            </a:r>
            <a:r>
              <a:rPr lang="en-US" sz="1200" dirty="0"/>
              <a:t> </a:t>
            </a:r>
            <a:r>
              <a:rPr lang="en-US" sz="1200" dirty="0" err="1"/>
              <a:t>cũng</a:t>
            </a:r>
            <a:r>
              <a:rPr lang="en-US" sz="1200" dirty="0"/>
              <a:t> </a:t>
            </a:r>
            <a:r>
              <a:rPr lang="en-US" sz="1200" dirty="0" err="1"/>
              <a:t>tạo</a:t>
            </a:r>
            <a:r>
              <a:rPr lang="en-US" sz="1200" dirty="0"/>
              <a:t> </a:t>
            </a:r>
            <a:r>
              <a:rPr lang="en-US" sz="1200" dirty="0" err="1"/>
              <a:t>dư</a:t>
            </a:r>
            <a:r>
              <a:rPr lang="en-US" sz="1200" dirty="0"/>
              <a:t> </a:t>
            </a:r>
            <a:r>
              <a:rPr lang="en-US" sz="1200" dirty="0" err="1"/>
              <a:t>địa</a:t>
            </a:r>
            <a:r>
              <a:rPr lang="en-US" sz="1200" dirty="0"/>
              <a:t> </a:t>
            </a:r>
            <a:r>
              <a:rPr lang="en-US" sz="1200" dirty="0" err="1"/>
              <a:t>đê</a:t>
            </a:r>
            <a:r>
              <a:rPr lang="en-US" sz="1200" dirty="0"/>
              <a:t>̉ </a:t>
            </a:r>
            <a:r>
              <a:rPr lang="en-US" sz="1200" dirty="0" err="1"/>
              <a:t>các</a:t>
            </a:r>
            <a:r>
              <a:rPr lang="en-US" sz="1200" dirty="0"/>
              <a:t> </a:t>
            </a:r>
            <a:r>
              <a:rPr lang="en-US" sz="1200" dirty="0" err="1"/>
              <a:t>chu</a:t>
            </a:r>
            <a:r>
              <a:rPr lang="en-US" sz="1200" dirty="0"/>
              <a:t>̉ </a:t>
            </a:r>
            <a:r>
              <a:rPr lang="en-US" sz="1200" dirty="0" err="1"/>
              <a:t>thê</a:t>
            </a:r>
            <a:r>
              <a:rPr lang="en-US" sz="1200" dirty="0"/>
              <a:t>̉ </a:t>
            </a:r>
            <a:r>
              <a:rPr lang="en-US" sz="1200" dirty="0" err="1"/>
              <a:t>kinh</a:t>
            </a:r>
            <a:r>
              <a:rPr lang="en-US" sz="1200" dirty="0"/>
              <a:t> </a:t>
            </a:r>
            <a:r>
              <a:rPr lang="en-US" sz="1200" dirty="0" err="1"/>
              <a:t>doanh</a:t>
            </a:r>
            <a:r>
              <a:rPr lang="en-US" sz="1200" dirty="0"/>
              <a:t> có </a:t>
            </a:r>
            <a:r>
              <a:rPr lang="en-US" sz="1200" dirty="0" err="1"/>
              <a:t>cùng</a:t>
            </a:r>
            <a:r>
              <a:rPr lang="en-US" sz="1200" dirty="0"/>
              <a:t> </a:t>
            </a:r>
            <a:r>
              <a:rPr lang="en-US" sz="1200" dirty="0" err="1"/>
              <a:t>nhu</a:t>
            </a:r>
            <a:r>
              <a:rPr lang="en-US" sz="1200" dirty="0"/>
              <a:t> </a:t>
            </a:r>
            <a:r>
              <a:rPr lang="en-US" sz="1200" dirty="0" err="1"/>
              <a:t>cầu</a:t>
            </a:r>
            <a:r>
              <a:rPr lang="en-US" sz="1200" dirty="0"/>
              <a:t> </a:t>
            </a:r>
            <a:r>
              <a:rPr lang="en-US" sz="1200" dirty="0" err="1"/>
              <a:t>vê</a:t>
            </a:r>
            <a:r>
              <a:rPr lang="en-US" sz="1200" dirty="0"/>
              <a:t>̀ </a:t>
            </a:r>
            <a:r>
              <a:rPr lang="en-US" sz="1200" dirty="0" err="1"/>
              <a:t>chuyển</a:t>
            </a:r>
            <a:r>
              <a:rPr lang="en-US" sz="1200" dirty="0"/>
              <a:t> </a:t>
            </a:r>
            <a:r>
              <a:rPr lang="en-US" sz="1200" dirty="0" err="1"/>
              <a:t>mục</a:t>
            </a:r>
            <a:r>
              <a:rPr lang="en-US" sz="1200" dirty="0"/>
              <a:t> </a:t>
            </a:r>
            <a:r>
              <a:rPr lang="en-US" sz="1200" dirty="0" err="1"/>
              <a:t>đích</a:t>
            </a:r>
            <a:r>
              <a:rPr lang="en-US" sz="1200" dirty="0"/>
              <a:t> </a:t>
            </a:r>
            <a:r>
              <a:rPr lang="en-US" sz="1200" dirty="0" err="1"/>
              <a:t>sư</a:t>
            </a:r>
            <a:r>
              <a:rPr lang="en-US" sz="1200" dirty="0"/>
              <a:t>̉ </a:t>
            </a:r>
            <a:r>
              <a:rPr lang="en-US" sz="1200" dirty="0" err="1"/>
              <a:t>dụng</a:t>
            </a:r>
            <a:r>
              <a:rPr lang="en-US" sz="1200" dirty="0"/>
              <a:t> </a:t>
            </a:r>
            <a:r>
              <a:rPr lang="en-US" sz="1200" dirty="0" err="1"/>
              <a:t>đất</a:t>
            </a:r>
            <a:r>
              <a:rPr lang="en-US" sz="1200" dirty="0"/>
              <a:t> </a:t>
            </a:r>
            <a:r>
              <a:rPr lang="en-US" sz="1200" dirty="0" err="1"/>
              <a:t>đê</a:t>
            </a:r>
            <a:r>
              <a:rPr lang="en-US" sz="1200" dirty="0"/>
              <a:t>̉ </a:t>
            </a:r>
            <a:r>
              <a:rPr lang="en-US" sz="1200" dirty="0" err="1"/>
              <a:t>thực</a:t>
            </a:r>
            <a:r>
              <a:rPr lang="en-US" sz="1200" dirty="0"/>
              <a:t> </a:t>
            </a:r>
            <a:r>
              <a:rPr lang="en-US" sz="1200" dirty="0" err="1"/>
              <a:t>hiện</a:t>
            </a:r>
            <a:r>
              <a:rPr lang="en-US" sz="1200" dirty="0"/>
              <a:t> </a:t>
            </a:r>
            <a:r>
              <a:rPr lang="en-US" sz="1200" dirty="0" err="1"/>
              <a:t>các</a:t>
            </a:r>
            <a:r>
              <a:rPr lang="en-US" sz="1200" dirty="0"/>
              <a:t> </a:t>
            </a:r>
            <a:r>
              <a:rPr lang="en-US" sz="1200" dirty="0" err="1"/>
              <a:t>dư</a:t>
            </a:r>
            <a:r>
              <a:rPr lang="en-US" sz="1200" dirty="0"/>
              <a:t>̣ </a:t>
            </a:r>
            <a:r>
              <a:rPr lang="en-US" sz="1200" dirty="0" err="1"/>
              <a:t>án</a:t>
            </a:r>
            <a:r>
              <a:rPr lang="en-US" sz="1200" dirty="0"/>
              <a:t> </a:t>
            </a:r>
            <a:r>
              <a:rPr lang="en-US" sz="1200" dirty="0" err="1"/>
              <a:t>đầu</a:t>
            </a:r>
            <a:r>
              <a:rPr lang="en-US" sz="1200" dirty="0"/>
              <a:t> </a:t>
            </a:r>
            <a:r>
              <a:rPr lang="en-US" sz="1200" dirty="0" err="1"/>
              <a:t>tư</a:t>
            </a:r>
            <a:r>
              <a:rPr lang="en-US" sz="1200" dirty="0"/>
              <a:t> </a:t>
            </a:r>
            <a:r>
              <a:rPr lang="en-US" sz="1200" dirty="0" err="1"/>
              <a:t>cạnh</a:t>
            </a:r>
            <a:r>
              <a:rPr lang="en-US" sz="1200" dirty="0"/>
              <a:t> </a:t>
            </a:r>
            <a:r>
              <a:rPr lang="en-US" sz="1200" dirty="0" err="1"/>
              <a:t>tranh</a:t>
            </a:r>
            <a:r>
              <a:rPr lang="en-US" sz="1200" dirty="0"/>
              <a:t> </a:t>
            </a:r>
            <a:r>
              <a:rPr lang="en-US" sz="1200" dirty="0" err="1"/>
              <a:t>không</a:t>
            </a:r>
            <a:r>
              <a:rPr lang="en-US" sz="1200" dirty="0"/>
              <a:t> </a:t>
            </a:r>
            <a:r>
              <a:rPr lang="en-US" sz="1200" dirty="0" err="1"/>
              <a:t>bình</a:t>
            </a:r>
            <a:r>
              <a:rPr lang="en-US" sz="1200" dirty="0"/>
              <a:t> </a:t>
            </a:r>
            <a:r>
              <a:rPr lang="en-US" sz="1200" dirty="0" err="1"/>
              <a:t>đẳng</a:t>
            </a:r>
            <a:r>
              <a:rPr lang="en-US" sz="1200" dirty="0"/>
              <a:t> </a:t>
            </a:r>
            <a:r>
              <a:rPr lang="en-US" sz="1200" dirty="0" err="1"/>
              <a:t>với</a:t>
            </a:r>
            <a:r>
              <a:rPr lang="en-US" sz="1200" dirty="0"/>
              <a:t> </a:t>
            </a:r>
            <a:r>
              <a:rPr lang="en-US" sz="1200" dirty="0" err="1"/>
              <a:t>nhau</a:t>
            </a:r>
            <a:r>
              <a:rPr lang="en-US" sz="1200" dirty="0"/>
              <a:t>.</a:t>
            </a:r>
          </a:p>
          <a:p>
            <a:r>
              <a:rPr lang="en-US" sz="1200" dirty="0"/>
              <a:t> </a:t>
            </a:r>
          </a:p>
          <a:p>
            <a:r>
              <a:rPr lang="en-US" sz="1200" dirty="0"/>
              <a:t>- </a:t>
            </a:r>
            <a:r>
              <a:rPr lang="en-US" sz="1200" dirty="0" err="1"/>
              <a:t>Sư</a:t>
            </a:r>
            <a:r>
              <a:rPr lang="en-US" sz="1200" dirty="0"/>
              <a:t>̣ “</a:t>
            </a:r>
            <a:r>
              <a:rPr lang="en-US" sz="1200" dirty="0" err="1"/>
              <a:t>biến</a:t>
            </a:r>
            <a:r>
              <a:rPr lang="en-US" sz="1200" dirty="0"/>
              <a:t> </a:t>
            </a:r>
            <a:r>
              <a:rPr lang="en-US" sz="1200" dirty="0" err="1"/>
              <a:t>tướng</a:t>
            </a:r>
            <a:r>
              <a:rPr lang="en-US" sz="1200" dirty="0"/>
              <a:t>” </a:t>
            </a:r>
            <a:r>
              <a:rPr lang="en-US" sz="1200" dirty="0" err="1"/>
              <a:t>của</a:t>
            </a:r>
            <a:r>
              <a:rPr lang="en-US" sz="1200" dirty="0"/>
              <a:t> </a:t>
            </a:r>
            <a:r>
              <a:rPr lang="en-US" sz="1200" dirty="0" err="1"/>
              <a:t>điều</a:t>
            </a:r>
            <a:r>
              <a:rPr lang="en-US" sz="1200" dirty="0"/>
              <a:t> </a:t>
            </a:r>
            <a:r>
              <a:rPr lang="en-US" sz="1200" dirty="0" err="1"/>
              <a:t>kiện</a:t>
            </a:r>
            <a:r>
              <a:rPr lang="en-US" sz="1200" dirty="0"/>
              <a:t> </a:t>
            </a:r>
            <a:r>
              <a:rPr lang="en-US" sz="1200" dirty="0" err="1"/>
              <a:t>kinh</a:t>
            </a:r>
            <a:r>
              <a:rPr lang="en-US" sz="1200" dirty="0"/>
              <a:t> </a:t>
            </a:r>
            <a:r>
              <a:rPr lang="en-US" sz="1200" dirty="0" err="1"/>
              <a:t>doanh</a:t>
            </a:r>
            <a:r>
              <a:rPr lang="en-US" sz="1200" dirty="0"/>
              <a:t> </a:t>
            </a:r>
            <a:r>
              <a:rPr lang="en-US" sz="1200" dirty="0" err="1"/>
              <a:t>dưới</a:t>
            </a:r>
            <a:r>
              <a:rPr lang="en-US" sz="1200" dirty="0"/>
              <a:t> </a:t>
            </a:r>
            <a:r>
              <a:rPr lang="en-US" sz="1200" dirty="0" err="1"/>
              <a:t>các</a:t>
            </a:r>
            <a:r>
              <a:rPr lang="en-US" sz="1200" dirty="0"/>
              <a:t> </a:t>
            </a:r>
            <a:r>
              <a:rPr lang="en-US" sz="1200" dirty="0" err="1"/>
              <a:t>hình</a:t>
            </a:r>
            <a:r>
              <a:rPr lang="en-US" sz="1200" dirty="0"/>
              <a:t> </a:t>
            </a:r>
            <a:r>
              <a:rPr lang="en-US" sz="1200" dirty="0" err="1"/>
              <a:t>thức</a:t>
            </a:r>
            <a:r>
              <a:rPr lang="en-US" sz="1200" dirty="0"/>
              <a:t> </a:t>
            </a:r>
            <a:r>
              <a:rPr lang="en-US" sz="1200" dirty="0" err="1"/>
              <a:t>khác</a:t>
            </a:r>
            <a:r>
              <a:rPr lang="en-US" sz="1200" dirty="0"/>
              <a:t> </a:t>
            </a:r>
            <a:r>
              <a:rPr lang="en-US" sz="1200" dirty="0" err="1"/>
              <a:t>vê</a:t>
            </a:r>
            <a:r>
              <a:rPr lang="en-US" sz="1200" dirty="0"/>
              <a:t>̀ </a:t>
            </a:r>
            <a:r>
              <a:rPr lang="en-US" sz="1200" dirty="0" err="1"/>
              <a:t>thu</a:t>
            </a:r>
            <a:r>
              <a:rPr lang="en-US" sz="1200" dirty="0"/>
              <a:t>̉ </a:t>
            </a:r>
            <a:r>
              <a:rPr lang="en-US" sz="1200" dirty="0" err="1"/>
              <a:t>tục</a:t>
            </a:r>
            <a:r>
              <a:rPr lang="en-US" sz="1200" dirty="0"/>
              <a:t>, </a:t>
            </a:r>
            <a:r>
              <a:rPr lang="en-US" sz="1200" dirty="0" err="1"/>
              <a:t>quy</a:t>
            </a:r>
            <a:r>
              <a:rPr lang="en-US" sz="1200" dirty="0"/>
              <a:t> </a:t>
            </a:r>
            <a:r>
              <a:rPr lang="en-US" sz="1200" dirty="0" err="1"/>
              <a:t>trình</a:t>
            </a:r>
            <a:r>
              <a:rPr lang="en-US" sz="1200" dirty="0"/>
              <a:t> mà </a:t>
            </a:r>
            <a:r>
              <a:rPr lang="en-US" sz="1200" dirty="0" err="1"/>
              <a:t>một</a:t>
            </a:r>
            <a:r>
              <a:rPr lang="en-US" sz="1200" dirty="0"/>
              <a:t> </a:t>
            </a:r>
            <a:r>
              <a:rPr lang="en-US" sz="1200" dirty="0" err="1"/>
              <a:t>sô</a:t>
            </a:r>
            <a:r>
              <a:rPr lang="en-US" sz="1200" dirty="0"/>
              <a:t>́ chủ </a:t>
            </a:r>
            <a:r>
              <a:rPr lang="en-US" sz="1200" dirty="0" err="1"/>
              <a:t>thê</a:t>
            </a:r>
            <a:r>
              <a:rPr lang="en-US" sz="1200" dirty="0"/>
              <a:t>̉ </a:t>
            </a:r>
            <a:r>
              <a:rPr lang="en-US" sz="1200" dirty="0" err="1"/>
              <a:t>không</a:t>
            </a:r>
            <a:r>
              <a:rPr lang="en-US" sz="1200" dirty="0"/>
              <a:t> </a:t>
            </a:r>
            <a:r>
              <a:rPr lang="en-US" sz="1200" dirty="0" err="1"/>
              <a:t>thê</a:t>
            </a:r>
            <a:r>
              <a:rPr lang="en-US" sz="1200" dirty="0"/>
              <a:t>̉ </a:t>
            </a:r>
            <a:r>
              <a:rPr lang="en-US" sz="1200" dirty="0" err="1"/>
              <a:t>đáp</a:t>
            </a:r>
            <a:r>
              <a:rPr lang="en-US" sz="1200" dirty="0"/>
              <a:t> </a:t>
            </a:r>
            <a:r>
              <a:rPr lang="en-US" sz="1200" dirty="0" err="1"/>
              <a:t>ứng</a:t>
            </a:r>
            <a:r>
              <a:rPr lang="en-US" sz="1200" dirty="0"/>
              <a:t>  </a:t>
            </a:r>
            <a:r>
              <a:rPr lang="en-US" sz="1200" dirty="0" err="1"/>
              <a:t>cũng</a:t>
            </a:r>
            <a:r>
              <a:rPr lang="en-US" sz="1200" dirty="0"/>
              <a:t> </a:t>
            </a:r>
            <a:r>
              <a:rPr lang="en-US" sz="1200" dirty="0" err="1"/>
              <a:t>tạo</a:t>
            </a:r>
            <a:r>
              <a:rPr lang="en-US" sz="1200" dirty="0"/>
              <a:t> </a:t>
            </a:r>
            <a:r>
              <a:rPr lang="en-US" sz="1200" dirty="0" err="1"/>
              <a:t>rào</a:t>
            </a:r>
            <a:r>
              <a:rPr lang="en-US" sz="1200" dirty="0"/>
              <a:t> </a:t>
            </a:r>
            <a:r>
              <a:rPr lang="en-US" sz="1200" dirty="0" err="1"/>
              <a:t>cản</a:t>
            </a:r>
            <a:r>
              <a:rPr lang="en-US" sz="1200" dirty="0"/>
              <a:t> </a:t>
            </a:r>
            <a:r>
              <a:rPr lang="en-US" sz="1200" dirty="0" err="1"/>
              <a:t>cho</a:t>
            </a:r>
            <a:r>
              <a:rPr lang="en-US" sz="1200" dirty="0"/>
              <a:t> </a:t>
            </a:r>
            <a:r>
              <a:rPr lang="en-US" sz="1200" dirty="0" err="1"/>
              <a:t>gia</a:t>
            </a:r>
            <a:r>
              <a:rPr lang="en-US" sz="1200" dirty="0"/>
              <a:t> </a:t>
            </a:r>
            <a:r>
              <a:rPr lang="en-US" sz="1200" dirty="0" err="1"/>
              <a:t>nhập</a:t>
            </a:r>
            <a:r>
              <a:rPr lang="en-US" sz="1200" dirty="0"/>
              <a:t> </a:t>
            </a:r>
            <a:r>
              <a:rPr lang="en-US" sz="1200" dirty="0" err="1"/>
              <a:t>thi</a:t>
            </a:r>
            <a:r>
              <a:rPr lang="en-US" sz="1200" dirty="0"/>
              <a:t>̣ </a:t>
            </a:r>
            <a:r>
              <a:rPr lang="en-US" sz="1200" dirty="0" err="1"/>
              <a:t>trường</a:t>
            </a:r>
            <a:r>
              <a:rPr lang="en-US" sz="1200" dirty="0"/>
              <a:t>, </a:t>
            </a:r>
            <a:r>
              <a:rPr lang="en-US" sz="1200" dirty="0" err="1"/>
              <a:t>đầu</a:t>
            </a:r>
            <a:r>
              <a:rPr lang="en-US" sz="1200" dirty="0"/>
              <a:t> </a:t>
            </a:r>
            <a:r>
              <a:rPr lang="en-US" sz="1200" dirty="0" err="1"/>
              <a:t>tư</a:t>
            </a:r>
            <a:r>
              <a:rPr lang="en-US" sz="1200" dirty="0"/>
              <a:t> </a:t>
            </a:r>
            <a:r>
              <a:rPr lang="en-US" sz="1200" dirty="0" err="1"/>
              <a:t>sản</a:t>
            </a:r>
            <a:r>
              <a:rPr lang="en-US" sz="1200" dirty="0"/>
              <a:t> </a:t>
            </a:r>
            <a:r>
              <a:rPr lang="en-US" sz="1200" dirty="0" err="1"/>
              <a:t>xuất</a:t>
            </a:r>
            <a:r>
              <a:rPr lang="en-US" sz="1200" dirty="0"/>
              <a:t> - </a:t>
            </a:r>
            <a:r>
              <a:rPr lang="en-US" sz="1200" dirty="0" err="1"/>
              <a:t>kinh</a:t>
            </a:r>
            <a:r>
              <a:rPr lang="en-US" sz="1200" dirty="0"/>
              <a:t> </a:t>
            </a:r>
            <a:r>
              <a:rPr lang="en-US" sz="1200" dirty="0" err="1"/>
              <a:t>doanh</a:t>
            </a:r>
            <a:r>
              <a:rPr lang="en-US" sz="1200" dirty="0"/>
              <a:t>, qua </a:t>
            </a:r>
            <a:r>
              <a:rPr lang="en-US" sz="1200" dirty="0" err="1"/>
              <a:t>đo</a:t>
            </a:r>
            <a:r>
              <a:rPr lang="en-US" sz="1200" dirty="0"/>
              <a:t>́ </a:t>
            </a:r>
            <a:r>
              <a:rPr lang="en-US" sz="1200" dirty="0" err="1"/>
              <a:t>tạo</a:t>
            </a:r>
            <a:r>
              <a:rPr lang="en-US" sz="1200" dirty="0"/>
              <a:t> ra </a:t>
            </a:r>
            <a:r>
              <a:rPr lang="en-US" sz="1200" dirty="0" err="1"/>
              <a:t>lợi</a:t>
            </a:r>
            <a:r>
              <a:rPr lang="en-US" sz="1200" dirty="0"/>
              <a:t> </a:t>
            </a:r>
            <a:r>
              <a:rPr lang="en-US" sz="1200" dirty="0" err="1"/>
              <a:t>thê</a:t>
            </a:r>
            <a:r>
              <a:rPr lang="en-US" sz="1200" dirty="0"/>
              <a:t>́/ vị </a:t>
            </a:r>
            <a:r>
              <a:rPr lang="en-US" sz="1200" dirty="0" err="1"/>
              <a:t>thê</a:t>
            </a:r>
            <a:r>
              <a:rPr lang="en-US" sz="1200" dirty="0"/>
              <a:t>́ </a:t>
            </a:r>
            <a:r>
              <a:rPr lang="en-US" sz="1200" dirty="0" err="1"/>
              <a:t>cạnh</a:t>
            </a:r>
            <a:r>
              <a:rPr lang="en-US" sz="1200" dirty="0"/>
              <a:t> </a:t>
            </a:r>
            <a:r>
              <a:rPr lang="en-US" sz="1200" dirty="0" err="1"/>
              <a:t>tranh</a:t>
            </a:r>
            <a:r>
              <a:rPr lang="en-US" sz="1200" dirty="0"/>
              <a:t> </a:t>
            </a:r>
            <a:r>
              <a:rPr lang="en-US" sz="1200" dirty="0" err="1"/>
              <a:t>thực</a:t>
            </a:r>
            <a:r>
              <a:rPr lang="en-US" sz="1200" dirty="0"/>
              <a:t> </a:t>
            </a:r>
            <a:r>
              <a:rPr lang="en-US" sz="1200" dirty="0" err="1"/>
              <a:t>tê</a:t>
            </a:r>
            <a:r>
              <a:rPr lang="en-US" sz="1200" dirty="0"/>
              <a:t>́ </a:t>
            </a:r>
            <a:r>
              <a:rPr lang="en-US" sz="1200" dirty="0" err="1"/>
              <a:t>cho</a:t>
            </a:r>
            <a:r>
              <a:rPr lang="en-US" sz="1200" dirty="0"/>
              <a:t> </a:t>
            </a:r>
            <a:r>
              <a:rPr lang="en-US" sz="1200" dirty="0" err="1"/>
              <a:t>một</a:t>
            </a:r>
            <a:r>
              <a:rPr lang="en-US" sz="1200" dirty="0"/>
              <a:t> </a:t>
            </a:r>
            <a:r>
              <a:rPr lang="en-US" sz="1200" dirty="0" err="1"/>
              <a:t>sô</a:t>
            </a:r>
            <a:r>
              <a:rPr lang="en-US" sz="1200" dirty="0"/>
              <a:t>́ chủ </a:t>
            </a:r>
            <a:r>
              <a:rPr lang="en-US" sz="1200" dirty="0" err="1"/>
              <a:t>thê</a:t>
            </a:r>
            <a:r>
              <a:rPr lang="en-US" sz="1200" dirty="0"/>
              <a:t>̉/ </a:t>
            </a:r>
            <a:r>
              <a:rPr lang="en-US" sz="1200" dirty="0" err="1"/>
              <a:t>nhóm</a:t>
            </a:r>
            <a:r>
              <a:rPr lang="en-US" sz="1200" dirty="0"/>
              <a:t> chủ </a:t>
            </a:r>
            <a:r>
              <a:rPr lang="en-US" sz="1200" dirty="0" err="1"/>
              <a:t>thê</a:t>
            </a:r>
            <a:r>
              <a:rPr lang="en-US" sz="1200" dirty="0"/>
              <a:t>̉ </a:t>
            </a:r>
            <a:r>
              <a:rPr lang="en-US" sz="1200" dirty="0" err="1"/>
              <a:t>nhất</a:t>
            </a:r>
            <a:r>
              <a:rPr lang="en-US" sz="1200" dirty="0"/>
              <a:t> </a:t>
            </a:r>
            <a:r>
              <a:rPr lang="en-US" sz="1200" dirty="0" err="1"/>
              <a:t>định</a:t>
            </a:r>
            <a:r>
              <a:rPr lang="en-US" sz="1200" dirty="0"/>
              <a:t> </a:t>
            </a:r>
            <a:r>
              <a:rPr lang="en-US" sz="1200" dirty="0" err="1"/>
              <a:t>trong</a:t>
            </a:r>
            <a:r>
              <a:rPr lang="en-US" sz="1200" dirty="0"/>
              <a:t> </a:t>
            </a:r>
            <a:r>
              <a:rPr lang="en-US" sz="1200" dirty="0" err="1"/>
              <a:t>việc</a:t>
            </a:r>
            <a:r>
              <a:rPr lang="en-US" sz="1200" dirty="0"/>
              <a:t> </a:t>
            </a:r>
            <a:r>
              <a:rPr lang="en-US" sz="1200" dirty="0" err="1"/>
              <a:t>tiếp</a:t>
            </a:r>
            <a:r>
              <a:rPr lang="en-US" sz="1200" dirty="0"/>
              <a:t> </a:t>
            </a:r>
            <a:r>
              <a:rPr lang="en-US" sz="1200" dirty="0" err="1"/>
              <a:t>cận</a:t>
            </a:r>
            <a:r>
              <a:rPr lang="en-US" sz="1200" dirty="0"/>
              <a:t> </a:t>
            </a:r>
            <a:r>
              <a:rPr lang="en-US" sz="1200" dirty="0" err="1"/>
              <a:t>cùng</a:t>
            </a:r>
            <a:r>
              <a:rPr lang="en-US" sz="1200" dirty="0"/>
              <a:t> </a:t>
            </a:r>
            <a:r>
              <a:rPr lang="en-US" sz="1200" dirty="0" err="1"/>
              <a:t>một</a:t>
            </a:r>
            <a:r>
              <a:rPr lang="en-US" sz="1200" dirty="0"/>
              <a:t> </a:t>
            </a:r>
            <a:r>
              <a:rPr lang="en-US" sz="1200" dirty="0" err="1"/>
              <a:t>thi</a:t>
            </a:r>
            <a:r>
              <a:rPr lang="en-US" sz="1200" dirty="0"/>
              <a:t>̣ </a:t>
            </a:r>
            <a:r>
              <a:rPr lang="en-US" sz="1200" dirty="0" err="1"/>
              <a:t>trường</a:t>
            </a:r>
            <a:r>
              <a:rPr lang="en-US" sz="1200" dirty="0"/>
              <a:t>.</a:t>
            </a:r>
            <a:r>
              <a:rPr lang="en-US" sz="1200" i="1" dirty="0"/>
              <a:t> </a:t>
            </a:r>
            <a:endParaRPr lang="en-US" sz="1200" dirty="0"/>
          </a:p>
          <a:p>
            <a:endParaRPr lang="en-US" dirty="0"/>
          </a:p>
        </p:txBody>
      </p:sp>
      <p:sp>
        <p:nvSpPr>
          <p:cNvPr id="4" name="Slide Number Placeholder 3"/>
          <p:cNvSpPr>
            <a:spLocks noGrp="1"/>
          </p:cNvSpPr>
          <p:nvPr>
            <p:ph type="sldNum" sz="quarter" idx="10"/>
          </p:nvPr>
        </p:nvSpPr>
        <p:spPr/>
        <p:txBody>
          <a:bodyPr/>
          <a:lstStyle/>
          <a:p>
            <a:fld id="{ABEBD469-00BB-4BD6-85FF-694B5E602BB3}" type="slidenum">
              <a:rPr lang="en-US" smtClean="0"/>
              <a:pPr/>
              <a:t>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i="1" dirty="0" err="1" smtClean="0"/>
              <a:t>Thực</a:t>
            </a:r>
            <a:r>
              <a:rPr lang="en-US" sz="1200" b="1" i="1" dirty="0" smtClean="0"/>
              <a:t> </a:t>
            </a:r>
            <a:r>
              <a:rPr lang="en-US" sz="1200" b="1" i="1" dirty="0" err="1" smtClean="0"/>
              <a:t>hiện</a:t>
            </a:r>
            <a:r>
              <a:rPr lang="en-US" sz="1200" b="1" i="1" dirty="0" smtClean="0"/>
              <a:t> “</a:t>
            </a:r>
            <a:r>
              <a:rPr lang="en-US" sz="1200" b="1" i="1" dirty="0" err="1" smtClean="0"/>
              <a:t>cạnh</a:t>
            </a:r>
            <a:r>
              <a:rPr lang="en-US" sz="1200" b="1" i="1" dirty="0" smtClean="0"/>
              <a:t> </a:t>
            </a:r>
            <a:r>
              <a:rPr lang="en-US" sz="1200" b="1" i="1" dirty="0" err="1" smtClean="0"/>
              <a:t>tranh</a:t>
            </a:r>
            <a:r>
              <a:rPr lang="en-US" sz="1200" b="1" i="1" dirty="0" smtClean="0"/>
              <a:t> </a:t>
            </a:r>
            <a:r>
              <a:rPr lang="en-US" sz="1200" b="1" i="1" dirty="0" err="1" smtClean="0"/>
              <a:t>trung</a:t>
            </a:r>
            <a:r>
              <a:rPr lang="en-US" sz="1200" b="1" i="1" dirty="0" smtClean="0"/>
              <a:t> </a:t>
            </a:r>
            <a:r>
              <a:rPr lang="en-US" sz="1200" b="1" i="1" dirty="0" err="1" smtClean="0"/>
              <a:t>lập</a:t>
            </a:r>
            <a:r>
              <a:rPr lang="en-US" sz="1200" b="1" i="1" dirty="0" smtClean="0"/>
              <a:t>” (</a:t>
            </a:r>
            <a:r>
              <a:rPr lang="en-US" sz="1200" b="1" i="1" dirty="0" err="1" smtClean="0"/>
              <a:t>cạnh</a:t>
            </a:r>
            <a:r>
              <a:rPr lang="en-US" sz="1200" b="1" i="1" dirty="0" smtClean="0"/>
              <a:t> </a:t>
            </a:r>
            <a:r>
              <a:rPr lang="en-US" sz="1200" b="1" i="1" dirty="0" err="1" smtClean="0"/>
              <a:t>tranh</a:t>
            </a:r>
            <a:r>
              <a:rPr lang="en-US" sz="1200" b="1" i="1" dirty="0" smtClean="0"/>
              <a:t> </a:t>
            </a:r>
            <a:r>
              <a:rPr lang="en-US" sz="1200" b="1" i="1" dirty="0" err="1" smtClean="0"/>
              <a:t>công</a:t>
            </a:r>
            <a:r>
              <a:rPr lang="en-US" sz="1200" b="1" i="1" dirty="0" smtClean="0"/>
              <a:t> </a:t>
            </a:r>
            <a:r>
              <a:rPr lang="en-US" sz="1200" b="1" i="1" dirty="0" err="1" smtClean="0"/>
              <a:t>bằng</a:t>
            </a:r>
            <a:r>
              <a:rPr lang="en-US" sz="1200" b="1" i="1" dirty="0" smtClean="0"/>
              <a:t>, </a:t>
            </a:r>
            <a:r>
              <a:rPr lang="en-US" sz="1200" b="1" i="1" dirty="0" err="1" smtClean="0"/>
              <a:t>bình</a:t>
            </a:r>
            <a:r>
              <a:rPr lang="en-US" sz="1200" b="1" i="1" dirty="0" smtClean="0"/>
              <a:t> </a:t>
            </a:r>
            <a:r>
              <a:rPr lang="en-US" sz="1200" b="1" i="1" dirty="0" err="1" smtClean="0"/>
              <a:t>đẳng</a:t>
            </a:r>
            <a:r>
              <a:rPr lang="en-US" sz="1200" b="1" i="1" dirty="0" smtClean="0"/>
              <a:t>) </a:t>
            </a:r>
            <a:r>
              <a:rPr lang="en-US" sz="1200" b="1" i="1" dirty="0" err="1" smtClean="0"/>
              <a:t>giữa</a:t>
            </a:r>
            <a:r>
              <a:rPr lang="en-US" sz="1200" b="1" i="1" dirty="0" smtClean="0"/>
              <a:t> </a:t>
            </a:r>
            <a:r>
              <a:rPr lang="en-US" sz="1200" b="1" i="1" dirty="0" err="1" smtClean="0"/>
              <a:t>doanh</a:t>
            </a:r>
            <a:r>
              <a:rPr lang="en-US" sz="1200" b="1" i="1" dirty="0" smtClean="0"/>
              <a:t> </a:t>
            </a:r>
            <a:r>
              <a:rPr lang="en-US" sz="1200" b="1" i="1" dirty="0" err="1" smtClean="0"/>
              <a:t>nghiệp</a:t>
            </a:r>
            <a:r>
              <a:rPr lang="en-US" sz="1200" b="1" i="1" dirty="0" smtClean="0"/>
              <a:t> </a:t>
            </a:r>
            <a:r>
              <a:rPr lang="en-US" sz="1200" b="1" i="1" dirty="0" err="1" smtClean="0"/>
              <a:t>có</a:t>
            </a:r>
            <a:r>
              <a:rPr lang="en-US" sz="1200" b="1" i="1" dirty="0" smtClean="0"/>
              <a:t> </a:t>
            </a:r>
            <a:r>
              <a:rPr lang="en-US" sz="1200" b="1" i="1" dirty="0" err="1" smtClean="0"/>
              <a:t>vốn</a:t>
            </a:r>
            <a:r>
              <a:rPr lang="en-US" sz="1200" b="1" i="1" dirty="0" smtClean="0"/>
              <a:t> </a:t>
            </a:r>
            <a:r>
              <a:rPr lang="en-US" sz="1200" b="1" i="1" dirty="0" err="1" smtClean="0"/>
              <a:t>nhà</a:t>
            </a:r>
            <a:r>
              <a:rPr lang="en-US" sz="1200" b="1" i="1" dirty="0" smtClean="0"/>
              <a:t> </a:t>
            </a:r>
            <a:r>
              <a:rPr lang="en-US" sz="1200" b="1" i="1" dirty="0" err="1" smtClean="0"/>
              <a:t>nước</a:t>
            </a:r>
            <a:r>
              <a:rPr lang="en-US" sz="1200" b="1" i="1" dirty="0" smtClean="0"/>
              <a:t> </a:t>
            </a:r>
            <a:r>
              <a:rPr lang="en-US" sz="1200" b="1" i="1" dirty="0" err="1" smtClean="0"/>
              <a:t>và</a:t>
            </a:r>
            <a:r>
              <a:rPr lang="en-US" sz="1200" b="1" i="1" dirty="0" smtClean="0"/>
              <a:t> </a:t>
            </a:r>
            <a:r>
              <a:rPr lang="en-US" sz="1200" b="1" i="1" dirty="0" err="1" smtClean="0"/>
              <a:t>doanh</a:t>
            </a:r>
            <a:r>
              <a:rPr lang="en-US" sz="1200" b="1" i="1" dirty="0" smtClean="0"/>
              <a:t> </a:t>
            </a:r>
            <a:r>
              <a:rPr lang="en-US" sz="1200" b="1" i="1" dirty="0" err="1" smtClean="0"/>
              <a:t>nghiệp</a:t>
            </a:r>
            <a:r>
              <a:rPr lang="en-US" sz="1200" b="1" i="1" dirty="0" smtClean="0"/>
              <a:t> </a:t>
            </a:r>
            <a:r>
              <a:rPr lang="en-US" sz="1200" b="1" i="1" dirty="0" err="1" smtClean="0"/>
              <a:t>khác</a:t>
            </a:r>
            <a:r>
              <a:rPr lang="en-US" sz="1200" b="1" i="1" dirty="0" smtClean="0"/>
              <a:t> ….</a:t>
            </a:r>
          </a:p>
          <a:p>
            <a:pPr lvl="1">
              <a:buNone/>
            </a:pPr>
            <a:r>
              <a:rPr lang="en-US" sz="1800" b="1" dirty="0" err="1" smtClean="0"/>
              <a:t>Thực</a:t>
            </a:r>
            <a:r>
              <a:rPr lang="en-US" sz="1800" b="1" dirty="0" smtClean="0"/>
              <a:t> </a:t>
            </a:r>
            <a:r>
              <a:rPr lang="en-US" sz="1800" b="1" dirty="0" err="1" smtClean="0"/>
              <a:t>tế</a:t>
            </a:r>
            <a:r>
              <a:rPr lang="en-US" sz="1800" b="1" dirty="0" smtClean="0"/>
              <a:t> </a:t>
            </a:r>
            <a:r>
              <a:rPr lang="en-US" sz="1800" b="1" dirty="0" err="1" smtClean="0"/>
              <a:t>ra</a:t>
            </a:r>
            <a:r>
              <a:rPr lang="en-US" sz="1800" b="1" dirty="0" smtClean="0"/>
              <a:t> </a:t>
            </a:r>
            <a:r>
              <a:rPr lang="en-US" sz="1800" b="1" dirty="0" err="1" smtClean="0"/>
              <a:t>sao</a:t>
            </a:r>
            <a:r>
              <a:rPr lang="en-US" sz="1800" b="1" dirty="0" smtClean="0"/>
              <a:t>?</a:t>
            </a:r>
            <a:endParaRPr lang="en-US" sz="1800" dirty="0" smtClean="0"/>
          </a:p>
          <a:p>
            <a:pPr lvl="0">
              <a:buNone/>
            </a:pPr>
            <a:r>
              <a:rPr lang="en-US" sz="1800" dirty="0" err="1" smtClean="0"/>
              <a:t>Đã</a:t>
            </a:r>
            <a:r>
              <a:rPr lang="en-US" sz="1800" dirty="0" smtClean="0"/>
              <a:t> </a:t>
            </a:r>
            <a:r>
              <a:rPr lang="en-US" sz="1800" dirty="0" err="1" smtClean="0"/>
              <a:t>được</a:t>
            </a:r>
            <a:r>
              <a:rPr lang="en-US" sz="1800" dirty="0" smtClean="0"/>
              <a:t> </a:t>
            </a:r>
            <a:r>
              <a:rPr lang="en-US" sz="1800" dirty="0" err="1" smtClean="0"/>
              <a:t>Nhà</a:t>
            </a:r>
            <a:r>
              <a:rPr lang="en-US" sz="1800" dirty="0" smtClean="0"/>
              <a:t> </a:t>
            </a:r>
            <a:r>
              <a:rPr lang="en-US" sz="1800" dirty="0" err="1" smtClean="0"/>
              <a:t>nước</a:t>
            </a:r>
            <a:r>
              <a:rPr lang="en-US" sz="1800" dirty="0" smtClean="0"/>
              <a:t> </a:t>
            </a:r>
            <a:r>
              <a:rPr lang="en-US" sz="1800" dirty="0" err="1" smtClean="0"/>
              <a:t>quan</a:t>
            </a:r>
            <a:r>
              <a:rPr lang="en-US" sz="1800" dirty="0" smtClean="0"/>
              <a:t> </a:t>
            </a:r>
            <a:r>
              <a:rPr lang="en-US" sz="1800" dirty="0" err="1" smtClean="0"/>
              <a:t>tâm</a:t>
            </a:r>
            <a:r>
              <a:rPr lang="en-US" sz="1800" dirty="0" smtClean="0"/>
              <a:t> </a:t>
            </a:r>
            <a:r>
              <a:rPr lang="en-US" sz="1800" dirty="0" err="1" smtClean="0"/>
              <a:t>nhưng</a:t>
            </a:r>
            <a:r>
              <a:rPr lang="en-US" sz="1800" dirty="0" smtClean="0"/>
              <a:t> </a:t>
            </a:r>
            <a:r>
              <a:rPr lang="en-US" sz="1800" dirty="0" err="1" smtClean="0"/>
              <a:t>chưa</a:t>
            </a:r>
            <a:r>
              <a:rPr lang="en-US" sz="1800" dirty="0" smtClean="0"/>
              <a:t> </a:t>
            </a:r>
            <a:r>
              <a:rPr lang="en-US" sz="1800" dirty="0" err="1" smtClean="0"/>
              <a:t>được</a:t>
            </a:r>
            <a:r>
              <a:rPr lang="en-US" sz="1800" dirty="0" smtClean="0"/>
              <a:t> </a:t>
            </a:r>
            <a:r>
              <a:rPr lang="en-US" sz="1800" dirty="0" err="1" smtClean="0"/>
              <a:t>như</a:t>
            </a:r>
            <a:r>
              <a:rPr lang="en-US" sz="1800" dirty="0" smtClean="0"/>
              <a:t> </a:t>
            </a:r>
            <a:r>
              <a:rPr lang="en-US" sz="1800" dirty="0" err="1" smtClean="0"/>
              <a:t>kỳ</a:t>
            </a:r>
            <a:r>
              <a:rPr lang="en-US" sz="1800" dirty="0" smtClean="0"/>
              <a:t> </a:t>
            </a:r>
            <a:r>
              <a:rPr lang="en-US" sz="1800" dirty="0" err="1" smtClean="0"/>
              <a:t>vọng</a:t>
            </a:r>
            <a:endParaRPr lang="en-US" sz="1800" dirty="0" smtClean="0"/>
          </a:p>
          <a:p>
            <a:r>
              <a:rPr lang="en-US" sz="1800" i="1" dirty="0" err="1" smtClean="0"/>
              <a:t>Một</a:t>
            </a:r>
            <a:r>
              <a:rPr lang="en-US" sz="1800" i="1" dirty="0" smtClean="0"/>
              <a:t> </a:t>
            </a:r>
            <a:r>
              <a:rPr lang="en-US" sz="1800" i="1" dirty="0" err="1" smtClean="0"/>
              <a:t>là</a:t>
            </a:r>
            <a:r>
              <a:rPr lang="en-US" sz="1800" i="1" dirty="0" smtClean="0"/>
              <a:t>, </a:t>
            </a:r>
            <a:r>
              <a:rPr lang="en-US" sz="1800" i="1" dirty="0" err="1" smtClean="0"/>
              <a:t>bất</a:t>
            </a:r>
            <a:r>
              <a:rPr lang="en-US" sz="1800" i="1" dirty="0" smtClean="0"/>
              <a:t> </a:t>
            </a:r>
            <a:r>
              <a:rPr lang="en-US" sz="1800" i="1" dirty="0" err="1" smtClean="0"/>
              <a:t>bình</a:t>
            </a:r>
            <a:r>
              <a:rPr lang="en-US" sz="1800" i="1" dirty="0" smtClean="0"/>
              <a:t> </a:t>
            </a:r>
            <a:r>
              <a:rPr lang="en-US" sz="1800" i="1" dirty="0" err="1" smtClean="0"/>
              <a:t>đẳng</a:t>
            </a:r>
            <a:r>
              <a:rPr lang="en-US" sz="1800" i="1" dirty="0" smtClean="0"/>
              <a:t> </a:t>
            </a:r>
            <a:r>
              <a:rPr lang="en-US" sz="1800" i="1" dirty="0" err="1" smtClean="0"/>
              <a:t>về</a:t>
            </a:r>
            <a:r>
              <a:rPr lang="en-US" sz="1800" i="1" dirty="0" smtClean="0"/>
              <a:t> </a:t>
            </a:r>
            <a:r>
              <a:rPr lang="en-US" sz="1800" i="1" dirty="0" err="1" smtClean="0"/>
              <a:t>thuế</a:t>
            </a:r>
            <a:r>
              <a:rPr lang="en-US" sz="1800" i="1" dirty="0" smtClean="0"/>
              <a:t>:</a:t>
            </a:r>
            <a:endParaRPr lang="en-US" sz="1800" dirty="0" smtClean="0"/>
          </a:p>
          <a:p>
            <a:r>
              <a:rPr lang="en-US" sz="1800" dirty="0" smtClean="0"/>
              <a:t> </a:t>
            </a:r>
          </a:p>
          <a:p>
            <a:r>
              <a:rPr lang="en-US" sz="1800" i="1" dirty="0" err="1" smtClean="0"/>
              <a:t>Hai</a:t>
            </a:r>
            <a:r>
              <a:rPr lang="en-US" sz="1800" i="1" dirty="0" smtClean="0"/>
              <a:t> </a:t>
            </a:r>
            <a:r>
              <a:rPr lang="en-US" sz="1800" i="1" dirty="0" err="1" smtClean="0"/>
              <a:t>là</a:t>
            </a:r>
            <a:r>
              <a:rPr lang="en-US" sz="1800" i="1" dirty="0" smtClean="0"/>
              <a:t>, </a:t>
            </a:r>
            <a:r>
              <a:rPr lang="en-US" sz="1800" i="1" dirty="0" err="1" smtClean="0"/>
              <a:t>bất</a:t>
            </a:r>
            <a:r>
              <a:rPr lang="en-US" sz="1800" i="1" dirty="0" smtClean="0"/>
              <a:t> </a:t>
            </a:r>
            <a:r>
              <a:rPr lang="en-US" sz="1800" i="1" dirty="0" err="1" smtClean="0"/>
              <a:t>bình</a:t>
            </a:r>
            <a:r>
              <a:rPr lang="en-US" sz="1800" i="1" dirty="0" smtClean="0"/>
              <a:t> </a:t>
            </a:r>
            <a:r>
              <a:rPr lang="en-US" sz="1800" i="1" dirty="0" err="1" smtClean="0"/>
              <a:t>đẳng</a:t>
            </a:r>
            <a:r>
              <a:rPr lang="en-US" sz="1800" i="1" dirty="0" smtClean="0"/>
              <a:t> </a:t>
            </a:r>
            <a:r>
              <a:rPr lang="en-US" sz="1800" i="1" dirty="0" err="1" smtClean="0"/>
              <a:t>trong</a:t>
            </a:r>
            <a:r>
              <a:rPr lang="en-US" sz="1800" i="1" dirty="0" smtClean="0"/>
              <a:t> </a:t>
            </a:r>
            <a:r>
              <a:rPr lang="en-US" sz="1800" i="1" dirty="0" err="1" smtClean="0"/>
              <a:t>tiếp</a:t>
            </a:r>
            <a:r>
              <a:rPr lang="en-US" sz="1800" i="1" dirty="0" smtClean="0"/>
              <a:t> </a:t>
            </a:r>
            <a:r>
              <a:rPr lang="en-US" sz="1800" i="1" dirty="0" err="1" smtClean="0"/>
              <a:t>cận</a:t>
            </a:r>
            <a:r>
              <a:rPr lang="en-US" sz="1800" i="1" dirty="0" smtClean="0"/>
              <a:t> </a:t>
            </a:r>
            <a:r>
              <a:rPr lang="en-US" sz="1800" i="1" dirty="0" err="1" smtClean="0"/>
              <a:t>nguồn</a:t>
            </a:r>
            <a:r>
              <a:rPr lang="en-US" sz="1800" i="1" dirty="0" smtClean="0"/>
              <a:t> </a:t>
            </a:r>
            <a:r>
              <a:rPr lang="en-US" sz="1800" i="1" dirty="0" err="1" smtClean="0"/>
              <a:t>lực</a:t>
            </a:r>
            <a:r>
              <a:rPr lang="en-US" sz="1800" dirty="0" smtClean="0"/>
              <a:t> (</a:t>
            </a:r>
            <a:r>
              <a:rPr lang="en-US" sz="1800" dirty="0" err="1" smtClean="0"/>
              <a:t>đất</a:t>
            </a:r>
            <a:r>
              <a:rPr lang="en-US" sz="1800" dirty="0" smtClean="0"/>
              <a:t> </a:t>
            </a:r>
            <a:r>
              <a:rPr lang="en-US" sz="1800" dirty="0" err="1" smtClean="0"/>
              <a:t>đai</a:t>
            </a:r>
            <a:r>
              <a:rPr lang="en-US" sz="1800" dirty="0" smtClean="0"/>
              <a:t>, </a:t>
            </a:r>
            <a:r>
              <a:rPr lang="en-US" sz="1800" dirty="0" err="1" smtClean="0"/>
              <a:t>tài</a:t>
            </a:r>
            <a:r>
              <a:rPr lang="en-US" sz="1800" dirty="0" smtClean="0"/>
              <a:t> </a:t>
            </a:r>
            <a:r>
              <a:rPr lang="en-US" sz="1800" dirty="0" err="1" smtClean="0"/>
              <a:t>nguyên</a:t>
            </a:r>
            <a:r>
              <a:rPr lang="en-US" sz="1800" dirty="0" smtClean="0"/>
              <a:t>, </a:t>
            </a:r>
            <a:r>
              <a:rPr lang="en-US" sz="1800" dirty="0" err="1" smtClean="0"/>
              <a:t>vốn</a:t>
            </a:r>
            <a:r>
              <a:rPr lang="en-US" sz="1800" dirty="0" smtClean="0"/>
              <a:t> </a:t>
            </a:r>
            <a:r>
              <a:rPr lang="en-US" sz="1800" dirty="0" err="1" smtClean="0"/>
              <a:t>tín</a:t>
            </a:r>
            <a:r>
              <a:rPr lang="en-US" sz="1800" dirty="0" smtClean="0"/>
              <a:t> </a:t>
            </a:r>
            <a:r>
              <a:rPr lang="en-US" sz="1800" dirty="0" err="1" smtClean="0"/>
              <a:t>dụng</a:t>
            </a:r>
            <a:r>
              <a:rPr lang="en-US" sz="1800" dirty="0" smtClean="0"/>
              <a:t> </a:t>
            </a:r>
            <a:r>
              <a:rPr lang="en-US" sz="1800" dirty="0" err="1" smtClean="0"/>
              <a:t>và</a:t>
            </a:r>
            <a:r>
              <a:rPr lang="en-US" sz="1800" dirty="0" smtClean="0"/>
              <a:t> </a:t>
            </a:r>
            <a:r>
              <a:rPr lang="en-US" sz="1800" dirty="0" err="1" smtClean="0"/>
              <a:t>đầu</a:t>
            </a:r>
            <a:r>
              <a:rPr lang="en-US" sz="1800" dirty="0" smtClean="0"/>
              <a:t> </a:t>
            </a:r>
            <a:r>
              <a:rPr lang="en-US" sz="1800" dirty="0" err="1" smtClean="0"/>
              <a:t>tư</a:t>
            </a:r>
            <a:r>
              <a:rPr lang="en-US" sz="1800" dirty="0" smtClean="0"/>
              <a:t> </a:t>
            </a:r>
            <a:r>
              <a:rPr lang="en-US" sz="1800" dirty="0" err="1" smtClean="0"/>
              <a:t>của</a:t>
            </a:r>
            <a:r>
              <a:rPr lang="en-US" sz="1800" dirty="0" smtClean="0"/>
              <a:t> </a:t>
            </a:r>
            <a:r>
              <a:rPr lang="en-US" sz="1800" dirty="0" err="1" smtClean="0"/>
              <a:t>nhà</a:t>
            </a:r>
            <a:r>
              <a:rPr lang="en-US" sz="1800" dirty="0" smtClean="0"/>
              <a:t> </a:t>
            </a:r>
            <a:r>
              <a:rPr lang="en-US" sz="1800" dirty="0" err="1" smtClean="0"/>
              <a:t>nước</a:t>
            </a:r>
            <a:r>
              <a:rPr lang="en-US" sz="1800" dirty="0" smtClean="0"/>
              <a:t>)</a:t>
            </a:r>
          </a:p>
          <a:p>
            <a:r>
              <a:rPr lang="en-US" sz="1800" i="1" dirty="0" err="1" smtClean="0"/>
              <a:t>Ba</a:t>
            </a:r>
            <a:r>
              <a:rPr lang="en-US" sz="1800" i="1" dirty="0" smtClean="0"/>
              <a:t> </a:t>
            </a:r>
            <a:r>
              <a:rPr lang="en-US" sz="1800" i="1" dirty="0" err="1" smtClean="0"/>
              <a:t>là</a:t>
            </a:r>
            <a:r>
              <a:rPr lang="en-US" sz="1800" i="1" dirty="0" smtClean="0"/>
              <a:t>, </a:t>
            </a:r>
            <a:r>
              <a:rPr lang="en-US" sz="1800" i="1" dirty="0" err="1" smtClean="0"/>
              <a:t>bất</a:t>
            </a:r>
            <a:r>
              <a:rPr lang="en-US" sz="1800" i="1" dirty="0" smtClean="0"/>
              <a:t> </a:t>
            </a:r>
            <a:r>
              <a:rPr lang="en-US" sz="1800" i="1" dirty="0" err="1" smtClean="0"/>
              <a:t>bình</a:t>
            </a:r>
            <a:r>
              <a:rPr lang="en-US" sz="1800" i="1" dirty="0" smtClean="0"/>
              <a:t> </a:t>
            </a:r>
            <a:r>
              <a:rPr lang="en-US" sz="1800" i="1" dirty="0" err="1" smtClean="0"/>
              <a:t>đẳng</a:t>
            </a:r>
            <a:r>
              <a:rPr lang="en-US" sz="1800" i="1" dirty="0" smtClean="0"/>
              <a:t> </a:t>
            </a:r>
            <a:r>
              <a:rPr lang="en-US" sz="1800" i="1" dirty="0" err="1" smtClean="0"/>
              <a:t>về</a:t>
            </a:r>
            <a:r>
              <a:rPr lang="en-US" sz="1800" i="1" dirty="0" smtClean="0"/>
              <a:t> </a:t>
            </a:r>
            <a:r>
              <a:rPr lang="en-US" sz="1800" i="1" dirty="0" err="1" smtClean="0"/>
              <a:t>điều</a:t>
            </a:r>
            <a:r>
              <a:rPr lang="en-US" sz="1800" i="1" dirty="0" smtClean="0"/>
              <a:t> </a:t>
            </a:r>
            <a:r>
              <a:rPr lang="en-US" sz="1800" i="1" dirty="0" err="1" smtClean="0"/>
              <a:t>tiết</a:t>
            </a:r>
            <a:r>
              <a:rPr lang="en-US" sz="1800" i="1" dirty="0" smtClean="0"/>
              <a:t> </a:t>
            </a:r>
            <a:r>
              <a:rPr lang="en-US" sz="1800" i="1" dirty="0" err="1" smtClean="0"/>
              <a:t>của</a:t>
            </a:r>
            <a:r>
              <a:rPr lang="en-US" sz="1800" i="1" dirty="0" smtClean="0"/>
              <a:t> </a:t>
            </a:r>
            <a:r>
              <a:rPr lang="en-US" sz="1800" i="1" dirty="0" err="1" smtClean="0"/>
              <a:t>pháp</a:t>
            </a:r>
            <a:r>
              <a:rPr lang="en-US" sz="1800" i="1" dirty="0" smtClean="0"/>
              <a:t> </a:t>
            </a:r>
            <a:r>
              <a:rPr lang="en-US" sz="1800" i="1" dirty="0" err="1" smtClean="0"/>
              <a:t>luật</a:t>
            </a:r>
            <a:r>
              <a:rPr lang="en-US" sz="1800" i="1" dirty="0" smtClean="0"/>
              <a:t> (regulatory)</a:t>
            </a:r>
            <a:endParaRPr lang="en-US" sz="1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Mặc</a:t>
            </a:r>
            <a:r>
              <a:rPr lang="en-US" sz="1200" dirty="0" smtClean="0"/>
              <a:t> </a:t>
            </a:r>
            <a:r>
              <a:rPr lang="en-US" sz="1200" dirty="0" err="1" smtClean="0"/>
              <a:t>dù</a:t>
            </a:r>
            <a:r>
              <a:rPr lang="en-US" sz="1200" dirty="0" smtClean="0"/>
              <a:t> </a:t>
            </a:r>
            <a:r>
              <a:rPr lang="en-US" sz="1200" dirty="0" err="1" smtClean="0"/>
              <a:t>loại</a:t>
            </a:r>
            <a:r>
              <a:rPr lang="en-US" sz="1200" dirty="0" smtClean="0"/>
              <a:t> </a:t>
            </a:r>
            <a:r>
              <a:rPr lang="en-US" sz="1200" dirty="0" err="1" smtClean="0"/>
              <a:t>thuế</a:t>
            </a:r>
            <a:r>
              <a:rPr lang="en-US" sz="1200" dirty="0" smtClean="0"/>
              <a:t> </a:t>
            </a:r>
            <a:r>
              <a:rPr lang="en-US" sz="1200" dirty="0" err="1" smtClean="0"/>
              <a:t>và</a:t>
            </a:r>
            <a:r>
              <a:rPr lang="en-US" sz="1200" dirty="0" smtClean="0"/>
              <a:t> </a:t>
            </a:r>
            <a:r>
              <a:rPr lang="en-US" sz="1200" dirty="0" err="1" smtClean="0"/>
              <a:t>mức</a:t>
            </a:r>
            <a:r>
              <a:rPr lang="en-US" sz="1200" dirty="0" smtClean="0"/>
              <a:t> </a:t>
            </a:r>
            <a:r>
              <a:rPr lang="en-US" sz="1200" dirty="0" err="1" smtClean="0"/>
              <a:t>thuế</a:t>
            </a:r>
            <a:r>
              <a:rPr lang="en-US" sz="1200" dirty="0" smtClean="0"/>
              <a:t> </a:t>
            </a:r>
            <a:r>
              <a:rPr lang="en-US" sz="1200" dirty="0" err="1" smtClean="0"/>
              <a:t>là</a:t>
            </a:r>
            <a:r>
              <a:rPr lang="en-US" sz="1200" dirty="0" smtClean="0"/>
              <a:t> </a:t>
            </a:r>
            <a:r>
              <a:rPr lang="en-US" sz="1200" dirty="0" err="1" smtClean="0"/>
              <a:t>như</a:t>
            </a:r>
            <a:r>
              <a:rPr lang="en-US" sz="1200" dirty="0" smtClean="0"/>
              <a:t> </a:t>
            </a:r>
            <a:r>
              <a:rPr lang="en-US" sz="1200" dirty="0" err="1" smtClean="0"/>
              <a:t>nhau</a:t>
            </a:r>
            <a:r>
              <a:rPr lang="en-US" sz="1200" dirty="0" smtClean="0"/>
              <a:t>, </a:t>
            </a:r>
            <a:r>
              <a:rPr lang="en-US" sz="1200" dirty="0" err="1" smtClean="0"/>
              <a:t>nhưng</a:t>
            </a:r>
            <a:r>
              <a:rPr lang="en-US" sz="1200" dirty="0" smtClean="0"/>
              <a:t> </a:t>
            </a:r>
            <a:r>
              <a:rPr lang="en-US" sz="1200" dirty="0" err="1" smtClean="0"/>
              <a:t>thực</a:t>
            </a:r>
            <a:r>
              <a:rPr lang="en-US" sz="1200" dirty="0" smtClean="0"/>
              <a:t> </a:t>
            </a:r>
            <a:r>
              <a:rPr lang="en-US" sz="1200" dirty="0" err="1" smtClean="0"/>
              <a:t>tế</a:t>
            </a:r>
            <a:r>
              <a:rPr lang="en-US" sz="1200" dirty="0" smtClean="0"/>
              <a:t> </a:t>
            </a:r>
            <a:r>
              <a:rPr lang="en-US" sz="1200" dirty="0" err="1" smtClean="0"/>
              <a:t>vẫn</a:t>
            </a:r>
            <a:r>
              <a:rPr lang="en-US" sz="1200" dirty="0" smtClean="0"/>
              <a:t> </a:t>
            </a:r>
            <a:r>
              <a:rPr lang="en-US" sz="1200" dirty="0" err="1" smtClean="0"/>
              <a:t>có</a:t>
            </a:r>
            <a:r>
              <a:rPr lang="en-US" sz="1200" dirty="0" smtClean="0"/>
              <a:t> </a:t>
            </a:r>
            <a:r>
              <a:rPr lang="en-US" sz="1200" dirty="0" err="1" smtClean="0"/>
              <a:t>tình</a:t>
            </a:r>
            <a:r>
              <a:rPr lang="en-US" sz="1200" dirty="0" smtClean="0"/>
              <a:t> </a:t>
            </a:r>
            <a:r>
              <a:rPr lang="en-US" sz="1200" dirty="0" err="1" smtClean="0"/>
              <a:t>trạng</a:t>
            </a:r>
            <a:r>
              <a:rPr lang="en-US" sz="1200" dirty="0" smtClean="0"/>
              <a:t> </a:t>
            </a:r>
            <a:r>
              <a:rPr lang="en-US" sz="1200" dirty="0" err="1" smtClean="0"/>
              <a:t>ưu</a:t>
            </a:r>
            <a:r>
              <a:rPr lang="en-US" sz="1200" dirty="0" smtClean="0"/>
              <a:t> </a:t>
            </a:r>
            <a:r>
              <a:rPr lang="en-US" sz="1200" dirty="0" err="1" smtClean="0"/>
              <a:t>đãi</a:t>
            </a:r>
            <a:r>
              <a:rPr lang="en-US" sz="1200" dirty="0" smtClean="0"/>
              <a:t> </a:t>
            </a:r>
            <a:r>
              <a:rPr lang="en-US" sz="1200" dirty="0" err="1" smtClean="0"/>
              <a:t>thuế</a:t>
            </a:r>
            <a:r>
              <a:rPr lang="en-US" sz="1200" dirty="0" smtClean="0"/>
              <a:t> </a:t>
            </a:r>
            <a:r>
              <a:rPr lang="en-US" sz="1200" dirty="0" err="1" smtClean="0"/>
              <a:t>cho</a:t>
            </a:r>
            <a:r>
              <a:rPr lang="en-US" sz="1200" dirty="0" smtClean="0"/>
              <a:t> DNNN </a:t>
            </a:r>
            <a:r>
              <a:rPr lang="en-US" sz="1200" dirty="0" err="1" smtClean="0"/>
              <a:t>gặp</a:t>
            </a:r>
            <a:r>
              <a:rPr lang="en-US" sz="1200" dirty="0" smtClean="0"/>
              <a:t> </a:t>
            </a:r>
            <a:r>
              <a:rPr lang="en-US" sz="1200" dirty="0" err="1" smtClean="0"/>
              <a:t>khó</a:t>
            </a:r>
            <a:r>
              <a:rPr lang="en-US" sz="1200" dirty="0" smtClean="0"/>
              <a:t> </a:t>
            </a:r>
            <a:r>
              <a:rPr lang="en-US" sz="1200" dirty="0" err="1" smtClean="0"/>
              <a:t>khăn</a:t>
            </a:r>
            <a:r>
              <a:rPr lang="en-US" sz="1200" dirty="0" smtClean="0"/>
              <a:t> </a:t>
            </a:r>
            <a:r>
              <a:rPr lang="en-US" sz="1200" dirty="0" err="1" smtClean="0"/>
              <a:t>như</a:t>
            </a:r>
            <a:r>
              <a:rPr lang="en-US" sz="1200" dirty="0" smtClean="0"/>
              <a:t> </a:t>
            </a:r>
            <a:r>
              <a:rPr lang="en-US" sz="1200" dirty="0" err="1" smtClean="0"/>
              <a:t>xóa</a:t>
            </a:r>
            <a:r>
              <a:rPr lang="en-US" sz="1200" dirty="0" smtClean="0"/>
              <a:t>, </a:t>
            </a:r>
            <a:r>
              <a:rPr lang="en-US" sz="1200" dirty="0" err="1" smtClean="0"/>
              <a:t>hoãn</a:t>
            </a:r>
            <a:r>
              <a:rPr lang="en-US" sz="1200" dirty="0" smtClean="0"/>
              <a:t>, </a:t>
            </a:r>
            <a:r>
              <a:rPr lang="en-US" sz="1200" dirty="0" err="1" smtClean="0"/>
              <a:t>gia</a:t>
            </a:r>
            <a:r>
              <a:rPr lang="en-US" sz="1200" dirty="0" smtClean="0"/>
              <a:t> </a:t>
            </a:r>
            <a:r>
              <a:rPr lang="en-US" sz="1200" dirty="0" err="1" smtClean="0"/>
              <a:t>hạn</a:t>
            </a:r>
            <a:r>
              <a:rPr lang="en-US" sz="1200" dirty="0" smtClean="0"/>
              <a:t>, </a:t>
            </a:r>
            <a:r>
              <a:rPr lang="en-US" sz="1200" dirty="0" err="1" smtClean="0"/>
              <a:t>giảm</a:t>
            </a:r>
            <a:r>
              <a:rPr lang="en-US" sz="1200" dirty="0" smtClean="0"/>
              <a:t> </a:t>
            </a:r>
            <a:r>
              <a:rPr lang="en-US" sz="1200" dirty="0" err="1" smtClean="0"/>
              <a:t>thuế</a:t>
            </a:r>
            <a:r>
              <a:rPr lang="en-US" sz="1200" dirty="0" smtClean="0"/>
              <a:t> </a:t>
            </a:r>
            <a:r>
              <a:rPr lang="en-US" sz="1200" dirty="0" err="1" smtClean="0"/>
              <a:t>đối</a:t>
            </a:r>
            <a:r>
              <a:rPr lang="en-US" sz="1200" dirty="0" smtClean="0"/>
              <a:t> </a:t>
            </a:r>
            <a:r>
              <a:rPr lang="en-US" sz="1200" dirty="0" err="1" smtClean="0"/>
              <a:t>với</a:t>
            </a:r>
            <a:r>
              <a:rPr lang="en-US" sz="1200" dirty="0" smtClean="0"/>
              <a:t> </a:t>
            </a:r>
            <a:r>
              <a:rPr lang="en-US" sz="1200" dirty="0" err="1" smtClean="0"/>
              <a:t>một</a:t>
            </a:r>
            <a:r>
              <a:rPr lang="en-US" sz="1200" dirty="0" smtClean="0"/>
              <a:t> </a:t>
            </a:r>
            <a:r>
              <a:rPr lang="en-US" sz="1200" dirty="0" err="1" smtClean="0"/>
              <a:t>số</a:t>
            </a:r>
            <a:r>
              <a:rPr lang="en-US" sz="1200" dirty="0" smtClean="0"/>
              <a:t> </a:t>
            </a:r>
            <a:r>
              <a:rPr lang="en-US" sz="1200" dirty="0" err="1" smtClean="0"/>
              <a:t>trường</a:t>
            </a:r>
            <a:r>
              <a:rPr lang="en-US" sz="1200" dirty="0" smtClean="0"/>
              <a:t> </a:t>
            </a:r>
            <a:r>
              <a:rPr lang="en-US" sz="1200" dirty="0" err="1" smtClean="0"/>
              <a:t>hợp</a:t>
            </a:r>
            <a:r>
              <a:rPr lang="en-US" sz="1200" dirty="0" smtClean="0"/>
              <a:t> DNNN </a:t>
            </a:r>
            <a:r>
              <a:rPr lang="en-US" sz="1200" dirty="0" err="1" smtClean="0"/>
              <a:t>gặp</a:t>
            </a:r>
            <a:r>
              <a:rPr lang="en-US" sz="1200" dirty="0" smtClean="0"/>
              <a:t> </a:t>
            </a:r>
            <a:r>
              <a:rPr lang="en-US" sz="1200" dirty="0" err="1" smtClean="0"/>
              <a:t>khó</a:t>
            </a:r>
            <a:r>
              <a:rPr lang="en-US" sz="1200" dirty="0" smtClean="0"/>
              <a:t> </a:t>
            </a:r>
            <a:r>
              <a:rPr lang="en-US" sz="1200" dirty="0" err="1" smtClean="0"/>
              <a:t>khăn</a:t>
            </a:r>
            <a:r>
              <a:rPr lang="en-US" sz="1200" dirty="0" smtClean="0"/>
              <a:t>, </a:t>
            </a:r>
            <a:r>
              <a:rPr lang="en-US" sz="1200" dirty="0" err="1" smtClean="0"/>
              <a:t>không</a:t>
            </a:r>
            <a:r>
              <a:rPr lang="en-US" sz="1200" dirty="0" smtClean="0"/>
              <a:t> </a:t>
            </a:r>
            <a:r>
              <a:rPr lang="en-US" sz="1200" dirty="0" err="1" smtClean="0"/>
              <a:t>còn</a:t>
            </a:r>
            <a:r>
              <a:rPr lang="en-US" sz="1200" dirty="0" smtClean="0"/>
              <a:t> </a:t>
            </a:r>
            <a:r>
              <a:rPr lang="en-US" sz="1200" dirty="0" err="1" smtClean="0"/>
              <a:t>khả</a:t>
            </a:r>
            <a:r>
              <a:rPr lang="en-US" sz="1200" dirty="0" smtClean="0"/>
              <a:t> </a:t>
            </a:r>
            <a:r>
              <a:rPr lang="en-US" sz="1200" dirty="0" err="1" smtClean="0"/>
              <a:t>năng</a:t>
            </a:r>
            <a:r>
              <a:rPr lang="en-US" sz="1200" dirty="0" smtClean="0"/>
              <a:t> </a:t>
            </a:r>
            <a:r>
              <a:rPr lang="en-US" sz="1200" dirty="0" err="1" smtClean="0"/>
              <a:t>thu</a:t>
            </a:r>
            <a:r>
              <a:rPr lang="en-US" sz="1200" dirty="0" smtClean="0"/>
              <a:t> </a:t>
            </a:r>
            <a:r>
              <a:rPr lang="en-US" sz="1200" dirty="0" err="1" smtClean="0"/>
              <a:t>hồi</a:t>
            </a:r>
            <a:r>
              <a:rPr lang="en-US" sz="1200" dirty="0" smtClean="0"/>
              <a:t> </a:t>
            </a:r>
            <a:r>
              <a:rPr lang="en-US" sz="1200" dirty="0" err="1" smtClean="0"/>
              <a:t>nợ</a:t>
            </a:r>
            <a:r>
              <a:rPr lang="en-US" sz="1200" dirty="0" smtClean="0"/>
              <a:t> </a:t>
            </a:r>
            <a:r>
              <a:rPr lang="en-US" sz="1200" dirty="0" err="1" smtClean="0"/>
              <a:t>thuế</a:t>
            </a:r>
            <a:r>
              <a:rPr lang="en-US" sz="1200" dirty="0" smtClean="0"/>
              <a:t>, </a:t>
            </a:r>
            <a:r>
              <a:rPr lang="en-US" sz="1200" dirty="0" err="1" smtClean="0"/>
              <a:t>hoặc</a:t>
            </a:r>
            <a:r>
              <a:rPr lang="en-US" sz="1200" dirty="0" smtClean="0"/>
              <a:t> </a:t>
            </a:r>
            <a:r>
              <a:rPr lang="en-US" sz="1200" dirty="0" err="1" smtClean="0"/>
              <a:t>đã</a:t>
            </a:r>
            <a:r>
              <a:rPr lang="en-US" sz="1200" dirty="0" smtClean="0"/>
              <a:t> </a:t>
            </a:r>
            <a:r>
              <a:rPr lang="en-US" sz="1200" dirty="0" err="1" smtClean="0"/>
              <a:t>giải</a:t>
            </a:r>
            <a:r>
              <a:rPr lang="en-US" sz="1200" dirty="0" smtClean="0"/>
              <a:t> </a:t>
            </a:r>
            <a:r>
              <a:rPr lang="en-US" sz="1200" dirty="0" err="1" smtClean="0"/>
              <a:t>thể</a:t>
            </a:r>
            <a:r>
              <a:rPr lang="en-US" sz="1200" dirty="0" smtClean="0"/>
              <a:t>, </a:t>
            </a:r>
            <a:r>
              <a:rPr lang="en-US" sz="1200" dirty="0" err="1" smtClean="0"/>
              <a:t>chuyển</a:t>
            </a:r>
            <a:r>
              <a:rPr lang="en-US" sz="1200" dirty="0" smtClean="0"/>
              <a:t> </a:t>
            </a:r>
            <a:r>
              <a:rPr lang="en-US" sz="1200" dirty="0" err="1" smtClean="0"/>
              <a:t>đổi</a:t>
            </a:r>
            <a:r>
              <a:rPr lang="en-US" sz="1200" dirty="0" smtClean="0"/>
              <a:t> </a:t>
            </a:r>
            <a:r>
              <a:rPr lang="en-US" sz="1200" dirty="0" err="1" smtClean="0"/>
              <a:t>sở</a:t>
            </a:r>
            <a:r>
              <a:rPr lang="en-US" sz="1200" dirty="0" smtClean="0"/>
              <a:t> </a:t>
            </a:r>
            <a:r>
              <a:rPr lang="en-US" sz="1200" dirty="0" err="1" smtClean="0"/>
              <a:t>hữu</a:t>
            </a:r>
            <a:r>
              <a:rPr lang="en-US" sz="1200" dirty="0" smtClean="0"/>
              <a:t> </a:t>
            </a:r>
            <a:r>
              <a:rPr lang="en-US" sz="1200" dirty="0" err="1" smtClean="0"/>
              <a:t>theo</a:t>
            </a:r>
            <a:r>
              <a:rPr lang="en-US" sz="1200" dirty="0" smtClean="0"/>
              <a:t> </a:t>
            </a:r>
            <a:r>
              <a:rPr lang="en-US" sz="1200" dirty="0" err="1" smtClean="0"/>
              <a:t>quy</a:t>
            </a:r>
            <a:r>
              <a:rPr lang="en-US" sz="1200" dirty="0" smtClean="0"/>
              <a:t> </a:t>
            </a:r>
            <a:r>
              <a:rPr lang="en-US" sz="1200" dirty="0" err="1" smtClean="0"/>
              <a:t>định</a:t>
            </a:r>
            <a:r>
              <a:rPr lang="en-US" sz="1200" dirty="0" smtClean="0"/>
              <a:t> </a:t>
            </a:r>
            <a:r>
              <a:rPr lang="en-US" sz="1200" dirty="0" err="1" smtClean="0"/>
              <a:t>hoặc</a:t>
            </a:r>
            <a:r>
              <a:rPr lang="en-US" sz="1200" dirty="0" smtClean="0"/>
              <a:t> </a:t>
            </a:r>
            <a:r>
              <a:rPr lang="en-US" sz="1200" dirty="0" err="1" smtClean="0"/>
              <a:t>điều</a:t>
            </a:r>
            <a:r>
              <a:rPr lang="en-US" sz="1200" dirty="0" smtClean="0"/>
              <a:t> </a:t>
            </a:r>
            <a:r>
              <a:rPr lang="en-US" sz="1200" dirty="0" err="1" smtClean="0"/>
              <a:t>chỉnh</a:t>
            </a:r>
            <a:r>
              <a:rPr lang="en-US" sz="1200" dirty="0" smtClean="0"/>
              <a:t> </a:t>
            </a:r>
            <a:r>
              <a:rPr lang="en-US" sz="1200" dirty="0" err="1" smtClean="0"/>
              <a:t>chính</a:t>
            </a:r>
            <a:r>
              <a:rPr lang="en-US" sz="1200" dirty="0" smtClean="0"/>
              <a:t> </a:t>
            </a:r>
            <a:r>
              <a:rPr lang="en-US" sz="1200" dirty="0" err="1" smtClean="0"/>
              <a:t>sách</a:t>
            </a:r>
            <a:r>
              <a:rPr lang="en-US" sz="1200" dirty="0" smtClean="0"/>
              <a:t> </a:t>
            </a:r>
            <a:r>
              <a:rPr lang="en-US" sz="1200" dirty="0" err="1" smtClean="0"/>
              <a:t>có</a:t>
            </a:r>
            <a:r>
              <a:rPr lang="en-US" sz="1200" dirty="0" smtClean="0"/>
              <a:t> </a:t>
            </a:r>
            <a:r>
              <a:rPr lang="en-US" sz="1200" dirty="0" err="1" smtClean="0"/>
              <a:t>lợi</a:t>
            </a:r>
            <a:r>
              <a:rPr lang="en-US" sz="1200" dirty="0" smtClean="0"/>
              <a:t> </a:t>
            </a:r>
            <a:r>
              <a:rPr lang="en-US" sz="1200" dirty="0" err="1" smtClean="0"/>
              <a:t>hơn</a:t>
            </a:r>
            <a:r>
              <a:rPr lang="en-US" sz="1200" dirty="0" smtClean="0"/>
              <a:t> </a:t>
            </a:r>
            <a:r>
              <a:rPr lang="en-US" sz="1200" dirty="0" err="1" smtClean="0"/>
              <a:t>cho</a:t>
            </a:r>
            <a:r>
              <a:rPr lang="en-US" sz="1200" dirty="0" smtClean="0"/>
              <a:t> </a:t>
            </a:r>
            <a:r>
              <a:rPr lang="en-US" sz="1200" dirty="0" err="1" smtClean="0"/>
              <a:t>một</a:t>
            </a:r>
            <a:r>
              <a:rPr lang="en-US" sz="1200" dirty="0" smtClean="0"/>
              <a:t> </a:t>
            </a:r>
            <a:r>
              <a:rPr lang="en-US" sz="1200" dirty="0" err="1" smtClean="0"/>
              <a:t>số</a:t>
            </a:r>
            <a:r>
              <a:rPr lang="en-US" sz="1200" dirty="0" smtClean="0"/>
              <a:t> DNNN </a:t>
            </a:r>
            <a:r>
              <a:rPr lang="en-US" sz="1200" dirty="0" err="1" smtClean="0"/>
              <a:t>đặc</a:t>
            </a:r>
            <a:r>
              <a:rPr lang="en-US" sz="1200" dirty="0" smtClean="0"/>
              <a:t> </a:t>
            </a:r>
            <a:r>
              <a:rPr lang="en-US" sz="1200" dirty="0" err="1" smtClean="0"/>
              <a:t>thù</a:t>
            </a:r>
            <a:r>
              <a:rPr lang="en-US" sz="1200" dirty="0" smtClean="0"/>
              <a:t> (</a:t>
            </a:r>
            <a:r>
              <a:rPr lang="en-US" sz="1200" dirty="0" err="1" smtClean="0"/>
              <a:t>khai</a:t>
            </a:r>
            <a:r>
              <a:rPr lang="en-US" sz="1200" dirty="0" smtClean="0"/>
              <a:t> </a:t>
            </a:r>
            <a:r>
              <a:rPr lang="en-US" sz="1200" dirty="0" err="1" smtClean="0"/>
              <a:t>thác</a:t>
            </a:r>
            <a:r>
              <a:rPr lang="en-US" sz="1200" dirty="0" smtClean="0"/>
              <a:t>, </a:t>
            </a:r>
            <a:r>
              <a:rPr lang="en-US" sz="1200" dirty="0" err="1" smtClean="0"/>
              <a:t>xuất</a:t>
            </a:r>
            <a:r>
              <a:rPr lang="en-US" sz="1200" dirty="0" smtClean="0"/>
              <a:t> </a:t>
            </a:r>
            <a:r>
              <a:rPr lang="en-US" sz="1200" dirty="0" err="1" smtClean="0"/>
              <a:t>nhập</a:t>
            </a:r>
            <a:r>
              <a:rPr lang="en-US" sz="1200" dirty="0" smtClean="0"/>
              <a:t> </a:t>
            </a:r>
            <a:r>
              <a:rPr lang="en-US" sz="1200" dirty="0" err="1" smtClean="0"/>
              <a:t>khẩu</a:t>
            </a:r>
            <a:r>
              <a:rPr lang="en-US" sz="1200" dirty="0" smtClean="0"/>
              <a:t> </a:t>
            </a:r>
            <a:r>
              <a:rPr lang="en-US" sz="1200" dirty="0" err="1" smtClean="0"/>
              <a:t>tài</a:t>
            </a:r>
            <a:r>
              <a:rPr lang="en-US" sz="1200" dirty="0" smtClean="0"/>
              <a:t> </a:t>
            </a:r>
            <a:r>
              <a:rPr lang="en-US" sz="1200" dirty="0" err="1" smtClean="0"/>
              <a:t>nguyên</a:t>
            </a:r>
            <a:r>
              <a:rPr lang="en-US" sz="1200" dirty="0" smtClean="0"/>
              <a:t>), </a:t>
            </a:r>
            <a:r>
              <a:rPr lang="en-US" sz="1200" dirty="0" err="1" smtClean="0"/>
              <a:t>đặc</a:t>
            </a:r>
            <a:r>
              <a:rPr lang="en-US" sz="1200" dirty="0" smtClean="0"/>
              <a:t> </a:t>
            </a:r>
            <a:r>
              <a:rPr lang="en-US" sz="1200" dirty="0" err="1" smtClean="0"/>
              <a:t>biệt</a:t>
            </a:r>
            <a:r>
              <a:rPr lang="en-US" sz="1200" dirty="0" smtClean="0"/>
              <a:t> </a:t>
            </a:r>
            <a:r>
              <a:rPr lang="en-US" sz="1200" dirty="0" err="1" smtClean="0"/>
              <a:t>điều</a:t>
            </a:r>
            <a:r>
              <a:rPr lang="en-US" sz="1200" dirty="0" smtClean="0"/>
              <a:t> </a:t>
            </a:r>
            <a:r>
              <a:rPr lang="en-US" sz="1200" dirty="0" err="1" smtClean="0"/>
              <a:t>chỉnh</a:t>
            </a:r>
            <a:r>
              <a:rPr lang="en-US" sz="1200" dirty="0" smtClean="0"/>
              <a:t> </a:t>
            </a:r>
            <a:r>
              <a:rPr lang="en-US" sz="1200" dirty="0" err="1" smtClean="0"/>
              <a:t>chính</a:t>
            </a:r>
            <a:r>
              <a:rPr lang="en-US" sz="1200" dirty="0" smtClean="0"/>
              <a:t> </a:t>
            </a:r>
            <a:r>
              <a:rPr lang="en-US" sz="1200" dirty="0" err="1" smtClean="0"/>
              <a:t>sách</a:t>
            </a:r>
            <a:r>
              <a:rPr lang="en-US" sz="1200" dirty="0" smtClean="0"/>
              <a:t> </a:t>
            </a:r>
            <a:r>
              <a:rPr lang="en-US" sz="1200" dirty="0" err="1" smtClean="0"/>
              <a:t>thuế</a:t>
            </a:r>
            <a:r>
              <a:rPr lang="en-US" sz="1200" dirty="0" smtClean="0"/>
              <a:t>, </a:t>
            </a:r>
            <a:r>
              <a:rPr lang="en-US" sz="1200" dirty="0" err="1" smtClean="0"/>
              <a:t>phí</a:t>
            </a:r>
            <a:r>
              <a:rPr lang="en-US" sz="1200" dirty="0" smtClean="0"/>
              <a:t>; </a:t>
            </a:r>
            <a:r>
              <a:rPr lang="en-US" sz="1200" dirty="0" err="1" smtClean="0"/>
              <a:t>hoặc</a:t>
            </a:r>
            <a:r>
              <a:rPr lang="en-US" sz="1200" dirty="0" smtClean="0"/>
              <a:t> </a:t>
            </a:r>
            <a:r>
              <a:rPr lang="en-US" sz="1200" dirty="0" err="1" smtClean="0"/>
              <a:t>xử</a:t>
            </a:r>
            <a:r>
              <a:rPr lang="en-US" sz="1200" dirty="0" smtClean="0"/>
              <a:t> </a:t>
            </a:r>
            <a:r>
              <a:rPr lang="en-US" sz="1200" dirty="0" err="1" smtClean="0"/>
              <a:t>lý</a:t>
            </a:r>
            <a:r>
              <a:rPr lang="en-US" sz="1200" dirty="0" smtClean="0"/>
              <a:t> </a:t>
            </a:r>
            <a:r>
              <a:rPr lang="en-US" sz="1200" dirty="0" err="1" smtClean="0"/>
              <a:t>không</a:t>
            </a:r>
            <a:r>
              <a:rPr lang="en-US" sz="1200" dirty="0" smtClean="0"/>
              <a:t> </a:t>
            </a:r>
            <a:r>
              <a:rPr lang="en-US" sz="1200" dirty="0" err="1" smtClean="0"/>
              <a:t>nghiêm</a:t>
            </a:r>
            <a:r>
              <a:rPr lang="en-US" sz="1200" dirty="0" smtClean="0"/>
              <a:t> </a:t>
            </a:r>
            <a:r>
              <a:rPr lang="en-US" sz="1200" dirty="0" err="1" smtClean="0"/>
              <a:t>hoặc</a:t>
            </a:r>
            <a:r>
              <a:rPr lang="en-US" sz="1200" dirty="0" smtClean="0"/>
              <a:t> </a:t>
            </a:r>
            <a:r>
              <a:rPr lang="en-US" sz="1200" dirty="0" err="1" smtClean="0"/>
              <a:t>không</a:t>
            </a:r>
            <a:r>
              <a:rPr lang="en-US" sz="1200" dirty="0" smtClean="0"/>
              <a:t> </a:t>
            </a:r>
            <a:r>
              <a:rPr lang="en-US" sz="1200" dirty="0" err="1" smtClean="0"/>
              <a:t>kịp</a:t>
            </a:r>
            <a:r>
              <a:rPr lang="en-US" sz="1200" dirty="0" smtClean="0"/>
              <a:t> </a:t>
            </a:r>
            <a:r>
              <a:rPr lang="en-US" sz="1200" dirty="0" err="1" smtClean="0"/>
              <a:t>thời</a:t>
            </a:r>
            <a:r>
              <a:rPr lang="en-US" sz="1200" dirty="0" smtClean="0"/>
              <a:t> </a:t>
            </a:r>
            <a:r>
              <a:rPr lang="en-US" sz="1200" dirty="0" err="1" smtClean="0"/>
              <a:t>đối</a:t>
            </a:r>
            <a:r>
              <a:rPr lang="en-US" sz="1200" dirty="0" smtClean="0"/>
              <a:t> </a:t>
            </a:r>
            <a:r>
              <a:rPr lang="en-US" sz="1200" dirty="0" err="1" smtClean="0"/>
              <a:t>với</a:t>
            </a:r>
            <a:r>
              <a:rPr lang="en-US" sz="1200" dirty="0" smtClean="0"/>
              <a:t> </a:t>
            </a:r>
            <a:r>
              <a:rPr lang="en-US" sz="1200" dirty="0" err="1" smtClean="0"/>
              <a:t>sai</a:t>
            </a:r>
            <a:r>
              <a:rPr lang="en-US" sz="1200" dirty="0" smtClean="0"/>
              <a:t> </a:t>
            </a:r>
            <a:r>
              <a:rPr lang="en-US" sz="1200" dirty="0" err="1" smtClean="0"/>
              <a:t>phạm</a:t>
            </a:r>
            <a:r>
              <a:rPr lang="en-US" sz="1200" dirty="0" smtClean="0"/>
              <a:t> </a:t>
            </a:r>
            <a:r>
              <a:rPr lang="en-US" sz="1200" dirty="0" err="1" smtClean="0"/>
              <a:t>về</a:t>
            </a:r>
            <a:r>
              <a:rPr lang="en-US" sz="1200" dirty="0" smtClean="0"/>
              <a:t> </a:t>
            </a:r>
            <a:r>
              <a:rPr lang="en-US" sz="1200" dirty="0" err="1" smtClean="0"/>
              <a:t>thuế</a:t>
            </a:r>
            <a:r>
              <a:rPr lang="en-US" sz="1200" dirty="0" smtClean="0"/>
              <a:t> </a:t>
            </a:r>
            <a:r>
              <a:rPr lang="en-US" sz="1200" dirty="0" err="1" smtClean="0"/>
              <a:t>của</a:t>
            </a:r>
            <a:r>
              <a:rPr lang="en-US" sz="1200" dirty="0" smtClean="0"/>
              <a:t> DNNN.</a:t>
            </a:r>
            <a:endParaRPr lang="en-US" dirty="0" smtClean="0"/>
          </a:p>
          <a:p>
            <a:endParaRPr lang="en-US" dirty="0"/>
          </a:p>
        </p:txBody>
      </p:sp>
      <p:sp>
        <p:nvSpPr>
          <p:cNvPr id="4" name="Slide Number Placeholder 3"/>
          <p:cNvSpPr>
            <a:spLocks noGrp="1"/>
          </p:cNvSpPr>
          <p:nvPr>
            <p:ph type="sldNum" sz="quarter" idx="10"/>
          </p:nvPr>
        </p:nvSpPr>
        <p:spPr/>
        <p:txBody>
          <a:bodyPr/>
          <a:lstStyle/>
          <a:p>
            <a:fld id="{ABEBD469-00BB-4BD6-85FF-694B5E602BB3}" type="slidenum">
              <a:rPr lang="en-US" smtClean="0"/>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t>
            </a:r>
            <a:r>
              <a:rPr lang="en-US" dirty="0" err="1"/>
              <a:t>Nếu</a:t>
            </a:r>
            <a:r>
              <a:rPr lang="en-US" dirty="0"/>
              <a:t> </a:t>
            </a:r>
            <a:r>
              <a:rPr lang="en-US" dirty="0" err="1"/>
              <a:t>Học</a:t>
            </a:r>
            <a:r>
              <a:rPr lang="en-US" dirty="0"/>
              <a:t> </a:t>
            </a:r>
            <a:r>
              <a:rPr lang="en-US" dirty="0" err="1"/>
              <a:t>viên</a:t>
            </a:r>
            <a:r>
              <a:rPr lang="en-US" dirty="0"/>
              <a:t> </a:t>
            </a:r>
            <a:r>
              <a:rPr lang="en-US" dirty="0" err="1"/>
              <a:t>nắm</a:t>
            </a:r>
            <a:r>
              <a:rPr lang="en-US" dirty="0"/>
              <a:t> </a:t>
            </a:r>
            <a:r>
              <a:rPr lang="en-US" dirty="0" err="1"/>
              <a:t>vững</a:t>
            </a:r>
            <a:r>
              <a:rPr lang="en-US" dirty="0"/>
              <a:t> </a:t>
            </a:r>
            <a:r>
              <a:rPr lang="en-US" dirty="0" err="1"/>
              <a:t>các</a:t>
            </a:r>
            <a:r>
              <a:rPr lang="en-US" dirty="0"/>
              <a:t> </a:t>
            </a:r>
            <a:r>
              <a:rPr lang="en-US" dirty="0" err="1"/>
              <a:t>khái</a:t>
            </a:r>
            <a:r>
              <a:rPr lang="en-US" dirty="0"/>
              <a:t> </a:t>
            </a:r>
            <a:r>
              <a:rPr lang="en-US" dirty="0" err="1"/>
              <a:t>niệm</a:t>
            </a:r>
            <a:r>
              <a:rPr lang="en-US" dirty="0"/>
              <a:t> </a:t>
            </a:r>
            <a:r>
              <a:rPr lang="en-US" dirty="0" err="1"/>
              <a:t>và</a:t>
            </a:r>
            <a:r>
              <a:rPr lang="en-US" dirty="0"/>
              <a:t> </a:t>
            </a:r>
            <a:r>
              <a:rPr lang="en-US" dirty="0" err="1"/>
              <a:t>ứng</a:t>
            </a:r>
            <a:r>
              <a:rPr lang="en-US" dirty="0"/>
              <a:t> </a:t>
            </a:r>
            <a:r>
              <a:rPr lang="en-US" dirty="0" err="1"/>
              <a:t>dụng</a:t>
            </a:r>
            <a:r>
              <a:rPr lang="en-US" dirty="0"/>
              <a:t> (qua Test) </a:t>
            </a:r>
            <a:r>
              <a:rPr lang="en-US" dirty="0" err="1"/>
              <a:t>thì</a:t>
            </a:r>
            <a:r>
              <a:rPr lang="en-US" dirty="0"/>
              <a:t> </a:t>
            </a:r>
            <a:r>
              <a:rPr lang="en-US" dirty="0" err="1"/>
              <a:t>sẽ</a:t>
            </a:r>
            <a:r>
              <a:rPr lang="en-US" dirty="0"/>
              <a:t> </a:t>
            </a:r>
            <a:r>
              <a:rPr lang="en-US" dirty="0" err="1"/>
              <a:t>bỏ</a:t>
            </a:r>
            <a:r>
              <a:rPr lang="en-US" dirty="0"/>
              <a:t> qua </a:t>
            </a:r>
            <a:r>
              <a:rPr lang="en-US" dirty="0" err="1"/>
              <a:t>phần</a:t>
            </a:r>
            <a:r>
              <a:rPr lang="en-US" dirty="0"/>
              <a:t> I </a:t>
            </a:r>
            <a:r>
              <a:rPr lang="en-US" dirty="0" err="1"/>
              <a:t>này</a:t>
            </a:r>
            <a:r>
              <a:rPr lang="en-US" dirty="0"/>
              <a:t> </a:t>
            </a:r>
            <a:r>
              <a:rPr lang="en-US" dirty="0" err="1"/>
              <a:t>để</a:t>
            </a:r>
            <a:r>
              <a:rPr lang="en-US" dirty="0"/>
              <a:t> </a:t>
            </a:r>
            <a:r>
              <a:rPr lang="en-US" dirty="0" err="1"/>
              <a:t>dành</a:t>
            </a:r>
            <a:r>
              <a:rPr lang="en-US" dirty="0"/>
              <a:t> </a:t>
            </a:r>
            <a:r>
              <a:rPr lang="en-US" dirty="0" err="1"/>
              <a:t>thời</a:t>
            </a:r>
            <a:r>
              <a:rPr lang="en-US" dirty="0"/>
              <a:t> </a:t>
            </a:r>
            <a:r>
              <a:rPr lang="en-US" dirty="0" err="1"/>
              <a:t>gian</a:t>
            </a:r>
            <a:r>
              <a:rPr lang="en-US" dirty="0"/>
              <a:t> </a:t>
            </a:r>
            <a:r>
              <a:rPr lang="en-US" dirty="0" err="1"/>
              <a:t>cho</a:t>
            </a:r>
            <a:r>
              <a:rPr lang="en-US" dirty="0"/>
              <a:t> </a:t>
            </a:r>
            <a:r>
              <a:rPr lang="en-US" dirty="0" err="1"/>
              <a:t>các</a:t>
            </a:r>
            <a:r>
              <a:rPr lang="en-US" dirty="0"/>
              <a:t> </a:t>
            </a:r>
            <a:r>
              <a:rPr lang="en-US" dirty="0" err="1"/>
              <a:t>phần</a:t>
            </a:r>
            <a:r>
              <a:rPr lang="en-US" dirty="0"/>
              <a:t> </a:t>
            </a:r>
            <a:r>
              <a:rPr lang="en-US" dirty="0" err="1"/>
              <a:t>sau</a:t>
            </a:r>
            <a:r>
              <a:rPr lang="en-US" dirty="0"/>
              <a:t>.</a:t>
            </a:r>
          </a:p>
        </p:txBody>
      </p:sp>
      <p:sp>
        <p:nvSpPr>
          <p:cNvPr id="4" name="Slide Number Placeholder 3"/>
          <p:cNvSpPr>
            <a:spLocks noGrp="1"/>
          </p:cNvSpPr>
          <p:nvPr>
            <p:ph type="sldNum" sz="quarter" idx="5"/>
          </p:nvPr>
        </p:nvSpPr>
        <p:spPr/>
        <p:txBody>
          <a:bodyPr/>
          <a:lstStyle/>
          <a:p>
            <a:fld id="{ABEBD469-00BB-4BD6-85FF-694B5E602BB3}" type="slidenum">
              <a:rPr lang="en-US" smtClean="0"/>
              <a:pPr/>
              <a:t>3</a:t>
            </a:fld>
            <a:endParaRPr lang="en-US"/>
          </a:p>
        </p:txBody>
      </p:sp>
    </p:spTree>
    <p:extLst>
      <p:ext uri="{BB962C8B-B14F-4D97-AF65-F5344CB8AC3E}">
        <p14:creationId xmlns:p14="http://schemas.microsoft.com/office/powerpoint/2010/main" xmlns="" val="42266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vi-VN" sz="1200" dirty="0"/>
              <a:t>Chính sách cạnh tranh bao gồm tất cả các biện pháp của Nhà nước nhằm duy trì cạnh tranh, một mặt chủ động tạo ra các tiền đề cho cạnh tranh, mở cửa thị trường, loại bỏ các barrier cản trở xâm nhập thị trường, mặt khác thực thi các biện pháp chống lại các chiến lược hạn chế cạnh tranh của các doanh nghiệp</a:t>
            </a:r>
            <a:r>
              <a:rPr lang="en-US" sz="1200" dirty="0"/>
              <a:t> </a:t>
            </a:r>
            <a:r>
              <a:rPr lang="vi-VN" sz="1200" dirty="0"/>
              <a:t>(Lê Viết Thái, “Chính sách cạnh tranh một công cụ cần thiết trong nền kinh tế thị trường” trong Tạp chí nghiên cứu kinh tế số 221/1996, tr 28.).</a:t>
            </a:r>
            <a:endParaRPr lang="en-US" dirty="0"/>
          </a:p>
        </p:txBody>
      </p:sp>
      <p:sp>
        <p:nvSpPr>
          <p:cNvPr id="4" name="Slide Number Placeholder 3"/>
          <p:cNvSpPr>
            <a:spLocks noGrp="1"/>
          </p:cNvSpPr>
          <p:nvPr>
            <p:ph type="sldNum" sz="quarter" idx="10"/>
          </p:nvPr>
        </p:nvSpPr>
        <p:spPr/>
        <p:txBody>
          <a:bodyPr/>
          <a:lstStyle/>
          <a:p>
            <a:fld id="{ABEBD469-00BB-4BD6-85FF-694B5E602BB3}"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a:t>Tổng</a:t>
            </a:r>
            <a:r>
              <a:rPr lang="en-US" sz="1200" dirty="0"/>
              <a:t> </a:t>
            </a:r>
            <a:r>
              <a:rPr lang="en-US" sz="1200" dirty="0" err="1"/>
              <a:t>thống</a:t>
            </a:r>
            <a:r>
              <a:rPr lang="en-US" sz="1200" dirty="0"/>
              <a:t> </a:t>
            </a:r>
            <a:r>
              <a:rPr lang="en-US" sz="1200" dirty="0" err="1"/>
              <a:t>thứ</a:t>
            </a:r>
            <a:r>
              <a:rPr lang="en-US" sz="1200" dirty="0"/>
              <a:t> 28 </a:t>
            </a:r>
            <a:r>
              <a:rPr lang="en-US" sz="1200" dirty="0" err="1"/>
              <a:t>của</a:t>
            </a:r>
            <a:r>
              <a:rPr lang="en-US" sz="1200" dirty="0"/>
              <a:t> </a:t>
            </a:r>
            <a:r>
              <a:rPr lang="en-US" sz="1200" dirty="0" err="1"/>
              <a:t>Hoa</a:t>
            </a:r>
            <a:r>
              <a:rPr lang="en-US" sz="1200" dirty="0"/>
              <a:t> </a:t>
            </a:r>
            <a:r>
              <a:rPr lang="en-US" sz="1200" dirty="0" err="1"/>
              <a:t>Kỳ</a:t>
            </a:r>
            <a:r>
              <a:rPr lang="en-US" sz="1200" dirty="0"/>
              <a:t>, </a:t>
            </a:r>
            <a:r>
              <a:rPr lang="en-US" sz="1200" dirty="0" err="1"/>
              <a:t>người</a:t>
            </a:r>
            <a:r>
              <a:rPr lang="en-US" sz="1200" dirty="0"/>
              <a:t> </a:t>
            </a:r>
            <a:r>
              <a:rPr lang="en-US" sz="1200" dirty="0" err="1"/>
              <a:t>đã</a:t>
            </a:r>
            <a:r>
              <a:rPr lang="en-US" sz="1200" dirty="0"/>
              <a:t> </a:t>
            </a:r>
            <a:r>
              <a:rPr lang="en-US" sz="1200" dirty="0" err="1"/>
              <a:t>có</a:t>
            </a:r>
            <a:r>
              <a:rPr lang="en-US" sz="1200" dirty="0"/>
              <a:t> </a:t>
            </a:r>
            <a:r>
              <a:rPr lang="en-US" sz="1200" dirty="0" err="1"/>
              <a:t>đóng</a:t>
            </a:r>
            <a:r>
              <a:rPr lang="en-US" sz="1200" dirty="0"/>
              <a:t> </a:t>
            </a:r>
            <a:r>
              <a:rPr lang="en-US" sz="1200" dirty="0" err="1"/>
              <a:t>góp</a:t>
            </a:r>
            <a:r>
              <a:rPr lang="en-US" sz="1200" dirty="0"/>
              <a:t> </a:t>
            </a:r>
            <a:r>
              <a:rPr lang="en-US" sz="1200" dirty="0" err="1"/>
              <a:t>lớn</a:t>
            </a:r>
            <a:r>
              <a:rPr lang="en-US" sz="1200" dirty="0"/>
              <a:t> </a:t>
            </a:r>
            <a:r>
              <a:rPr lang="en-US" sz="1200" dirty="0" err="1"/>
              <a:t>để</a:t>
            </a:r>
            <a:r>
              <a:rPr lang="en-US" sz="1200" dirty="0"/>
              <a:t> </a:t>
            </a:r>
            <a:r>
              <a:rPr lang="en-US" sz="1200" dirty="0" err="1"/>
              <a:t>thông</a:t>
            </a:r>
            <a:r>
              <a:rPr lang="en-US" sz="1200" dirty="0"/>
              <a:t> qua </a:t>
            </a:r>
            <a:r>
              <a:rPr lang="en-US" sz="1200" dirty="0" err="1"/>
              <a:t>Đạo</a:t>
            </a:r>
            <a:r>
              <a:rPr lang="en-US" sz="1200" dirty="0"/>
              <a:t> </a:t>
            </a:r>
            <a:r>
              <a:rPr lang="en-US" sz="1200" dirty="0" err="1"/>
              <a:t>luật</a:t>
            </a:r>
            <a:r>
              <a:rPr lang="en-US" sz="1200" dirty="0"/>
              <a:t> </a:t>
            </a:r>
            <a:r>
              <a:rPr lang="en-US" sz="1200" dirty="0" err="1"/>
              <a:t>chống</a:t>
            </a:r>
            <a:r>
              <a:rPr lang="en-US" sz="1200" dirty="0"/>
              <a:t> </a:t>
            </a:r>
            <a:r>
              <a:rPr lang="en-US" sz="1200" dirty="0" err="1"/>
              <a:t>độc</a:t>
            </a:r>
            <a:r>
              <a:rPr lang="en-US" sz="1200" dirty="0"/>
              <a:t> </a:t>
            </a:r>
            <a:r>
              <a:rPr lang="en-US" sz="1200" dirty="0" err="1"/>
              <a:t>quyền</a:t>
            </a:r>
            <a:r>
              <a:rPr lang="en-US" sz="1200" dirty="0"/>
              <a:t> Clayton.= </a:t>
            </a:r>
            <a:r>
              <a:rPr lang="en-US" sz="1200" dirty="0" err="1"/>
              <a:t>Vai</a:t>
            </a:r>
            <a:r>
              <a:rPr lang="en-US" sz="1200" dirty="0"/>
              <a:t> </a:t>
            </a:r>
            <a:r>
              <a:rPr lang="en-US" sz="1200" dirty="0" err="1"/>
              <a:t>trò</a:t>
            </a:r>
            <a:r>
              <a:rPr lang="en-US" sz="1200" dirty="0"/>
              <a:t> </a:t>
            </a:r>
            <a:r>
              <a:rPr lang="en-US" sz="1200" dirty="0" err="1"/>
              <a:t>của</a:t>
            </a:r>
            <a:r>
              <a:rPr lang="en-US" sz="1200" dirty="0"/>
              <a:t> </a:t>
            </a:r>
            <a:r>
              <a:rPr lang="en-US" sz="1200" dirty="0" err="1"/>
              <a:t>pháp</a:t>
            </a:r>
            <a:r>
              <a:rPr lang="en-US" sz="1200" dirty="0"/>
              <a:t> </a:t>
            </a:r>
            <a:r>
              <a:rPr lang="en-US" sz="1200" dirty="0" err="1"/>
              <a:t>luật</a:t>
            </a:r>
            <a:r>
              <a:rPr lang="en-US" sz="1200" dirty="0"/>
              <a:t> </a:t>
            </a:r>
            <a:r>
              <a:rPr lang="en-US" sz="1200" dirty="0" err="1"/>
              <a:t>cạnh</a:t>
            </a:r>
            <a:r>
              <a:rPr lang="en-US" sz="1200" dirty="0"/>
              <a:t> </a:t>
            </a:r>
            <a:r>
              <a:rPr lang="en-US" sz="1200" dirty="0" err="1"/>
              <a:t>tranh</a:t>
            </a:r>
            <a:r>
              <a:rPr lang="en-US" sz="1200" dirty="0"/>
              <a:t> </a:t>
            </a:r>
            <a:r>
              <a:rPr lang="en-US" sz="1200" dirty="0" err="1"/>
              <a:t>thể</a:t>
            </a:r>
            <a:r>
              <a:rPr lang="en-US" sz="1200" dirty="0"/>
              <a:t> </a:t>
            </a:r>
            <a:r>
              <a:rPr lang="en-US" sz="1200" dirty="0" err="1"/>
              <a:t>hiện</a:t>
            </a:r>
            <a:r>
              <a:rPr lang="en-US" sz="1200" dirty="0"/>
              <a:t> </a:t>
            </a:r>
            <a:r>
              <a:rPr lang="en-US" sz="1200" dirty="0" err="1"/>
              <a:t>rất</a:t>
            </a:r>
            <a:r>
              <a:rPr lang="en-US" sz="1200" dirty="0"/>
              <a:t> </a:t>
            </a:r>
            <a:r>
              <a:rPr lang="en-US" sz="1200" dirty="0" err="1"/>
              <a:t>xúc</a:t>
            </a:r>
            <a:r>
              <a:rPr lang="en-US" sz="1200" dirty="0"/>
              <a:t> </a:t>
            </a:r>
            <a:r>
              <a:rPr lang="en-US" sz="1200" dirty="0" err="1"/>
              <a:t>tích</a:t>
            </a:r>
            <a:r>
              <a:rPr lang="en-US" sz="1200" dirty="0"/>
              <a:t> </a:t>
            </a:r>
            <a:r>
              <a:rPr lang="en-US" sz="1200" dirty="0" err="1"/>
              <a:t>trong</a:t>
            </a:r>
            <a:r>
              <a:rPr lang="en-US" sz="1200" dirty="0"/>
              <a:t> </a:t>
            </a:r>
            <a:r>
              <a:rPr lang="en-US" sz="1200" dirty="0" err="1"/>
              <a:t>một</a:t>
            </a:r>
            <a:r>
              <a:rPr lang="en-US" sz="1200" dirty="0"/>
              <a:t> </a:t>
            </a:r>
            <a:r>
              <a:rPr lang="en-US" sz="1200" dirty="0" err="1"/>
              <a:t>bài</a:t>
            </a:r>
            <a:r>
              <a:rPr lang="en-US" sz="1200" dirty="0"/>
              <a:t> </a:t>
            </a:r>
            <a:r>
              <a:rPr lang="en-US" sz="1200" dirty="0" err="1"/>
              <a:t>phát</a:t>
            </a:r>
            <a:r>
              <a:rPr lang="en-US" sz="1200" dirty="0"/>
              <a:t> </a:t>
            </a:r>
            <a:r>
              <a:rPr lang="en-US" sz="1200" dirty="0" err="1"/>
              <a:t>biểu</a:t>
            </a:r>
            <a:r>
              <a:rPr lang="en-US" sz="1200" dirty="0"/>
              <a:t> </a:t>
            </a:r>
            <a:r>
              <a:rPr lang="en-US" sz="1200" dirty="0" err="1"/>
              <a:t>của</a:t>
            </a:r>
            <a:r>
              <a:rPr lang="en-US" sz="1200" dirty="0"/>
              <a:t> </a:t>
            </a:r>
            <a:r>
              <a:rPr lang="en-US" sz="1200" dirty="0">
                <a:solidFill>
                  <a:srgbClr val="FF0000"/>
                </a:solidFill>
              </a:rPr>
              <a:t>Thomas Woodrow Wilson</a:t>
            </a:r>
            <a:r>
              <a:rPr lang="en-US" sz="1200" dirty="0"/>
              <a:t>: </a:t>
            </a:r>
            <a:r>
              <a:rPr lang="en-US" sz="1200" b="1" dirty="0">
                <a:solidFill>
                  <a:srgbClr val="7030A0"/>
                </a:solidFill>
              </a:rPr>
              <a:t>“</a:t>
            </a:r>
            <a:r>
              <a:rPr lang="en-US" sz="1200" b="1" dirty="0" err="1">
                <a:solidFill>
                  <a:srgbClr val="7030A0"/>
                </a:solidFill>
              </a:rPr>
              <a:t>Trong</a:t>
            </a:r>
            <a:r>
              <a:rPr lang="en-US" sz="1200" b="1" dirty="0">
                <a:solidFill>
                  <a:srgbClr val="7030A0"/>
                </a:solidFill>
              </a:rPr>
              <a:t> </a:t>
            </a:r>
            <a:r>
              <a:rPr lang="en-US" sz="1200" b="1" dirty="0" err="1">
                <a:solidFill>
                  <a:srgbClr val="7030A0"/>
                </a:solidFill>
              </a:rPr>
              <a:t>khi</a:t>
            </a:r>
            <a:r>
              <a:rPr lang="en-US" sz="1200" b="1" dirty="0">
                <a:solidFill>
                  <a:srgbClr val="7030A0"/>
                </a:solidFill>
              </a:rPr>
              <a:t> </a:t>
            </a:r>
            <a:r>
              <a:rPr lang="en-US" sz="1200" b="1" dirty="0" err="1">
                <a:solidFill>
                  <a:srgbClr val="7030A0"/>
                </a:solidFill>
              </a:rPr>
              <a:t>luật</a:t>
            </a:r>
            <a:r>
              <a:rPr lang="en-US" sz="1200" b="1" dirty="0">
                <a:solidFill>
                  <a:srgbClr val="7030A0"/>
                </a:solidFill>
              </a:rPr>
              <a:t> </a:t>
            </a:r>
            <a:r>
              <a:rPr lang="en-US" sz="1200" b="1" dirty="0" err="1">
                <a:solidFill>
                  <a:srgbClr val="7030A0"/>
                </a:solidFill>
              </a:rPr>
              <a:t>pháp</a:t>
            </a:r>
            <a:r>
              <a:rPr lang="en-US" sz="1200" b="1" dirty="0">
                <a:solidFill>
                  <a:srgbClr val="7030A0"/>
                </a:solidFill>
              </a:rPr>
              <a:t> </a:t>
            </a:r>
            <a:r>
              <a:rPr lang="en-US" sz="1200" b="1" dirty="0" err="1">
                <a:solidFill>
                  <a:srgbClr val="7030A0"/>
                </a:solidFill>
              </a:rPr>
              <a:t>không</a:t>
            </a:r>
            <a:r>
              <a:rPr lang="en-US" sz="1200" b="1" dirty="0">
                <a:solidFill>
                  <a:srgbClr val="7030A0"/>
                </a:solidFill>
              </a:rPr>
              <a:t> </a:t>
            </a:r>
            <a:r>
              <a:rPr lang="en-US" sz="1200" b="1" dirty="0" err="1">
                <a:solidFill>
                  <a:srgbClr val="7030A0"/>
                </a:solidFill>
              </a:rPr>
              <a:t>thể</a:t>
            </a:r>
            <a:r>
              <a:rPr lang="en-US" sz="1200" b="1" dirty="0">
                <a:solidFill>
                  <a:srgbClr val="7030A0"/>
                </a:solidFill>
              </a:rPr>
              <a:t> </a:t>
            </a:r>
            <a:r>
              <a:rPr lang="en-US" sz="1200" b="1" dirty="0" err="1">
                <a:solidFill>
                  <a:srgbClr val="7030A0"/>
                </a:solidFill>
              </a:rPr>
              <a:t>sáng</a:t>
            </a:r>
            <a:r>
              <a:rPr lang="en-US" sz="1200" b="1" dirty="0">
                <a:solidFill>
                  <a:srgbClr val="7030A0"/>
                </a:solidFill>
              </a:rPr>
              <a:t> </a:t>
            </a:r>
            <a:r>
              <a:rPr lang="en-US" sz="1200" b="1" dirty="0" err="1">
                <a:solidFill>
                  <a:srgbClr val="7030A0"/>
                </a:solidFill>
              </a:rPr>
              <a:t>tạo</a:t>
            </a:r>
            <a:r>
              <a:rPr lang="en-US" sz="1200" b="1" dirty="0">
                <a:solidFill>
                  <a:srgbClr val="7030A0"/>
                </a:solidFill>
              </a:rPr>
              <a:t> </a:t>
            </a:r>
            <a:r>
              <a:rPr lang="en-US" sz="1200" b="1" dirty="0" err="1">
                <a:solidFill>
                  <a:srgbClr val="7030A0"/>
                </a:solidFill>
              </a:rPr>
              <a:t>ra</a:t>
            </a:r>
            <a:r>
              <a:rPr lang="en-US" sz="1200" b="1" dirty="0">
                <a:solidFill>
                  <a:srgbClr val="7030A0"/>
                </a:solidFill>
              </a:rPr>
              <a:t> </a:t>
            </a:r>
            <a:r>
              <a:rPr lang="en-US" sz="1200" b="1" dirty="0" err="1">
                <a:solidFill>
                  <a:srgbClr val="7030A0"/>
                </a:solidFill>
              </a:rPr>
              <a:t>cạnh</a:t>
            </a:r>
            <a:r>
              <a:rPr lang="en-US" sz="1200" b="1" dirty="0">
                <a:solidFill>
                  <a:srgbClr val="7030A0"/>
                </a:solidFill>
              </a:rPr>
              <a:t> </a:t>
            </a:r>
            <a:r>
              <a:rPr lang="en-US" sz="1200" b="1" dirty="0" err="1">
                <a:solidFill>
                  <a:srgbClr val="7030A0"/>
                </a:solidFill>
              </a:rPr>
              <a:t>tranh</a:t>
            </a:r>
            <a:r>
              <a:rPr lang="en-US" sz="1200" b="1" dirty="0">
                <a:solidFill>
                  <a:srgbClr val="7030A0"/>
                </a:solidFill>
              </a:rPr>
              <a:t>, </a:t>
            </a:r>
            <a:r>
              <a:rPr lang="en-US" sz="1200" b="1" dirty="0" err="1">
                <a:solidFill>
                  <a:srgbClr val="7030A0"/>
                </a:solidFill>
              </a:rPr>
              <a:t>pháp</a:t>
            </a:r>
            <a:r>
              <a:rPr lang="en-US" sz="1200" b="1" dirty="0">
                <a:solidFill>
                  <a:srgbClr val="7030A0"/>
                </a:solidFill>
              </a:rPr>
              <a:t> </a:t>
            </a:r>
            <a:r>
              <a:rPr lang="en-US" sz="1200" b="1" dirty="0" err="1">
                <a:solidFill>
                  <a:srgbClr val="7030A0"/>
                </a:solidFill>
              </a:rPr>
              <a:t>luật</a:t>
            </a:r>
            <a:r>
              <a:rPr lang="en-US" sz="1200" b="1" dirty="0">
                <a:solidFill>
                  <a:srgbClr val="7030A0"/>
                </a:solidFill>
              </a:rPr>
              <a:t> </a:t>
            </a:r>
            <a:r>
              <a:rPr lang="en-US" sz="1200" b="1" dirty="0" err="1">
                <a:solidFill>
                  <a:srgbClr val="7030A0"/>
                </a:solidFill>
              </a:rPr>
              <a:t>có</a:t>
            </a:r>
            <a:r>
              <a:rPr lang="en-US" sz="1200" b="1" dirty="0">
                <a:solidFill>
                  <a:srgbClr val="7030A0"/>
                </a:solidFill>
              </a:rPr>
              <a:t> </a:t>
            </a:r>
            <a:r>
              <a:rPr lang="en-US" sz="1200" b="1" dirty="0" err="1">
                <a:solidFill>
                  <a:srgbClr val="7030A0"/>
                </a:solidFill>
              </a:rPr>
              <a:t>thể</a:t>
            </a:r>
            <a:r>
              <a:rPr lang="en-US" sz="1200" b="1" dirty="0">
                <a:solidFill>
                  <a:srgbClr val="7030A0"/>
                </a:solidFill>
              </a:rPr>
              <a:t> </a:t>
            </a:r>
            <a:r>
              <a:rPr lang="en-US" sz="1200" b="1" dirty="0" err="1">
                <a:solidFill>
                  <a:srgbClr val="7030A0"/>
                </a:solidFill>
              </a:rPr>
              <a:t>làm</a:t>
            </a:r>
            <a:r>
              <a:rPr lang="en-US" sz="1200" b="1" dirty="0">
                <a:solidFill>
                  <a:srgbClr val="7030A0"/>
                </a:solidFill>
              </a:rPr>
              <a:t> </a:t>
            </a:r>
            <a:r>
              <a:rPr lang="en-US" sz="1200" b="1" dirty="0" err="1">
                <a:solidFill>
                  <a:srgbClr val="7030A0"/>
                </a:solidFill>
              </a:rPr>
              <a:t>hồi</a:t>
            </a:r>
            <a:r>
              <a:rPr lang="en-US" sz="1200" b="1" dirty="0">
                <a:solidFill>
                  <a:srgbClr val="7030A0"/>
                </a:solidFill>
              </a:rPr>
              <a:t> </a:t>
            </a:r>
            <a:r>
              <a:rPr lang="en-US" sz="1200" b="1" dirty="0" err="1">
                <a:solidFill>
                  <a:srgbClr val="7030A0"/>
                </a:solidFill>
              </a:rPr>
              <a:t>sinh</a:t>
            </a:r>
            <a:r>
              <a:rPr lang="en-US" sz="1200" b="1" dirty="0">
                <a:solidFill>
                  <a:srgbClr val="7030A0"/>
                </a:solidFill>
              </a:rPr>
              <a:t> </a:t>
            </a:r>
            <a:r>
              <a:rPr lang="en-US" sz="1200" b="1" dirty="0" err="1">
                <a:solidFill>
                  <a:srgbClr val="7030A0"/>
                </a:solidFill>
              </a:rPr>
              <a:t>cạnh</a:t>
            </a:r>
            <a:r>
              <a:rPr lang="en-US" sz="1200" b="1" dirty="0">
                <a:solidFill>
                  <a:srgbClr val="7030A0"/>
                </a:solidFill>
              </a:rPr>
              <a:t> </a:t>
            </a:r>
            <a:r>
              <a:rPr lang="en-US" sz="1200" b="1" dirty="0" err="1">
                <a:solidFill>
                  <a:srgbClr val="7030A0"/>
                </a:solidFill>
              </a:rPr>
              <a:t>tranh</a:t>
            </a:r>
            <a:r>
              <a:rPr lang="en-US" sz="1200" b="1" dirty="0">
                <a:solidFill>
                  <a:srgbClr val="7030A0"/>
                </a:solidFill>
              </a:rPr>
              <a:t> </a:t>
            </a:r>
            <a:r>
              <a:rPr lang="en-US" sz="1200" b="1" dirty="0" err="1">
                <a:solidFill>
                  <a:srgbClr val="7030A0"/>
                </a:solidFill>
              </a:rPr>
              <a:t>hoặc</a:t>
            </a:r>
            <a:r>
              <a:rPr lang="en-US" sz="1200" b="1" dirty="0">
                <a:solidFill>
                  <a:srgbClr val="7030A0"/>
                </a:solidFill>
              </a:rPr>
              <a:t> </a:t>
            </a:r>
            <a:r>
              <a:rPr lang="en-US" sz="1200" b="1" dirty="0" err="1">
                <a:solidFill>
                  <a:srgbClr val="7030A0"/>
                </a:solidFill>
              </a:rPr>
              <a:t>cấm</a:t>
            </a:r>
            <a:r>
              <a:rPr lang="en-US" sz="1200" b="1" dirty="0">
                <a:solidFill>
                  <a:srgbClr val="7030A0"/>
                </a:solidFill>
              </a:rPr>
              <a:t> </a:t>
            </a:r>
            <a:r>
              <a:rPr lang="en-US" sz="1200" b="1" dirty="0" err="1">
                <a:solidFill>
                  <a:srgbClr val="7030A0"/>
                </a:solidFill>
              </a:rPr>
              <a:t>đoán</a:t>
            </a:r>
            <a:r>
              <a:rPr lang="en-US" sz="1200" b="1" dirty="0">
                <a:solidFill>
                  <a:srgbClr val="7030A0"/>
                </a:solidFill>
              </a:rPr>
              <a:t> </a:t>
            </a:r>
            <a:r>
              <a:rPr lang="en-US" sz="1200" b="1" dirty="0" err="1">
                <a:solidFill>
                  <a:srgbClr val="7030A0"/>
                </a:solidFill>
              </a:rPr>
              <a:t>các</a:t>
            </a:r>
            <a:r>
              <a:rPr lang="en-US" sz="1200" b="1" dirty="0">
                <a:solidFill>
                  <a:srgbClr val="7030A0"/>
                </a:solidFill>
              </a:rPr>
              <a:t> </a:t>
            </a:r>
            <a:r>
              <a:rPr lang="en-US" sz="1200" b="1" dirty="0" err="1">
                <a:solidFill>
                  <a:srgbClr val="7030A0"/>
                </a:solidFill>
              </a:rPr>
              <a:t>hành</a:t>
            </a:r>
            <a:r>
              <a:rPr lang="en-US" sz="1200" b="1" dirty="0">
                <a:solidFill>
                  <a:srgbClr val="7030A0"/>
                </a:solidFill>
              </a:rPr>
              <a:t> vi </a:t>
            </a:r>
            <a:r>
              <a:rPr lang="en-US" sz="1200" b="1" dirty="0" err="1">
                <a:solidFill>
                  <a:srgbClr val="7030A0"/>
                </a:solidFill>
              </a:rPr>
              <a:t>triệt</a:t>
            </a:r>
            <a:r>
              <a:rPr lang="en-US" sz="1200" b="1" dirty="0">
                <a:solidFill>
                  <a:srgbClr val="7030A0"/>
                </a:solidFill>
              </a:rPr>
              <a:t> </a:t>
            </a:r>
            <a:r>
              <a:rPr lang="en-US" sz="1200" b="1" dirty="0" err="1">
                <a:solidFill>
                  <a:srgbClr val="7030A0"/>
                </a:solidFill>
              </a:rPr>
              <a:t>tiêu</a:t>
            </a:r>
            <a:r>
              <a:rPr lang="en-US" sz="1200" b="1" dirty="0">
                <a:solidFill>
                  <a:srgbClr val="7030A0"/>
                </a:solidFill>
              </a:rPr>
              <a:t> </a:t>
            </a:r>
            <a:r>
              <a:rPr lang="en-US" sz="1200" b="1" dirty="0" err="1">
                <a:solidFill>
                  <a:srgbClr val="7030A0"/>
                </a:solidFill>
              </a:rPr>
              <a:t>cạnh</a:t>
            </a:r>
            <a:r>
              <a:rPr lang="en-US" sz="1200" b="1" dirty="0">
                <a:solidFill>
                  <a:srgbClr val="7030A0"/>
                </a:solidFill>
              </a:rPr>
              <a:t> </a:t>
            </a:r>
            <a:r>
              <a:rPr lang="en-US" sz="1200" b="1" dirty="0" err="1">
                <a:solidFill>
                  <a:srgbClr val="7030A0"/>
                </a:solidFill>
              </a:rPr>
              <a:t>tranh</a:t>
            </a:r>
            <a:r>
              <a:rPr lang="en-US" sz="1200" b="1" dirty="0">
                <a:solidFill>
                  <a:srgbClr val="7030A0"/>
                </a:solidFill>
              </a:rPr>
              <a:t> </a:t>
            </a:r>
            <a:r>
              <a:rPr lang="en-US" sz="1200" b="1" dirty="0" err="1">
                <a:solidFill>
                  <a:srgbClr val="7030A0"/>
                </a:solidFill>
              </a:rPr>
              <a:t>và</a:t>
            </a:r>
            <a:r>
              <a:rPr lang="en-US" sz="1200" b="1" dirty="0">
                <a:solidFill>
                  <a:srgbClr val="7030A0"/>
                </a:solidFill>
              </a:rPr>
              <a:t> </a:t>
            </a:r>
            <a:r>
              <a:rPr lang="en-US" sz="1200" b="1" dirty="0" err="1">
                <a:solidFill>
                  <a:srgbClr val="7030A0"/>
                </a:solidFill>
              </a:rPr>
              <a:t>bằng</a:t>
            </a:r>
            <a:r>
              <a:rPr lang="en-US" sz="1200" b="1" dirty="0">
                <a:solidFill>
                  <a:srgbClr val="7030A0"/>
                </a:solidFill>
              </a:rPr>
              <a:t> </a:t>
            </a:r>
            <a:r>
              <a:rPr lang="en-US" sz="1200" b="1" dirty="0" err="1">
                <a:solidFill>
                  <a:srgbClr val="7030A0"/>
                </a:solidFill>
              </a:rPr>
              <a:t>việc</a:t>
            </a:r>
            <a:r>
              <a:rPr lang="en-US" sz="1200" b="1" dirty="0">
                <a:solidFill>
                  <a:srgbClr val="7030A0"/>
                </a:solidFill>
              </a:rPr>
              <a:t> ban </a:t>
            </a:r>
            <a:r>
              <a:rPr lang="en-US" sz="1200" b="1" dirty="0" err="1">
                <a:solidFill>
                  <a:srgbClr val="7030A0"/>
                </a:solidFill>
              </a:rPr>
              <a:t>hành</a:t>
            </a:r>
            <a:r>
              <a:rPr lang="en-US" sz="1200" b="1" dirty="0">
                <a:solidFill>
                  <a:srgbClr val="7030A0"/>
                </a:solidFill>
              </a:rPr>
              <a:t> </a:t>
            </a:r>
            <a:r>
              <a:rPr lang="en-US" sz="1200" b="1" dirty="0" err="1">
                <a:solidFill>
                  <a:srgbClr val="7030A0"/>
                </a:solidFill>
              </a:rPr>
              <a:t>luật</a:t>
            </a:r>
            <a:r>
              <a:rPr lang="en-US" sz="1200" b="1" dirty="0">
                <a:solidFill>
                  <a:srgbClr val="7030A0"/>
                </a:solidFill>
              </a:rPr>
              <a:t> </a:t>
            </a:r>
            <a:r>
              <a:rPr lang="en-US" sz="1200" b="1" dirty="0" err="1">
                <a:solidFill>
                  <a:srgbClr val="7030A0"/>
                </a:solidFill>
              </a:rPr>
              <a:t>lệ</a:t>
            </a:r>
            <a:r>
              <a:rPr lang="en-US" sz="1200" b="1" dirty="0">
                <a:solidFill>
                  <a:srgbClr val="7030A0"/>
                </a:solidFill>
              </a:rPr>
              <a:t> </a:t>
            </a:r>
            <a:r>
              <a:rPr lang="en-US" sz="1200" b="1" dirty="0" err="1">
                <a:solidFill>
                  <a:srgbClr val="7030A0"/>
                </a:solidFill>
              </a:rPr>
              <a:t>nhằm</a:t>
            </a:r>
            <a:r>
              <a:rPr lang="en-US" sz="1200" b="1" dirty="0">
                <a:solidFill>
                  <a:srgbClr val="7030A0"/>
                </a:solidFill>
              </a:rPr>
              <a:t> </a:t>
            </a:r>
            <a:r>
              <a:rPr lang="en-US" sz="1200" b="1" dirty="0" err="1">
                <a:solidFill>
                  <a:srgbClr val="7030A0"/>
                </a:solidFill>
              </a:rPr>
              <a:t>trả</a:t>
            </a:r>
            <a:r>
              <a:rPr lang="en-US" sz="1200" b="1" dirty="0">
                <a:solidFill>
                  <a:srgbClr val="7030A0"/>
                </a:solidFill>
              </a:rPr>
              <a:t> </a:t>
            </a:r>
            <a:r>
              <a:rPr lang="en-US" sz="1200" b="1" dirty="0" err="1">
                <a:solidFill>
                  <a:srgbClr val="7030A0"/>
                </a:solidFill>
              </a:rPr>
              <a:t>lại</a:t>
            </a:r>
            <a:r>
              <a:rPr lang="en-US" sz="1200" b="1" dirty="0">
                <a:solidFill>
                  <a:srgbClr val="7030A0"/>
                </a:solidFill>
              </a:rPr>
              <a:t> </a:t>
            </a:r>
            <a:r>
              <a:rPr lang="en-US" sz="1200" b="1" dirty="0" err="1">
                <a:solidFill>
                  <a:srgbClr val="7030A0"/>
                </a:solidFill>
              </a:rPr>
              <a:t>dũng</a:t>
            </a:r>
            <a:r>
              <a:rPr lang="en-US" sz="1200" b="1" dirty="0">
                <a:solidFill>
                  <a:srgbClr val="7030A0"/>
                </a:solidFill>
              </a:rPr>
              <a:t> </a:t>
            </a:r>
            <a:r>
              <a:rPr lang="en-US" sz="1200" b="1" dirty="0" err="1">
                <a:solidFill>
                  <a:srgbClr val="7030A0"/>
                </a:solidFill>
              </a:rPr>
              <a:t>khí</a:t>
            </a:r>
            <a:r>
              <a:rPr lang="en-US" sz="1200" b="1" dirty="0">
                <a:solidFill>
                  <a:srgbClr val="7030A0"/>
                </a:solidFill>
              </a:rPr>
              <a:t> </a:t>
            </a:r>
            <a:r>
              <a:rPr lang="en-US" sz="1200" b="1" dirty="0" err="1">
                <a:solidFill>
                  <a:srgbClr val="7030A0"/>
                </a:solidFill>
              </a:rPr>
              <a:t>và</a:t>
            </a:r>
            <a:r>
              <a:rPr lang="en-US" sz="1200" b="1" dirty="0">
                <a:solidFill>
                  <a:srgbClr val="7030A0"/>
                </a:solidFill>
              </a:rPr>
              <a:t> </a:t>
            </a:r>
            <a:r>
              <a:rPr lang="en-US" sz="1200" b="1" dirty="0" err="1">
                <a:solidFill>
                  <a:srgbClr val="7030A0"/>
                </a:solidFill>
              </a:rPr>
              <a:t>cơ</a:t>
            </a:r>
            <a:r>
              <a:rPr lang="en-US" sz="1200" b="1" dirty="0">
                <a:solidFill>
                  <a:srgbClr val="7030A0"/>
                </a:solidFill>
              </a:rPr>
              <a:t> </a:t>
            </a:r>
            <a:r>
              <a:rPr lang="en-US" sz="1200" b="1" dirty="0" err="1">
                <a:solidFill>
                  <a:srgbClr val="7030A0"/>
                </a:solidFill>
              </a:rPr>
              <a:t>hội</a:t>
            </a:r>
            <a:r>
              <a:rPr lang="en-US" sz="1200" b="1" dirty="0">
                <a:solidFill>
                  <a:srgbClr val="7030A0"/>
                </a:solidFill>
              </a:rPr>
              <a:t> </a:t>
            </a:r>
            <a:r>
              <a:rPr lang="en-US" sz="1200" b="1" dirty="0" err="1">
                <a:solidFill>
                  <a:srgbClr val="7030A0"/>
                </a:solidFill>
              </a:rPr>
              <a:t>cho</a:t>
            </a:r>
            <a:r>
              <a:rPr lang="en-US" sz="1200" b="1" dirty="0">
                <a:solidFill>
                  <a:srgbClr val="7030A0"/>
                </a:solidFill>
              </a:rPr>
              <a:t> </a:t>
            </a:r>
            <a:r>
              <a:rPr lang="en-US" sz="1200" b="1" dirty="0" err="1">
                <a:solidFill>
                  <a:srgbClr val="7030A0"/>
                </a:solidFill>
              </a:rPr>
              <a:t>cạnh</a:t>
            </a:r>
            <a:r>
              <a:rPr lang="en-US" sz="1200" b="1" dirty="0">
                <a:solidFill>
                  <a:srgbClr val="7030A0"/>
                </a:solidFill>
              </a:rPr>
              <a:t> </a:t>
            </a:r>
            <a:r>
              <a:rPr lang="en-US" sz="1200" b="1" dirty="0" err="1">
                <a:solidFill>
                  <a:srgbClr val="7030A0"/>
                </a:solidFill>
              </a:rPr>
              <a:t>tranh</a:t>
            </a:r>
            <a:r>
              <a:rPr lang="en-US" sz="1200" b="1" dirty="0">
                <a:solidFill>
                  <a:srgbClr val="7030A0"/>
                </a:solidFill>
              </a:rPr>
              <a:t>, </a:t>
            </a:r>
            <a:r>
              <a:rPr lang="en-US" sz="1200" b="1" dirty="0" err="1">
                <a:solidFill>
                  <a:srgbClr val="7030A0"/>
                </a:solidFill>
              </a:rPr>
              <a:t>chúng</a:t>
            </a:r>
            <a:r>
              <a:rPr lang="en-US" sz="1200" b="1" dirty="0">
                <a:solidFill>
                  <a:srgbClr val="7030A0"/>
                </a:solidFill>
              </a:rPr>
              <a:t> </a:t>
            </a:r>
            <a:r>
              <a:rPr lang="en-US" sz="1200" b="1" dirty="0" err="1">
                <a:solidFill>
                  <a:srgbClr val="7030A0"/>
                </a:solidFill>
              </a:rPr>
              <a:t>ta</a:t>
            </a:r>
            <a:r>
              <a:rPr lang="en-US" sz="1200" b="1" dirty="0">
                <a:solidFill>
                  <a:srgbClr val="7030A0"/>
                </a:solidFill>
              </a:rPr>
              <a:t> </a:t>
            </a:r>
            <a:r>
              <a:rPr lang="en-US" sz="1200" b="1" dirty="0" err="1">
                <a:solidFill>
                  <a:srgbClr val="7030A0"/>
                </a:solidFill>
              </a:rPr>
              <a:t>có</a:t>
            </a:r>
            <a:r>
              <a:rPr lang="en-US" sz="1200" b="1" dirty="0">
                <a:solidFill>
                  <a:srgbClr val="7030A0"/>
                </a:solidFill>
              </a:rPr>
              <a:t> </a:t>
            </a:r>
            <a:r>
              <a:rPr lang="en-US" sz="1200" b="1" dirty="0" err="1">
                <a:solidFill>
                  <a:srgbClr val="7030A0"/>
                </a:solidFill>
              </a:rPr>
              <a:t>thể</a:t>
            </a:r>
            <a:r>
              <a:rPr lang="en-US" sz="1200" b="1" dirty="0">
                <a:solidFill>
                  <a:srgbClr val="7030A0"/>
                </a:solidFill>
              </a:rPr>
              <a:t> </a:t>
            </a:r>
            <a:r>
              <a:rPr lang="en-US" sz="1200" b="1" dirty="0" err="1">
                <a:solidFill>
                  <a:srgbClr val="7030A0"/>
                </a:solidFill>
              </a:rPr>
              <a:t>kìm</a:t>
            </a:r>
            <a:r>
              <a:rPr lang="en-US" sz="1200" b="1" dirty="0">
                <a:solidFill>
                  <a:srgbClr val="7030A0"/>
                </a:solidFill>
              </a:rPr>
              <a:t> </a:t>
            </a:r>
            <a:r>
              <a:rPr lang="en-US" sz="1200" b="1" dirty="0" err="1">
                <a:solidFill>
                  <a:srgbClr val="7030A0"/>
                </a:solidFill>
              </a:rPr>
              <a:t>hãm</a:t>
            </a:r>
            <a:r>
              <a:rPr lang="en-US" sz="1200" b="1" dirty="0">
                <a:solidFill>
                  <a:srgbClr val="7030A0"/>
                </a:solidFill>
              </a:rPr>
              <a:t> </a:t>
            </a:r>
            <a:r>
              <a:rPr lang="en-US" sz="1200" b="1" dirty="0" err="1">
                <a:solidFill>
                  <a:srgbClr val="7030A0"/>
                </a:solidFill>
              </a:rPr>
              <a:t>và</a:t>
            </a:r>
            <a:r>
              <a:rPr lang="en-US" sz="1200" b="1" dirty="0">
                <a:solidFill>
                  <a:srgbClr val="7030A0"/>
                </a:solidFill>
              </a:rPr>
              <a:t> </a:t>
            </a:r>
            <a:r>
              <a:rPr lang="en-US" sz="1200" b="1" dirty="0" err="1">
                <a:solidFill>
                  <a:srgbClr val="7030A0"/>
                </a:solidFill>
              </a:rPr>
              <a:t>ngăn</a:t>
            </a:r>
            <a:r>
              <a:rPr lang="en-US" sz="1200" b="1" dirty="0">
                <a:solidFill>
                  <a:srgbClr val="7030A0"/>
                </a:solidFill>
              </a:rPr>
              <a:t> </a:t>
            </a:r>
            <a:r>
              <a:rPr lang="en-US" sz="1200" b="1" dirty="0" err="1">
                <a:solidFill>
                  <a:srgbClr val="7030A0"/>
                </a:solidFill>
              </a:rPr>
              <a:t>ngừa</a:t>
            </a:r>
            <a:r>
              <a:rPr lang="en-US" sz="1200" b="1" dirty="0">
                <a:solidFill>
                  <a:srgbClr val="7030A0"/>
                </a:solidFill>
              </a:rPr>
              <a:t> </a:t>
            </a:r>
            <a:r>
              <a:rPr lang="en-US" sz="1200" b="1" dirty="0" err="1">
                <a:solidFill>
                  <a:srgbClr val="7030A0"/>
                </a:solidFill>
              </a:rPr>
              <a:t>được</a:t>
            </a:r>
            <a:r>
              <a:rPr lang="en-US" sz="1200" b="1" dirty="0">
                <a:solidFill>
                  <a:srgbClr val="7030A0"/>
                </a:solidFill>
              </a:rPr>
              <a:t> </a:t>
            </a:r>
            <a:r>
              <a:rPr lang="en-US" sz="1200" b="1" dirty="0" err="1">
                <a:solidFill>
                  <a:srgbClr val="7030A0"/>
                </a:solidFill>
              </a:rPr>
              <a:t>độc</a:t>
            </a:r>
            <a:r>
              <a:rPr lang="en-US" sz="1200" b="1" dirty="0">
                <a:solidFill>
                  <a:srgbClr val="7030A0"/>
                </a:solidFill>
              </a:rPr>
              <a:t> </a:t>
            </a:r>
            <a:r>
              <a:rPr lang="en-US" sz="1200" b="1" dirty="0" err="1">
                <a:solidFill>
                  <a:srgbClr val="7030A0"/>
                </a:solidFill>
              </a:rPr>
              <a:t>quyền</a:t>
            </a:r>
            <a:r>
              <a:rPr lang="en-US" sz="1200" b="1" dirty="0">
                <a:solidFill>
                  <a:srgbClr val="7030A0"/>
                </a:solidFill>
              </a:rPr>
              <a:t>” </a:t>
            </a:r>
            <a:r>
              <a:rPr lang="en-US" sz="1200" b="1" dirty="0" err="1">
                <a:solidFill>
                  <a:srgbClr val="7030A0"/>
                </a:solidFill>
              </a:rPr>
              <a:t>Tổng</a:t>
            </a:r>
            <a:r>
              <a:rPr lang="en-US" sz="1200" b="1" dirty="0">
                <a:solidFill>
                  <a:srgbClr val="7030A0"/>
                </a:solidFill>
              </a:rPr>
              <a:t> </a:t>
            </a:r>
            <a:r>
              <a:rPr lang="en-US" sz="1200" b="1" dirty="0" err="1">
                <a:solidFill>
                  <a:srgbClr val="7030A0"/>
                </a:solidFill>
              </a:rPr>
              <a:t>thống</a:t>
            </a:r>
            <a:r>
              <a:rPr lang="en-US" sz="1200" b="1" dirty="0">
                <a:solidFill>
                  <a:srgbClr val="7030A0"/>
                </a:solidFill>
              </a:rPr>
              <a:t> </a:t>
            </a:r>
            <a:r>
              <a:rPr lang="en-US" sz="1200" b="1" dirty="0" err="1">
                <a:solidFill>
                  <a:srgbClr val="7030A0"/>
                </a:solidFill>
              </a:rPr>
              <a:t>thứ</a:t>
            </a:r>
            <a:r>
              <a:rPr lang="en-US" sz="1200" b="1" dirty="0">
                <a:solidFill>
                  <a:srgbClr val="7030A0"/>
                </a:solidFill>
              </a:rPr>
              <a:t> 28 </a:t>
            </a:r>
            <a:r>
              <a:rPr lang="en-US" sz="1200" b="1" dirty="0" err="1">
                <a:solidFill>
                  <a:srgbClr val="7030A0"/>
                </a:solidFill>
              </a:rPr>
              <a:t>của</a:t>
            </a:r>
            <a:r>
              <a:rPr lang="en-US" sz="1200" b="1" dirty="0">
                <a:solidFill>
                  <a:srgbClr val="7030A0"/>
                </a:solidFill>
              </a:rPr>
              <a:t> </a:t>
            </a:r>
            <a:r>
              <a:rPr lang="en-US" sz="1200" b="1" dirty="0" err="1">
                <a:solidFill>
                  <a:srgbClr val="7030A0"/>
                </a:solidFill>
              </a:rPr>
              <a:t>Hoa</a:t>
            </a:r>
            <a:r>
              <a:rPr lang="en-US" sz="1200" b="1" dirty="0">
                <a:solidFill>
                  <a:srgbClr val="7030A0"/>
                </a:solidFill>
              </a:rPr>
              <a:t> </a:t>
            </a:r>
            <a:r>
              <a:rPr lang="en-US" sz="1200" b="1" dirty="0" err="1">
                <a:solidFill>
                  <a:srgbClr val="7030A0"/>
                </a:solidFill>
              </a:rPr>
              <a:t>Kỳ</a:t>
            </a:r>
            <a:r>
              <a:rPr lang="en-US" sz="1200" b="1" dirty="0">
                <a:solidFill>
                  <a:srgbClr val="7030A0"/>
                </a:solidFill>
              </a:rPr>
              <a:t>, </a:t>
            </a:r>
            <a:r>
              <a:rPr lang="en-US" sz="1200" b="1" dirty="0" err="1">
                <a:solidFill>
                  <a:srgbClr val="7030A0"/>
                </a:solidFill>
              </a:rPr>
              <a:t>người</a:t>
            </a:r>
            <a:r>
              <a:rPr lang="en-US" sz="1200" b="1" dirty="0">
                <a:solidFill>
                  <a:srgbClr val="7030A0"/>
                </a:solidFill>
              </a:rPr>
              <a:t> </a:t>
            </a:r>
            <a:r>
              <a:rPr lang="en-US" sz="1200" b="1" dirty="0" err="1">
                <a:solidFill>
                  <a:srgbClr val="7030A0"/>
                </a:solidFill>
              </a:rPr>
              <a:t>đã</a:t>
            </a:r>
            <a:r>
              <a:rPr lang="en-US" sz="1200" b="1" dirty="0">
                <a:solidFill>
                  <a:srgbClr val="7030A0"/>
                </a:solidFill>
              </a:rPr>
              <a:t> </a:t>
            </a:r>
            <a:r>
              <a:rPr lang="en-US" sz="1200" b="1" dirty="0" err="1">
                <a:solidFill>
                  <a:srgbClr val="7030A0"/>
                </a:solidFill>
              </a:rPr>
              <a:t>có</a:t>
            </a:r>
            <a:r>
              <a:rPr lang="en-US" sz="1200" b="1" dirty="0">
                <a:solidFill>
                  <a:srgbClr val="7030A0"/>
                </a:solidFill>
              </a:rPr>
              <a:t> </a:t>
            </a:r>
            <a:r>
              <a:rPr lang="en-US" sz="1200" b="1" dirty="0" err="1">
                <a:solidFill>
                  <a:srgbClr val="7030A0"/>
                </a:solidFill>
              </a:rPr>
              <a:t>đóng</a:t>
            </a:r>
            <a:r>
              <a:rPr lang="en-US" sz="1200" b="1" dirty="0">
                <a:solidFill>
                  <a:srgbClr val="7030A0"/>
                </a:solidFill>
              </a:rPr>
              <a:t> </a:t>
            </a:r>
            <a:r>
              <a:rPr lang="en-US" sz="1200" b="1" dirty="0" err="1">
                <a:solidFill>
                  <a:srgbClr val="7030A0"/>
                </a:solidFill>
              </a:rPr>
              <a:t>góp</a:t>
            </a:r>
            <a:r>
              <a:rPr lang="en-US" sz="1200" b="1" dirty="0">
                <a:solidFill>
                  <a:srgbClr val="7030A0"/>
                </a:solidFill>
              </a:rPr>
              <a:t> </a:t>
            </a:r>
            <a:r>
              <a:rPr lang="en-US" sz="1200" b="1" dirty="0" err="1">
                <a:solidFill>
                  <a:srgbClr val="7030A0"/>
                </a:solidFill>
              </a:rPr>
              <a:t>lớn</a:t>
            </a:r>
            <a:r>
              <a:rPr lang="en-US" sz="1200" b="1" dirty="0">
                <a:solidFill>
                  <a:srgbClr val="7030A0"/>
                </a:solidFill>
              </a:rPr>
              <a:t> </a:t>
            </a:r>
            <a:r>
              <a:rPr lang="en-US" sz="1200" b="1" dirty="0" err="1">
                <a:solidFill>
                  <a:srgbClr val="7030A0"/>
                </a:solidFill>
              </a:rPr>
              <a:t>để</a:t>
            </a:r>
            <a:r>
              <a:rPr lang="en-US" sz="1200" b="1" dirty="0">
                <a:solidFill>
                  <a:srgbClr val="7030A0"/>
                </a:solidFill>
              </a:rPr>
              <a:t> </a:t>
            </a:r>
            <a:r>
              <a:rPr lang="en-US" sz="1200" b="1" dirty="0" err="1">
                <a:solidFill>
                  <a:srgbClr val="7030A0"/>
                </a:solidFill>
              </a:rPr>
              <a:t>thông</a:t>
            </a:r>
            <a:r>
              <a:rPr lang="en-US" sz="1200" b="1" dirty="0">
                <a:solidFill>
                  <a:srgbClr val="7030A0"/>
                </a:solidFill>
              </a:rPr>
              <a:t> qua </a:t>
            </a:r>
            <a:r>
              <a:rPr lang="en-US" sz="1200" b="1" dirty="0" err="1">
                <a:solidFill>
                  <a:srgbClr val="7030A0"/>
                </a:solidFill>
              </a:rPr>
              <a:t>Đạo</a:t>
            </a:r>
            <a:r>
              <a:rPr lang="en-US" sz="1200" b="1" dirty="0">
                <a:solidFill>
                  <a:srgbClr val="7030A0"/>
                </a:solidFill>
              </a:rPr>
              <a:t> </a:t>
            </a:r>
            <a:r>
              <a:rPr lang="en-US" sz="1200" b="1" dirty="0" err="1">
                <a:solidFill>
                  <a:srgbClr val="7030A0"/>
                </a:solidFill>
              </a:rPr>
              <a:t>luật</a:t>
            </a:r>
            <a:r>
              <a:rPr lang="en-US" sz="1200" b="1" dirty="0">
                <a:solidFill>
                  <a:srgbClr val="7030A0"/>
                </a:solidFill>
              </a:rPr>
              <a:t> </a:t>
            </a:r>
            <a:r>
              <a:rPr lang="en-US" sz="1200" b="1" dirty="0" err="1">
                <a:solidFill>
                  <a:srgbClr val="7030A0"/>
                </a:solidFill>
              </a:rPr>
              <a:t>chống</a:t>
            </a:r>
            <a:r>
              <a:rPr lang="en-US" sz="1200" b="1" dirty="0">
                <a:solidFill>
                  <a:srgbClr val="7030A0"/>
                </a:solidFill>
              </a:rPr>
              <a:t> </a:t>
            </a:r>
            <a:r>
              <a:rPr lang="en-US" sz="1200" b="1" dirty="0" err="1">
                <a:solidFill>
                  <a:srgbClr val="7030A0"/>
                </a:solidFill>
              </a:rPr>
              <a:t>độc</a:t>
            </a:r>
            <a:r>
              <a:rPr lang="en-US" sz="1200" b="1" dirty="0">
                <a:solidFill>
                  <a:srgbClr val="7030A0"/>
                </a:solidFill>
              </a:rPr>
              <a:t> </a:t>
            </a:r>
            <a:r>
              <a:rPr lang="en-US" sz="1200" b="1" dirty="0" err="1">
                <a:solidFill>
                  <a:srgbClr val="7030A0"/>
                </a:solidFill>
              </a:rPr>
              <a:t>quyền</a:t>
            </a:r>
            <a:r>
              <a:rPr lang="en-US" sz="1200" b="1" dirty="0">
                <a:solidFill>
                  <a:srgbClr val="7030A0"/>
                </a:solidFill>
              </a:rPr>
              <a:t> </a:t>
            </a:r>
            <a:r>
              <a:rPr lang="en-US" sz="1200" dirty="0"/>
              <a:t>Clayton.</a:t>
            </a:r>
          </a:p>
          <a:p>
            <a:endParaRPr lang="en-US" dirty="0"/>
          </a:p>
        </p:txBody>
      </p:sp>
      <p:sp>
        <p:nvSpPr>
          <p:cNvPr id="4" name="Slide Number Placeholder 3"/>
          <p:cNvSpPr>
            <a:spLocks noGrp="1"/>
          </p:cNvSpPr>
          <p:nvPr>
            <p:ph type="sldNum" sz="quarter" idx="10"/>
          </p:nvPr>
        </p:nvSpPr>
        <p:spPr/>
        <p:txBody>
          <a:bodyPr/>
          <a:lstStyle/>
          <a:p>
            <a:fld id="{ABEBD469-00BB-4BD6-85FF-694B5E602BB3}"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Bình</a:t>
            </a:r>
            <a:r>
              <a:rPr lang="en-US" sz="1200" dirty="0" smtClean="0"/>
              <a:t> </a:t>
            </a:r>
            <a:r>
              <a:rPr lang="en-US" sz="1200" dirty="0" err="1" smtClean="0"/>
              <a:t>luân</a:t>
            </a:r>
            <a:r>
              <a:rPr lang="en-US" sz="1200" dirty="0" smtClean="0"/>
              <a:t>: X</a:t>
            </a:r>
            <a:r>
              <a:rPr lang="vi-VN" sz="1200" dirty="0" smtClean="0"/>
              <a:t>óa bỏ quyền lực thị trường quá mức của các độc quyền nhà nước</a:t>
            </a:r>
            <a:r>
              <a:rPr lang="en-US" sz="1200" dirty="0" smtClean="0"/>
              <a:t> </a:t>
            </a:r>
            <a:r>
              <a:rPr lang="en-US" sz="1200" dirty="0" smtClean="0">
                <a:sym typeface="Wingdings" pitchFamily="2" charset="2"/>
              </a:rPr>
              <a:t>&gt; </a:t>
            </a:r>
            <a:r>
              <a:rPr lang="vi-VN" sz="1200" dirty="0" smtClean="0"/>
              <a:t>sự tách biệt cấu trúc ở ba lĩnh vực chính:i) Tách biệt chức năng quản lý và chức năng thương mại;ii) Tách biệt các hoạt động độc quyền tự nhiên và hoạt động có tính cạnh tranh; và iii) Tách nhỏ các hoạt động có khả năng cạnh tranh.</a:t>
            </a:r>
          </a:p>
          <a:p>
            <a:endParaRPr lang="en-US" dirty="0"/>
          </a:p>
        </p:txBody>
      </p:sp>
      <p:sp>
        <p:nvSpPr>
          <p:cNvPr id="4" name="Slide Number Placeholder 3"/>
          <p:cNvSpPr>
            <a:spLocks noGrp="1"/>
          </p:cNvSpPr>
          <p:nvPr>
            <p:ph type="sldNum" sz="quarter" idx="10"/>
          </p:nvPr>
        </p:nvSpPr>
        <p:spPr/>
        <p:txBody>
          <a:bodyPr/>
          <a:lstStyle/>
          <a:p>
            <a:fld id="{ABEBD469-00BB-4BD6-85FF-694B5E602BB3}"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vi-VN" sz="1200" dirty="0"/>
              <a:t>Theo đó, đối tượng áp dụng cũng được mở rộng để phù hợp với việc mở rộng phạm vi điều chỉnh. Và Luật Cạnh tranh 2018 đã mở rộng thêm cơ quan tổ chức trong nước và ngoài nước</a:t>
            </a:r>
            <a:r>
              <a:rPr lang="en-US" sz="1200" dirty="0"/>
              <a:t>???</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n-US" sz="1200" dirty="0"/>
              <a:t>B</a:t>
            </a:r>
            <a:r>
              <a:rPr lang="vi-VN" sz="1200" dirty="0"/>
              <a:t>ất cứ một hành vi, một thỏa thuận hay một giao dịch M&amp;A nào xảy ra ở bất cứ nơi đâu, trong lãnh thổ VN hay ngoài lãnh thổ VN nhưng có khả năng tác động gây hạn chế cạnh tranh một cách đáng kể tới thị trường VN thì đều thuộc phạm vi điều chỉnh của Luật Cạnh tranh 2018.</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endParaRPr lang="en-US" sz="1200" dirty="0"/>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n-US" sz="1200" dirty="0"/>
              <a:t>….</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r>
              <a:rPr lang="en-US" sz="1200" dirty="0"/>
              <a:t> </a:t>
            </a:r>
            <a:r>
              <a:rPr lang="vi-VN" sz="1200" dirty="0"/>
              <a:t>Tuy nhiên, Luật Cạnh tranh 2004 mặc dù đưa ra các hành vi bị cấm đối với các cơ quan NN nhưng đã không có bất cứ một hình thức xử lý nào, khiến cho các quy định đó rất khó đi vào cuộc sống và ko có được hiệu quả thực thi nhất định.</a:t>
            </a:r>
          </a:p>
          <a:p>
            <a:pPr marL="0" marR="0" indent="0" algn="l" defTabSz="914400" rtl="0" eaLnBrk="1" fontAlgn="auto" latinLnBrk="0" hangingPunct="1">
              <a:lnSpc>
                <a:spcPct val="100000"/>
              </a:lnSpc>
              <a:spcBef>
                <a:spcPts val="0"/>
              </a:spcBef>
              <a:spcAft>
                <a:spcPts val="0"/>
              </a:spcAft>
              <a:buClrTx/>
              <a:buSzTx/>
              <a:buFont typeface="Arial" charset="0"/>
              <a:buChar char="•"/>
              <a:tabLst/>
              <a:defRPr/>
            </a:pPr>
            <a:endParaRPr lang="vi-VN" sz="1200" dirty="0"/>
          </a:p>
          <a:p>
            <a:endParaRPr lang="en-US" dirty="0"/>
          </a:p>
        </p:txBody>
      </p:sp>
      <p:sp>
        <p:nvSpPr>
          <p:cNvPr id="4" name="Slide Number Placeholder 3"/>
          <p:cNvSpPr>
            <a:spLocks noGrp="1"/>
          </p:cNvSpPr>
          <p:nvPr>
            <p:ph type="sldNum" sz="quarter" idx="10"/>
          </p:nvPr>
        </p:nvSpPr>
        <p:spPr/>
        <p:txBody>
          <a:bodyPr/>
          <a:lstStyle/>
          <a:p>
            <a:fld id="{ABEBD469-00BB-4BD6-85FF-694B5E602BB3}"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vi-VN" sz="1200" dirty="0"/>
              <a:t>Trước đây chúng ta cấm các hành vi thỏa thuận hạn chế cạnh tranh dựa trên một số tiêu chí, ví dụ dựa trên mức thị phần kết hợp giữa các doanh nghiệp tham gia khi cạnh tranh, thì Luật Cạnh tranh lần này quy định các tiêu chí đánh giá tác động hoặc khả năng gây tác động hạn chế cạnh tranh.</a:t>
            </a:r>
          </a:p>
          <a:p>
            <a:pPr>
              <a:buNone/>
            </a:pPr>
            <a:r>
              <a:rPr lang="en-US" dirty="0"/>
              <a:t>*  </a:t>
            </a:r>
            <a:r>
              <a:rPr lang="vi-VN" sz="1200" b="1" i="1" dirty="0"/>
              <a:t>Thứ ba</a:t>
            </a:r>
            <a:r>
              <a:rPr lang="vi-VN" sz="1200" dirty="0"/>
              <a:t>, hoàn thiện quy định kiểm soát thỏa thuận hạn chế cạnh tranh và bổ sung quy định về chính sách khoan hồng để tăng cường hiệu quả thực thi pháp luật cạnh tranh.</a:t>
            </a:r>
            <a:endParaRPr lang="en-US" sz="1200" dirty="0"/>
          </a:p>
          <a:p>
            <a:pPr>
              <a:buNone/>
            </a:pPr>
            <a:r>
              <a:rPr lang="en-US" sz="1200" b="1" dirty="0"/>
              <a:t>@	</a:t>
            </a:r>
            <a:r>
              <a:rPr lang="en-US" sz="1200" b="1" dirty="0" err="1"/>
              <a:t>Bổ</a:t>
            </a:r>
            <a:r>
              <a:rPr lang="en-US" sz="1200" b="1" dirty="0"/>
              <a:t> sung </a:t>
            </a:r>
            <a:r>
              <a:rPr lang="en-US" sz="1200" b="1" dirty="0" err="1"/>
              <a:t>thêm</a:t>
            </a:r>
            <a:r>
              <a:rPr lang="en-US" sz="1200" b="1" dirty="0"/>
              <a:t> </a:t>
            </a:r>
            <a:r>
              <a:rPr lang="en-US" sz="1200" b="1" dirty="0" err="1"/>
              <a:t>một</a:t>
            </a:r>
            <a:r>
              <a:rPr lang="en-US" sz="1200" b="1" dirty="0"/>
              <a:t> </a:t>
            </a:r>
            <a:r>
              <a:rPr lang="en-US" sz="1200" b="1" dirty="0" err="1"/>
              <a:t>số</a:t>
            </a:r>
            <a:r>
              <a:rPr lang="en-US" sz="1200" b="1" dirty="0"/>
              <a:t> </a:t>
            </a:r>
            <a:r>
              <a:rPr lang="en-US" sz="1200" b="1" dirty="0" err="1"/>
              <a:t>hành</a:t>
            </a:r>
            <a:r>
              <a:rPr lang="en-US" sz="1200" b="1" dirty="0"/>
              <a:t> vi </a:t>
            </a:r>
            <a:r>
              <a:rPr lang="en-US" sz="1200" b="1" dirty="0" err="1"/>
              <a:t>thỏa</a:t>
            </a:r>
            <a:r>
              <a:rPr lang="en-US" sz="1200" b="1" dirty="0"/>
              <a:t> </a:t>
            </a:r>
            <a:r>
              <a:rPr lang="en-US" sz="1200" b="1" dirty="0" err="1"/>
              <a:t>thuận</a:t>
            </a:r>
            <a:r>
              <a:rPr lang="en-US" sz="1200" b="1" dirty="0"/>
              <a:t> </a:t>
            </a:r>
            <a:r>
              <a:rPr lang="en-US" sz="1200" b="1" dirty="0" err="1"/>
              <a:t>hạn</a:t>
            </a:r>
            <a:r>
              <a:rPr lang="en-US" sz="1200" b="1" dirty="0"/>
              <a:t> </a:t>
            </a:r>
            <a:r>
              <a:rPr lang="en-US" sz="1200" b="1" dirty="0" err="1"/>
              <a:t>chế</a:t>
            </a:r>
            <a:r>
              <a:rPr lang="en-US" sz="1200" b="1" dirty="0"/>
              <a:t> </a:t>
            </a:r>
            <a:r>
              <a:rPr lang="en-US" sz="1200" b="1" dirty="0" err="1"/>
              <a:t>cạnh</a:t>
            </a:r>
            <a:r>
              <a:rPr lang="en-US" sz="1200" b="1" dirty="0"/>
              <a:t> </a:t>
            </a:r>
            <a:r>
              <a:rPr lang="en-US" sz="1200" b="1" dirty="0" err="1"/>
              <a:t>tranh</a:t>
            </a:r>
            <a:endParaRPr lang="en-US" sz="1200" dirty="0"/>
          </a:p>
          <a:p>
            <a:pPr marL="0" indent="0">
              <a:buNone/>
            </a:pPr>
            <a:r>
              <a:rPr lang="en-US" sz="1200" dirty="0" err="1"/>
              <a:t>Bên</a:t>
            </a:r>
            <a:r>
              <a:rPr lang="en-US" sz="1200" dirty="0"/>
              <a:t> </a:t>
            </a:r>
            <a:r>
              <a:rPr lang="en-US" sz="1200" dirty="0" err="1"/>
              <a:t>cạnh</a:t>
            </a:r>
            <a:r>
              <a:rPr lang="en-US" sz="1200" dirty="0"/>
              <a:t> </a:t>
            </a:r>
            <a:r>
              <a:rPr lang="en-US" sz="1200" dirty="0" err="1"/>
              <a:t>những</a:t>
            </a:r>
            <a:r>
              <a:rPr lang="en-US" sz="1200" dirty="0"/>
              <a:t> </a:t>
            </a:r>
            <a:r>
              <a:rPr lang="en-US" sz="1200" dirty="0" err="1"/>
              <a:t>hành</a:t>
            </a:r>
            <a:r>
              <a:rPr lang="en-US" sz="1200" dirty="0"/>
              <a:t> vi </a:t>
            </a:r>
            <a:r>
              <a:rPr lang="en-US" sz="1200" dirty="0" err="1"/>
              <a:t>thỏa</a:t>
            </a:r>
            <a:r>
              <a:rPr lang="en-US" sz="1200" dirty="0"/>
              <a:t> </a:t>
            </a:r>
            <a:r>
              <a:rPr lang="en-US" sz="1200" dirty="0" err="1"/>
              <a:t>thuận</a:t>
            </a:r>
            <a:r>
              <a:rPr lang="en-US" sz="1200" dirty="0"/>
              <a:t> </a:t>
            </a:r>
            <a:r>
              <a:rPr lang="en-US" sz="1200" dirty="0" err="1"/>
              <a:t>hạn</a:t>
            </a:r>
            <a:r>
              <a:rPr lang="en-US" sz="1200" dirty="0"/>
              <a:t> </a:t>
            </a:r>
            <a:r>
              <a:rPr lang="en-US" sz="1200" dirty="0" err="1"/>
              <a:t>chế</a:t>
            </a:r>
            <a:r>
              <a:rPr lang="en-US" sz="1200" dirty="0"/>
              <a:t> </a:t>
            </a:r>
            <a:r>
              <a:rPr lang="en-US" sz="1200" dirty="0" err="1"/>
              <a:t>cạnh</a:t>
            </a:r>
            <a:r>
              <a:rPr lang="en-US" sz="1200" dirty="0"/>
              <a:t> </a:t>
            </a:r>
            <a:r>
              <a:rPr lang="en-US" sz="1200" dirty="0" err="1"/>
              <a:t>tranh</a:t>
            </a:r>
            <a:r>
              <a:rPr lang="en-US" sz="1200" dirty="0"/>
              <a:t> </a:t>
            </a:r>
            <a:r>
              <a:rPr lang="en-US" sz="1200" dirty="0" err="1"/>
              <a:t>được</a:t>
            </a:r>
            <a:r>
              <a:rPr lang="en-US" sz="1200" dirty="0"/>
              <a:t> </a:t>
            </a:r>
            <a:r>
              <a:rPr lang="en-US" sz="1200" dirty="0" err="1"/>
              <a:t>quy</a:t>
            </a:r>
            <a:r>
              <a:rPr lang="en-US" sz="1200" dirty="0"/>
              <a:t> </a:t>
            </a:r>
            <a:r>
              <a:rPr lang="en-US" sz="1200" dirty="0" err="1"/>
              <a:t>định</a:t>
            </a:r>
            <a:r>
              <a:rPr lang="en-US" sz="1200" dirty="0"/>
              <a:t> </a:t>
            </a:r>
            <a:r>
              <a:rPr lang="en-US" sz="1200" dirty="0" err="1"/>
              <a:t>tại</a:t>
            </a:r>
            <a:r>
              <a:rPr lang="en-US" sz="1200" dirty="0"/>
              <a:t> </a:t>
            </a:r>
            <a:r>
              <a:rPr lang="en-US" sz="1200" dirty="0" err="1"/>
              <a:t>Luật</a:t>
            </a:r>
            <a:r>
              <a:rPr lang="en-US" sz="1200" dirty="0"/>
              <a:t> </a:t>
            </a:r>
            <a:r>
              <a:rPr lang="en-US" sz="1200" dirty="0" err="1"/>
              <a:t>Cạnh</a:t>
            </a:r>
            <a:r>
              <a:rPr lang="en-US" sz="1200" dirty="0"/>
              <a:t> </a:t>
            </a:r>
            <a:r>
              <a:rPr lang="en-US" sz="1200" dirty="0" err="1"/>
              <a:t>tranh</a:t>
            </a:r>
            <a:r>
              <a:rPr lang="en-US" sz="1200" dirty="0"/>
              <a:t> 2004, </a:t>
            </a:r>
            <a:r>
              <a:rPr lang="en-US" sz="1200" dirty="0" err="1"/>
              <a:t>Điều</a:t>
            </a:r>
            <a:r>
              <a:rPr lang="en-US" sz="1200" dirty="0"/>
              <a:t> 10 </a:t>
            </a:r>
            <a:r>
              <a:rPr lang="en-US" sz="1200" dirty="0" err="1"/>
              <a:t>Luật</a:t>
            </a:r>
            <a:r>
              <a:rPr lang="en-US" sz="1200" dirty="0"/>
              <a:t> </a:t>
            </a:r>
            <a:r>
              <a:rPr lang="en-US" sz="1200" dirty="0" err="1"/>
              <a:t>Cạnh</a:t>
            </a:r>
            <a:r>
              <a:rPr lang="en-US" sz="1200" dirty="0"/>
              <a:t> </a:t>
            </a:r>
            <a:r>
              <a:rPr lang="en-US" sz="1200" dirty="0" err="1"/>
              <a:t>tranh</a:t>
            </a:r>
            <a:r>
              <a:rPr lang="en-US" sz="1200" dirty="0"/>
              <a:t> 2018 </a:t>
            </a:r>
            <a:r>
              <a:rPr lang="en-US" sz="1200" dirty="0" err="1"/>
              <a:t>còn</a:t>
            </a:r>
            <a:r>
              <a:rPr lang="en-US" sz="1200" dirty="0"/>
              <a:t> </a:t>
            </a:r>
            <a:r>
              <a:rPr lang="en-US" sz="1200" dirty="0" err="1"/>
              <a:t>quy</a:t>
            </a:r>
            <a:r>
              <a:rPr lang="en-US" sz="1200" dirty="0"/>
              <a:t> </a:t>
            </a:r>
            <a:r>
              <a:rPr lang="en-US" sz="1200" dirty="0" err="1"/>
              <a:t>định</a:t>
            </a:r>
            <a:r>
              <a:rPr lang="en-US" sz="1200" dirty="0"/>
              <a:t> </a:t>
            </a:r>
            <a:r>
              <a:rPr lang="en-US" sz="1200" dirty="0" err="1"/>
              <a:t>thêm</a:t>
            </a:r>
            <a:r>
              <a:rPr lang="en-US" sz="1200" dirty="0"/>
              <a:t> 3 </a:t>
            </a:r>
            <a:r>
              <a:rPr lang="en-US" sz="1200" dirty="0" err="1"/>
              <a:t>hành</a:t>
            </a:r>
            <a:r>
              <a:rPr lang="en-US" sz="1200" dirty="0"/>
              <a:t> vi </a:t>
            </a:r>
            <a:r>
              <a:rPr lang="en-US" sz="1200" dirty="0" err="1"/>
              <a:t>mới</a:t>
            </a:r>
            <a:r>
              <a:rPr lang="en-US" sz="1200" dirty="0"/>
              <a:t>, </a:t>
            </a:r>
            <a:r>
              <a:rPr lang="en-US" sz="1200" dirty="0" err="1"/>
              <a:t>gồm</a:t>
            </a:r>
            <a:r>
              <a:rPr lang="en-US" sz="1200" dirty="0"/>
              <a:t> </a:t>
            </a:r>
            <a:r>
              <a:rPr lang="en-US" sz="1200" dirty="0" err="1"/>
              <a:t>có</a:t>
            </a:r>
            <a:r>
              <a:rPr lang="en-US" sz="1200" dirty="0"/>
              <a:t>:</a:t>
            </a:r>
          </a:p>
          <a:p>
            <a:r>
              <a:rPr lang="en-US" sz="1200" dirty="0" err="1"/>
              <a:t>Thỏa</a:t>
            </a:r>
            <a:r>
              <a:rPr lang="en-US" sz="1200" dirty="0"/>
              <a:t> </a:t>
            </a:r>
            <a:r>
              <a:rPr lang="en-US" sz="1200" dirty="0" err="1"/>
              <a:t>thuận</a:t>
            </a:r>
            <a:r>
              <a:rPr lang="en-US" sz="1200" dirty="0"/>
              <a:t> </a:t>
            </a:r>
            <a:r>
              <a:rPr lang="en-US" sz="1200" dirty="0" err="1"/>
              <a:t>không</a:t>
            </a:r>
            <a:r>
              <a:rPr lang="en-US" sz="1200" dirty="0"/>
              <a:t> </a:t>
            </a:r>
            <a:r>
              <a:rPr lang="en-US" sz="1200" dirty="0" err="1"/>
              <a:t>giao</a:t>
            </a:r>
            <a:r>
              <a:rPr lang="en-US" sz="1200" dirty="0"/>
              <a:t> </a:t>
            </a:r>
            <a:r>
              <a:rPr lang="en-US" sz="1200" dirty="0" err="1"/>
              <a:t>dịch</a:t>
            </a:r>
            <a:r>
              <a:rPr lang="en-US" sz="1200" dirty="0"/>
              <a:t> </a:t>
            </a:r>
            <a:r>
              <a:rPr lang="en-US" sz="1200" dirty="0" err="1"/>
              <a:t>với</a:t>
            </a:r>
            <a:r>
              <a:rPr lang="en-US" sz="1200" dirty="0"/>
              <a:t> </a:t>
            </a:r>
            <a:r>
              <a:rPr lang="en-US" sz="1200" dirty="0" err="1"/>
              <a:t>các</a:t>
            </a:r>
            <a:r>
              <a:rPr lang="en-US" sz="1200" dirty="0"/>
              <a:t> </a:t>
            </a:r>
            <a:r>
              <a:rPr lang="en-US" sz="1200" dirty="0" err="1"/>
              <a:t>bên</a:t>
            </a:r>
            <a:r>
              <a:rPr lang="en-US" sz="1200" dirty="0"/>
              <a:t> </a:t>
            </a:r>
            <a:r>
              <a:rPr lang="en-US" sz="1200" dirty="0" err="1"/>
              <a:t>không</a:t>
            </a:r>
            <a:r>
              <a:rPr lang="en-US" sz="1200" dirty="0"/>
              <a:t> </a:t>
            </a:r>
            <a:r>
              <a:rPr lang="en-US" sz="1200" dirty="0" err="1"/>
              <a:t>tham</a:t>
            </a:r>
            <a:r>
              <a:rPr lang="en-US" sz="1200" dirty="0"/>
              <a:t> </a:t>
            </a:r>
            <a:r>
              <a:rPr lang="en-US" sz="1200" dirty="0" err="1"/>
              <a:t>gia</a:t>
            </a:r>
            <a:r>
              <a:rPr lang="en-US" sz="1200" dirty="0"/>
              <a:t> </a:t>
            </a:r>
            <a:r>
              <a:rPr lang="en-US" sz="1200" dirty="0" err="1"/>
              <a:t>thỏa</a:t>
            </a:r>
            <a:r>
              <a:rPr lang="en-US" sz="1200" dirty="0"/>
              <a:t> </a:t>
            </a:r>
            <a:r>
              <a:rPr lang="en-US" sz="1200" dirty="0" err="1"/>
              <a:t>thuận</a:t>
            </a:r>
            <a:r>
              <a:rPr lang="en-US" sz="1200" dirty="0"/>
              <a:t>;</a:t>
            </a:r>
          </a:p>
          <a:p>
            <a:r>
              <a:rPr lang="en-US" sz="1200" dirty="0" err="1"/>
              <a:t>Thỏa</a:t>
            </a:r>
            <a:r>
              <a:rPr lang="en-US" sz="1200" dirty="0"/>
              <a:t> </a:t>
            </a:r>
            <a:r>
              <a:rPr lang="en-US" sz="1200" dirty="0" err="1"/>
              <a:t>thuận</a:t>
            </a:r>
            <a:r>
              <a:rPr lang="en-US" sz="1200" dirty="0"/>
              <a:t> </a:t>
            </a:r>
            <a:r>
              <a:rPr lang="en-US" sz="1200" dirty="0" err="1"/>
              <a:t>hạn</a:t>
            </a:r>
            <a:r>
              <a:rPr lang="en-US" sz="1200" dirty="0"/>
              <a:t> </a:t>
            </a:r>
            <a:r>
              <a:rPr lang="en-US" sz="1200" dirty="0" err="1"/>
              <a:t>chế</a:t>
            </a:r>
            <a:r>
              <a:rPr lang="en-US" sz="1200" dirty="0"/>
              <a:t> </a:t>
            </a:r>
            <a:r>
              <a:rPr lang="en-US" sz="1200" dirty="0" err="1"/>
              <a:t>thị</a:t>
            </a:r>
            <a:r>
              <a:rPr lang="en-US" sz="1200" dirty="0"/>
              <a:t> </a:t>
            </a:r>
            <a:r>
              <a:rPr lang="en-US" sz="1200" dirty="0" err="1"/>
              <a:t>trường</a:t>
            </a:r>
            <a:r>
              <a:rPr lang="en-US" sz="1200" dirty="0"/>
              <a:t> </a:t>
            </a:r>
            <a:r>
              <a:rPr lang="en-US" sz="1200" dirty="0" err="1"/>
              <a:t>tiêu</a:t>
            </a:r>
            <a:r>
              <a:rPr lang="en-US" sz="1200" dirty="0"/>
              <a:t> </a:t>
            </a:r>
            <a:r>
              <a:rPr lang="en-US" sz="1200" dirty="0" err="1"/>
              <a:t>thụ</a:t>
            </a:r>
            <a:r>
              <a:rPr lang="en-US" sz="1200" dirty="0"/>
              <a:t> </a:t>
            </a:r>
            <a:r>
              <a:rPr lang="en-US" sz="1200" dirty="0" err="1"/>
              <a:t>sản</a:t>
            </a:r>
            <a:r>
              <a:rPr lang="en-US" sz="1200" dirty="0"/>
              <a:t> </a:t>
            </a:r>
            <a:r>
              <a:rPr lang="en-US" sz="1200" dirty="0" err="1"/>
              <a:t>phẩm</a:t>
            </a:r>
            <a:r>
              <a:rPr lang="en-US" sz="1200" dirty="0"/>
              <a:t>, </a:t>
            </a:r>
            <a:r>
              <a:rPr lang="en-US" sz="1200" dirty="0" err="1"/>
              <a:t>nguồn</a:t>
            </a:r>
            <a:r>
              <a:rPr lang="en-US" sz="1200" dirty="0"/>
              <a:t> </a:t>
            </a:r>
            <a:r>
              <a:rPr lang="en-US" sz="1200" dirty="0" err="1"/>
              <a:t>cung</a:t>
            </a:r>
            <a:r>
              <a:rPr lang="en-US" sz="1200" dirty="0"/>
              <a:t> </a:t>
            </a:r>
            <a:r>
              <a:rPr lang="en-US" sz="1200" dirty="0" err="1"/>
              <a:t>cấp</a:t>
            </a:r>
            <a:r>
              <a:rPr lang="en-US" sz="1200" dirty="0"/>
              <a:t> </a:t>
            </a:r>
            <a:r>
              <a:rPr lang="en-US" sz="1200" dirty="0" err="1"/>
              <a:t>hàng</a:t>
            </a:r>
            <a:r>
              <a:rPr lang="en-US" sz="1200" dirty="0"/>
              <a:t> </a:t>
            </a:r>
            <a:r>
              <a:rPr lang="en-US" sz="1200" dirty="0" err="1"/>
              <a:t>hóa</a:t>
            </a:r>
            <a:r>
              <a:rPr lang="en-US" sz="1200" dirty="0"/>
              <a:t>, </a:t>
            </a:r>
            <a:r>
              <a:rPr lang="en-US" sz="1200" dirty="0" err="1"/>
              <a:t>cung</a:t>
            </a:r>
            <a:r>
              <a:rPr lang="en-US" sz="1200" dirty="0"/>
              <a:t> </a:t>
            </a:r>
            <a:r>
              <a:rPr lang="en-US" sz="1200" dirty="0" err="1"/>
              <a:t>ứng</a:t>
            </a:r>
            <a:r>
              <a:rPr lang="en-US" sz="1200" dirty="0"/>
              <a:t> </a:t>
            </a:r>
            <a:r>
              <a:rPr lang="en-US" sz="1200" dirty="0" err="1"/>
              <a:t>dịch</a:t>
            </a:r>
            <a:r>
              <a:rPr lang="en-US" sz="1200" dirty="0"/>
              <a:t> </a:t>
            </a:r>
            <a:r>
              <a:rPr lang="en-US" sz="1200" dirty="0" err="1"/>
              <a:t>vụ</a:t>
            </a:r>
            <a:r>
              <a:rPr lang="en-US" sz="1200" dirty="0"/>
              <a:t> </a:t>
            </a:r>
            <a:r>
              <a:rPr lang="en-US" sz="1200" dirty="0" err="1"/>
              <a:t>của</a:t>
            </a:r>
            <a:r>
              <a:rPr lang="en-US" sz="1200" dirty="0"/>
              <a:t> </a:t>
            </a:r>
            <a:r>
              <a:rPr lang="en-US" sz="1200" dirty="0" err="1"/>
              <a:t>các</a:t>
            </a:r>
            <a:r>
              <a:rPr lang="en-US" sz="1200" dirty="0"/>
              <a:t> </a:t>
            </a:r>
            <a:r>
              <a:rPr lang="en-US" sz="1200" dirty="0" err="1"/>
              <a:t>bên</a:t>
            </a:r>
            <a:r>
              <a:rPr lang="en-US" sz="1200" dirty="0"/>
              <a:t> </a:t>
            </a:r>
            <a:r>
              <a:rPr lang="en-US" sz="1200" dirty="0" err="1"/>
              <a:t>không</a:t>
            </a:r>
            <a:r>
              <a:rPr lang="en-US" sz="1200" dirty="0"/>
              <a:t> </a:t>
            </a:r>
            <a:r>
              <a:rPr lang="en-US" sz="1200" dirty="0" err="1"/>
              <a:t>tham</a:t>
            </a:r>
            <a:r>
              <a:rPr lang="en-US" sz="1200" dirty="0"/>
              <a:t> </a:t>
            </a:r>
            <a:r>
              <a:rPr lang="en-US" sz="1200" dirty="0" err="1"/>
              <a:t>gia</a:t>
            </a:r>
            <a:r>
              <a:rPr lang="en-US" sz="1200" dirty="0"/>
              <a:t> </a:t>
            </a:r>
            <a:r>
              <a:rPr lang="en-US" sz="1200" dirty="0" err="1"/>
              <a:t>thỏa</a:t>
            </a:r>
            <a:r>
              <a:rPr lang="en-US" sz="1200" dirty="0"/>
              <a:t> </a:t>
            </a:r>
            <a:r>
              <a:rPr lang="en-US" sz="1200" dirty="0" err="1"/>
              <a:t>thuận</a:t>
            </a:r>
            <a:r>
              <a:rPr lang="en-US" sz="1200" dirty="0"/>
              <a:t>;</a:t>
            </a:r>
          </a:p>
          <a:p>
            <a:r>
              <a:rPr lang="en-US" sz="1200" dirty="0" err="1"/>
              <a:t>Thỏa</a:t>
            </a:r>
            <a:r>
              <a:rPr lang="en-US" sz="1200" dirty="0"/>
              <a:t> </a:t>
            </a:r>
            <a:r>
              <a:rPr lang="en-US" sz="1200" dirty="0" err="1"/>
              <a:t>thuận</a:t>
            </a:r>
            <a:r>
              <a:rPr lang="en-US" sz="1200" dirty="0"/>
              <a:t> </a:t>
            </a:r>
            <a:r>
              <a:rPr lang="en-US" sz="1200" dirty="0" err="1"/>
              <a:t>khác</a:t>
            </a:r>
            <a:r>
              <a:rPr lang="en-US" sz="1200" dirty="0"/>
              <a:t> </a:t>
            </a:r>
            <a:r>
              <a:rPr lang="en-US" sz="1200" dirty="0" err="1"/>
              <a:t>gây</a:t>
            </a:r>
            <a:r>
              <a:rPr lang="en-US" sz="1200" dirty="0"/>
              <a:t> </a:t>
            </a:r>
            <a:r>
              <a:rPr lang="en-US" sz="1200" dirty="0" err="1"/>
              <a:t>tác</a:t>
            </a:r>
            <a:r>
              <a:rPr lang="en-US" sz="1200" dirty="0"/>
              <a:t> </a:t>
            </a:r>
            <a:r>
              <a:rPr lang="en-US" sz="1200" dirty="0" err="1"/>
              <a:t>động</a:t>
            </a:r>
            <a:r>
              <a:rPr lang="en-US" sz="1200" dirty="0"/>
              <a:t> </a:t>
            </a:r>
            <a:r>
              <a:rPr lang="en-US" sz="1200" dirty="0" err="1"/>
              <a:t>hoặc</a:t>
            </a:r>
            <a:r>
              <a:rPr lang="en-US" sz="1200" dirty="0"/>
              <a:t> </a:t>
            </a:r>
            <a:r>
              <a:rPr lang="en-US" sz="1200" dirty="0" err="1"/>
              <a:t>có</a:t>
            </a:r>
            <a:r>
              <a:rPr lang="en-US" sz="1200" dirty="0"/>
              <a:t> </a:t>
            </a:r>
            <a:r>
              <a:rPr lang="en-US" sz="1200" dirty="0" err="1"/>
              <a:t>khả</a:t>
            </a:r>
            <a:r>
              <a:rPr lang="en-US" sz="1200" dirty="0"/>
              <a:t> </a:t>
            </a:r>
            <a:r>
              <a:rPr lang="en-US" sz="1200" dirty="0" err="1"/>
              <a:t>năng</a:t>
            </a:r>
            <a:r>
              <a:rPr lang="en-US" sz="1200" dirty="0"/>
              <a:t> </a:t>
            </a:r>
            <a:r>
              <a:rPr lang="en-US" sz="1200" dirty="0" err="1"/>
              <a:t>gây</a:t>
            </a:r>
            <a:r>
              <a:rPr lang="en-US" sz="1200" dirty="0"/>
              <a:t> </a:t>
            </a:r>
            <a:r>
              <a:rPr lang="en-US" sz="1200" dirty="0" err="1"/>
              <a:t>tác</a:t>
            </a:r>
            <a:r>
              <a:rPr lang="en-US" sz="1200" dirty="0"/>
              <a:t> </a:t>
            </a:r>
            <a:r>
              <a:rPr lang="en-US" sz="1200" dirty="0" err="1"/>
              <a:t>động</a:t>
            </a:r>
            <a:r>
              <a:rPr lang="en-US" sz="1200" dirty="0"/>
              <a:t> </a:t>
            </a:r>
            <a:r>
              <a:rPr lang="en-US" sz="1200" dirty="0" err="1"/>
              <a:t>hạn</a:t>
            </a:r>
            <a:r>
              <a:rPr lang="en-US" sz="1200" dirty="0"/>
              <a:t> </a:t>
            </a:r>
            <a:r>
              <a:rPr lang="en-US" sz="1200" dirty="0" err="1"/>
              <a:t>chế</a:t>
            </a:r>
            <a:r>
              <a:rPr lang="en-US" sz="1200" dirty="0"/>
              <a:t> </a:t>
            </a:r>
            <a:r>
              <a:rPr lang="en-US" sz="1200" dirty="0" err="1"/>
              <a:t>cạnh</a:t>
            </a:r>
            <a:r>
              <a:rPr lang="en-US" sz="1200" dirty="0"/>
              <a:t> </a:t>
            </a:r>
            <a:r>
              <a:rPr lang="en-US" sz="1200" dirty="0" err="1"/>
              <a:t>tranh</a:t>
            </a:r>
            <a:r>
              <a:rPr lang="en-US" sz="1200" dirty="0"/>
              <a:t>.</a:t>
            </a:r>
          </a:p>
          <a:p>
            <a:pPr marL="0" indent="0">
              <a:buNone/>
            </a:pPr>
            <a:r>
              <a:rPr lang="en-US" sz="1200" b="1" dirty="0"/>
              <a:t>@	</a:t>
            </a:r>
            <a:r>
              <a:rPr lang="en-US" sz="1200" b="1" dirty="0" err="1"/>
              <a:t>Cấm</a:t>
            </a:r>
            <a:r>
              <a:rPr lang="en-US" sz="1200" b="1" dirty="0"/>
              <a:t> </a:t>
            </a:r>
            <a:r>
              <a:rPr lang="en-US" sz="1200" b="1" dirty="0" err="1"/>
              <a:t>thỏa</a:t>
            </a:r>
            <a:r>
              <a:rPr lang="en-US" sz="1200" b="1" dirty="0"/>
              <a:t> </a:t>
            </a:r>
            <a:r>
              <a:rPr lang="en-US" sz="1200" b="1" dirty="0" err="1"/>
              <a:t>thuận</a:t>
            </a:r>
            <a:r>
              <a:rPr lang="en-US" sz="1200" b="1" dirty="0"/>
              <a:t> </a:t>
            </a:r>
            <a:r>
              <a:rPr lang="en-US" sz="1200" b="1" dirty="0" err="1"/>
              <a:t>giữa</a:t>
            </a:r>
            <a:r>
              <a:rPr lang="en-US" sz="1200" b="1" dirty="0"/>
              <a:t> </a:t>
            </a:r>
            <a:r>
              <a:rPr lang="en-US" sz="1200" b="1" dirty="0" err="1"/>
              <a:t>các</a:t>
            </a:r>
            <a:r>
              <a:rPr lang="en-US" sz="1200" b="1" dirty="0"/>
              <a:t> </a:t>
            </a:r>
            <a:r>
              <a:rPr lang="en-US" sz="1200" b="1" dirty="0" err="1"/>
              <a:t>doanh</a:t>
            </a:r>
            <a:r>
              <a:rPr lang="en-US" sz="1200" b="1" dirty="0"/>
              <a:t> </a:t>
            </a:r>
            <a:r>
              <a:rPr lang="en-US" sz="1200" b="1" dirty="0" err="1"/>
              <a:t>nghiệp</a:t>
            </a:r>
            <a:r>
              <a:rPr lang="en-US" sz="1200" b="1" dirty="0"/>
              <a:t> </a:t>
            </a:r>
            <a:r>
              <a:rPr lang="en-US" sz="1200" b="1" dirty="0" err="1"/>
              <a:t>trên</a:t>
            </a:r>
            <a:r>
              <a:rPr lang="en-US" sz="1200" b="1" dirty="0"/>
              <a:t> </a:t>
            </a:r>
            <a:r>
              <a:rPr lang="en-US" sz="1200" b="1" dirty="0" err="1"/>
              <a:t>cùng</a:t>
            </a:r>
            <a:r>
              <a:rPr lang="en-US" sz="1200" b="1" dirty="0"/>
              <a:t> </a:t>
            </a:r>
            <a:r>
              <a:rPr lang="en-US" sz="1200" b="1" dirty="0" err="1"/>
              <a:t>thị</a:t>
            </a:r>
            <a:r>
              <a:rPr lang="en-US" sz="1200" b="1" dirty="0"/>
              <a:t> </a:t>
            </a:r>
            <a:r>
              <a:rPr lang="en-US" sz="1200" b="1" dirty="0" err="1"/>
              <a:t>trường</a:t>
            </a:r>
            <a:r>
              <a:rPr lang="en-US" sz="1200" b="1" dirty="0"/>
              <a:t> </a:t>
            </a:r>
            <a:r>
              <a:rPr lang="en-US" sz="1200" b="1" dirty="0" err="1"/>
              <a:t>liên</a:t>
            </a:r>
            <a:r>
              <a:rPr lang="en-US" sz="1200" b="1" dirty="0"/>
              <a:t> </a:t>
            </a:r>
            <a:r>
              <a:rPr lang="en-US" sz="1200" b="1" dirty="0" err="1"/>
              <a:t>quan</a:t>
            </a:r>
            <a:endParaRPr lang="en-US" sz="1200" dirty="0"/>
          </a:p>
          <a:p>
            <a:pPr marL="0" indent="0">
              <a:buNone/>
            </a:pPr>
            <a:r>
              <a:rPr lang="en-US" sz="1200" dirty="0"/>
              <a:t>	</a:t>
            </a:r>
            <a:r>
              <a:rPr lang="en-US" sz="1200" dirty="0" err="1"/>
              <a:t>Điều</a:t>
            </a:r>
            <a:r>
              <a:rPr lang="en-US" sz="1200" dirty="0"/>
              <a:t> 12 </a:t>
            </a:r>
            <a:r>
              <a:rPr lang="en-US" sz="1200" dirty="0" err="1"/>
              <a:t>Luật</a:t>
            </a:r>
            <a:r>
              <a:rPr lang="en-US" sz="1200" dirty="0"/>
              <a:t> </a:t>
            </a:r>
            <a:r>
              <a:rPr lang="en-US" sz="1200" dirty="0" err="1"/>
              <a:t>Cạnh</a:t>
            </a:r>
            <a:r>
              <a:rPr lang="en-US" sz="1200" dirty="0"/>
              <a:t> </a:t>
            </a:r>
            <a:r>
              <a:rPr lang="en-US" sz="1200" dirty="0" err="1"/>
              <a:t>tranh</a:t>
            </a:r>
            <a:r>
              <a:rPr lang="en-US" sz="1200" dirty="0"/>
              <a:t> 2018 </a:t>
            </a:r>
            <a:r>
              <a:rPr lang="en-US" sz="1200" dirty="0" err="1"/>
              <a:t>bổ</a:t>
            </a:r>
            <a:r>
              <a:rPr lang="en-US" sz="1200" dirty="0"/>
              <a:t> sung </a:t>
            </a:r>
            <a:r>
              <a:rPr lang="en-US" sz="1200" dirty="0" err="1"/>
              <a:t>quy</a:t>
            </a:r>
            <a:r>
              <a:rPr lang="en-US" sz="1200" dirty="0"/>
              <a:t> </a:t>
            </a:r>
            <a:r>
              <a:rPr lang="en-US" sz="1200" dirty="0" err="1"/>
              <a:t>định</a:t>
            </a:r>
            <a:r>
              <a:rPr lang="en-US" sz="1200" dirty="0"/>
              <a:t> </a:t>
            </a:r>
            <a:r>
              <a:rPr lang="en-US" sz="1200" dirty="0" err="1"/>
              <a:t>cấm</a:t>
            </a:r>
            <a:r>
              <a:rPr lang="en-US" sz="1200" dirty="0"/>
              <a:t> </a:t>
            </a:r>
            <a:r>
              <a:rPr lang="en-US" sz="1200" dirty="0" err="1"/>
              <a:t>thỏa</a:t>
            </a:r>
            <a:r>
              <a:rPr lang="en-US" sz="1200" dirty="0"/>
              <a:t> </a:t>
            </a:r>
            <a:r>
              <a:rPr lang="en-US" sz="1200" dirty="0" err="1"/>
              <a:t>thuận</a:t>
            </a:r>
            <a:r>
              <a:rPr lang="en-US" sz="1200" dirty="0"/>
              <a:t> </a:t>
            </a:r>
            <a:r>
              <a:rPr lang="en-US" sz="1200" dirty="0" err="1"/>
              <a:t>giữa</a:t>
            </a:r>
            <a:r>
              <a:rPr lang="en-US" sz="1200" dirty="0"/>
              <a:t> </a:t>
            </a:r>
            <a:r>
              <a:rPr lang="en-US" sz="1200" dirty="0" err="1"/>
              <a:t>các</a:t>
            </a:r>
            <a:r>
              <a:rPr lang="en-US" sz="1200" dirty="0"/>
              <a:t> DN </a:t>
            </a:r>
            <a:r>
              <a:rPr lang="en-US" sz="1200" dirty="0" err="1"/>
              <a:t>trên</a:t>
            </a:r>
            <a:r>
              <a:rPr lang="en-US" sz="1200" dirty="0"/>
              <a:t> </a:t>
            </a:r>
            <a:r>
              <a:rPr lang="en-US" sz="1200" dirty="0" err="1"/>
              <a:t>cùng</a:t>
            </a:r>
            <a:r>
              <a:rPr lang="en-US" sz="1200" dirty="0"/>
              <a:t> </a:t>
            </a:r>
            <a:r>
              <a:rPr lang="en-US" sz="1200" dirty="0" err="1"/>
              <a:t>một</a:t>
            </a:r>
            <a:r>
              <a:rPr lang="en-US" sz="1200" dirty="0"/>
              <a:t> </a:t>
            </a:r>
            <a:r>
              <a:rPr lang="en-US" sz="1200" dirty="0" err="1"/>
              <a:t>thị</a:t>
            </a:r>
            <a:r>
              <a:rPr lang="en-US" sz="1200" dirty="0"/>
              <a:t> </a:t>
            </a:r>
            <a:r>
              <a:rPr lang="en-US" sz="1200" dirty="0" err="1"/>
              <a:t>trường</a:t>
            </a:r>
            <a:r>
              <a:rPr lang="en-US" sz="1200" dirty="0"/>
              <a:t> </a:t>
            </a:r>
            <a:r>
              <a:rPr lang="en-US" sz="1200" dirty="0" err="1"/>
              <a:t>liên</a:t>
            </a:r>
            <a:r>
              <a:rPr lang="en-US" sz="1200" dirty="0"/>
              <a:t> </a:t>
            </a:r>
            <a:r>
              <a:rPr lang="en-US" sz="1200" dirty="0" err="1"/>
              <a:t>quan</a:t>
            </a:r>
            <a:r>
              <a:rPr lang="en-US" sz="1200" dirty="0"/>
              <a:t> </a:t>
            </a:r>
            <a:r>
              <a:rPr lang="en-US" sz="1200" dirty="0" err="1"/>
              <a:t>gây</a:t>
            </a:r>
            <a:r>
              <a:rPr lang="en-US" sz="1200" dirty="0"/>
              <a:t> </a:t>
            </a:r>
            <a:r>
              <a:rPr lang="en-US" sz="1200" dirty="0" err="1"/>
              <a:t>tác</a:t>
            </a:r>
            <a:r>
              <a:rPr lang="en-US" sz="1200" dirty="0"/>
              <a:t> </a:t>
            </a:r>
            <a:r>
              <a:rPr lang="en-US" sz="1200" dirty="0" err="1"/>
              <a:t>động</a:t>
            </a:r>
            <a:r>
              <a:rPr lang="en-US" sz="1200" dirty="0"/>
              <a:t> </a:t>
            </a:r>
            <a:r>
              <a:rPr lang="en-US" sz="1200" dirty="0" err="1"/>
              <a:t>hoặc</a:t>
            </a:r>
            <a:r>
              <a:rPr lang="en-US" sz="1200" dirty="0"/>
              <a:t> </a:t>
            </a:r>
            <a:r>
              <a:rPr lang="en-US" sz="1200" dirty="0" err="1"/>
              <a:t>có</a:t>
            </a:r>
            <a:r>
              <a:rPr lang="en-US" sz="1200" dirty="0"/>
              <a:t> </a:t>
            </a:r>
            <a:r>
              <a:rPr lang="en-US" sz="1200" dirty="0" err="1"/>
              <a:t>khả</a:t>
            </a:r>
            <a:r>
              <a:rPr lang="en-US" sz="1200" dirty="0"/>
              <a:t> </a:t>
            </a:r>
            <a:r>
              <a:rPr lang="en-US" sz="1200" dirty="0" err="1"/>
              <a:t>năng</a:t>
            </a:r>
            <a:r>
              <a:rPr lang="en-US" sz="1200" dirty="0"/>
              <a:t> </a:t>
            </a:r>
            <a:r>
              <a:rPr lang="en-US" sz="1200" dirty="0" err="1"/>
              <a:t>gây</a:t>
            </a:r>
            <a:r>
              <a:rPr lang="en-US" sz="1200" dirty="0"/>
              <a:t> </a:t>
            </a:r>
            <a:r>
              <a:rPr lang="en-US" sz="1200" dirty="0" err="1"/>
              <a:t>tác</a:t>
            </a:r>
            <a:r>
              <a:rPr lang="en-US" sz="1200" dirty="0"/>
              <a:t> </a:t>
            </a:r>
            <a:r>
              <a:rPr lang="en-US" sz="1200" dirty="0" err="1"/>
              <a:t>động</a:t>
            </a:r>
            <a:r>
              <a:rPr lang="en-US" sz="1200" dirty="0"/>
              <a:t> </a:t>
            </a:r>
            <a:r>
              <a:rPr lang="en-US" sz="1200" dirty="0" err="1"/>
              <a:t>hạn</a:t>
            </a:r>
            <a:r>
              <a:rPr lang="en-US" sz="1200" dirty="0"/>
              <a:t> </a:t>
            </a:r>
            <a:r>
              <a:rPr lang="en-US" sz="1200" dirty="0" err="1"/>
              <a:t>chế</a:t>
            </a:r>
            <a:r>
              <a:rPr lang="en-US" sz="1200" dirty="0"/>
              <a:t> </a:t>
            </a:r>
            <a:r>
              <a:rPr lang="en-US" sz="1200" dirty="0" err="1"/>
              <a:t>cạnh</a:t>
            </a:r>
            <a:r>
              <a:rPr lang="en-US" sz="1200" dirty="0"/>
              <a:t> </a:t>
            </a:r>
            <a:r>
              <a:rPr lang="en-US" sz="1200" dirty="0" err="1"/>
              <a:t>tranh</a:t>
            </a:r>
            <a:r>
              <a:rPr lang="en-US" sz="1200" dirty="0"/>
              <a:t> </a:t>
            </a:r>
            <a:r>
              <a:rPr lang="en-US" sz="1200" dirty="0" err="1"/>
              <a:t>một</a:t>
            </a:r>
            <a:r>
              <a:rPr lang="en-US" sz="1200" dirty="0"/>
              <a:t> </a:t>
            </a:r>
            <a:r>
              <a:rPr lang="en-US" sz="1200" dirty="0" err="1"/>
              <a:t>cách</a:t>
            </a:r>
            <a:r>
              <a:rPr lang="en-US" sz="1200" dirty="0"/>
              <a:t> </a:t>
            </a:r>
            <a:r>
              <a:rPr lang="en-US" sz="1200" dirty="0" err="1"/>
              <a:t>đáng</a:t>
            </a:r>
            <a:r>
              <a:rPr lang="en-US" sz="1200" dirty="0"/>
              <a:t> </a:t>
            </a:r>
            <a:r>
              <a:rPr lang="en-US" sz="1200" dirty="0" err="1"/>
              <a:t>kể</a:t>
            </a:r>
            <a:r>
              <a:rPr lang="en-US" sz="1200" dirty="0"/>
              <a:t> </a:t>
            </a:r>
            <a:r>
              <a:rPr lang="en-US" sz="1200" dirty="0" err="1"/>
              <a:t>trên</a:t>
            </a:r>
            <a:r>
              <a:rPr lang="en-US" sz="1200" dirty="0"/>
              <a:t> </a:t>
            </a:r>
            <a:r>
              <a:rPr lang="en-US" sz="1200" dirty="0" err="1"/>
              <a:t>thị</a:t>
            </a:r>
            <a:r>
              <a:rPr lang="en-US" sz="1200" dirty="0"/>
              <a:t> </a:t>
            </a:r>
            <a:r>
              <a:rPr lang="en-US" sz="1200" dirty="0" err="1"/>
              <a:t>trường</a:t>
            </a:r>
            <a:r>
              <a:rPr lang="en-US" sz="1200" dirty="0"/>
              <a:t> </a:t>
            </a:r>
            <a:r>
              <a:rPr lang="en-US" sz="1200" dirty="0" err="1"/>
              <a:t>và</a:t>
            </a:r>
            <a:r>
              <a:rPr lang="en-US" sz="1200" dirty="0"/>
              <a:t> </a:t>
            </a:r>
            <a:r>
              <a:rPr lang="en-US" sz="1200" dirty="0" err="1"/>
              <a:t>thỏa</a:t>
            </a:r>
            <a:r>
              <a:rPr lang="en-US" sz="1200" dirty="0"/>
              <a:t> </a:t>
            </a:r>
            <a:r>
              <a:rPr lang="en-US" sz="1200" dirty="0" err="1"/>
              <a:t>thuận</a:t>
            </a:r>
            <a:r>
              <a:rPr lang="en-US" sz="1200" dirty="0"/>
              <a:t> </a:t>
            </a:r>
            <a:r>
              <a:rPr lang="en-US" sz="1200" dirty="0" err="1"/>
              <a:t>hạn</a:t>
            </a:r>
            <a:r>
              <a:rPr lang="en-US" sz="1200" dirty="0"/>
              <a:t> </a:t>
            </a:r>
            <a:r>
              <a:rPr lang="en-US" sz="1200" dirty="0" err="1"/>
              <a:t>chế</a:t>
            </a:r>
            <a:r>
              <a:rPr lang="en-US" sz="1200" dirty="0"/>
              <a:t> </a:t>
            </a:r>
            <a:r>
              <a:rPr lang="en-US" sz="1200" dirty="0" err="1"/>
              <a:t>cạnh</a:t>
            </a:r>
            <a:r>
              <a:rPr lang="en-US" sz="1200" dirty="0"/>
              <a:t> </a:t>
            </a:r>
            <a:r>
              <a:rPr lang="en-US" sz="1200" dirty="0" err="1"/>
              <a:t>tranh</a:t>
            </a:r>
            <a:r>
              <a:rPr lang="en-US" sz="1200" dirty="0"/>
              <a:t> </a:t>
            </a:r>
            <a:r>
              <a:rPr lang="en-US" sz="1200" dirty="0" err="1"/>
              <a:t>giữa</a:t>
            </a:r>
            <a:r>
              <a:rPr lang="en-US" sz="1200" dirty="0"/>
              <a:t> </a:t>
            </a:r>
            <a:r>
              <a:rPr lang="en-US" sz="1200" dirty="0" err="1"/>
              <a:t>các</a:t>
            </a:r>
            <a:r>
              <a:rPr lang="en-US" sz="1200" dirty="0"/>
              <a:t> </a:t>
            </a:r>
            <a:r>
              <a:rPr lang="en-US" sz="1200" dirty="0" err="1"/>
              <a:t>doanh</a:t>
            </a:r>
            <a:r>
              <a:rPr lang="en-US" sz="1200" dirty="0"/>
              <a:t> </a:t>
            </a:r>
            <a:r>
              <a:rPr lang="en-US" sz="1200" dirty="0" err="1"/>
              <a:t>nghiệp</a:t>
            </a:r>
            <a:r>
              <a:rPr lang="en-US" sz="1200" dirty="0"/>
              <a:t> </a:t>
            </a:r>
            <a:r>
              <a:rPr lang="en-US" sz="1200" dirty="0" err="1"/>
              <a:t>kinh</a:t>
            </a:r>
            <a:r>
              <a:rPr lang="en-US" sz="1200" dirty="0"/>
              <a:t> </a:t>
            </a:r>
            <a:r>
              <a:rPr lang="en-US" sz="1200" dirty="0" err="1"/>
              <a:t>doanh</a:t>
            </a:r>
            <a:r>
              <a:rPr lang="en-US" sz="1200" dirty="0"/>
              <a:t> ở </a:t>
            </a:r>
            <a:r>
              <a:rPr lang="en-US" sz="1200" dirty="0" err="1"/>
              <a:t>các</a:t>
            </a:r>
            <a:r>
              <a:rPr lang="en-US" sz="1200" dirty="0"/>
              <a:t> </a:t>
            </a:r>
            <a:r>
              <a:rPr lang="en-US" sz="1200" dirty="0" err="1"/>
              <a:t>công</a:t>
            </a:r>
            <a:r>
              <a:rPr lang="en-US" sz="1200" dirty="0"/>
              <a:t> </a:t>
            </a:r>
            <a:r>
              <a:rPr lang="en-US" sz="1200" dirty="0" err="1"/>
              <a:t>đoạn</a:t>
            </a:r>
            <a:r>
              <a:rPr lang="en-US" sz="1200" dirty="0"/>
              <a:t> </a:t>
            </a:r>
            <a:r>
              <a:rPr lang="en-US" sz="1200" dirty="0" err="1"/>
              <a:t>khác</a:t>
            </a:r>
            <a:r>
              <a:rPr lang="en-US" sz="1200" dirty="0"/>
              <a:t> </a:t>
            </a:r>
            <a:r>
              <a:rPr lang="en-US" sz="1200" dirty="0" err="1"/>
              <a:t>nhau</a:t>
            </a:r>
            <a:r>
              <a:rPr lang="en-US" sz="1200" dirty="0"/>
              <a:t> </a:t>
            </a:r>
            <a:r>
              <a:rPr lang="en-US" sz="1200" dirty="0" err="1"/>
              <a:t>trong</a:t>
            </a:r>
            <a:r>
              <a:rPr lang="en-US" sz="1200" dirty="0"/>
              <a:t> </a:t>
            </a:r>
            <a:r>
              <a:rPr lang="en-US" sz="1200" dirty="0" err="1"/>
              <a:t>cùng</a:t>
            </a:r>
            <a:r>
              <a:rPr lang="en-US" sz="1200" dirty="0"/>
              <a:t> </a:t>
            </a:r>
            <a:r>
              <a:rPr lang="en-US" sz="1200" dirty="0" err="1"/>
              <a:t>một</a:t>
            </a:r>
            <a:r>
              <a:rPr lang="en-US" sz="1200" dirty="0"/>
              <a:t> </a:t>
            </a:r>
            <a:r>
              <a:rPr lang="en-US" sz="1200" dirty="0" err="1"/>
              <a:t>chuỗi</a:t>
            </a:r>
            <a:r>
              <a:rPr lang="en-US" sz="1200" dirty="0"/>
              <a:t> </a:t>
            </a:r>
            <a:r>
              <a:rPr lang="en-US" sz="1200" dirty="0" err="1"/>
              <a:t>sản</a:t>
            </a:r>
            <a:r>
              <a:rPr lang="en-US" sz="1200" dirty="0"/>
              <a:t> </a:t>
            </a:r>
            <a:r>
              <a:rPr lang="en-US" sz="1200" dirty="0" err="1"/>
              <a:t>xuất</a:t>
            </a:r>
            <a:r>
              <a:rPr lang="en-US" sz="1200" dirty="0"/>
              <a:t>, </a:t>
            </a:r>
            <a:r>
              <a:rPr lang="en-US" sz="1200" dirty="0" err="1"/>
              <a:t>phân</a:t>
            </a:r>
            <a:r>
              <a:rPr lang="en-US" sz="1200" dirty="0"/>
              <a:t> </a:t>
            </a:r>
            <a:r>
              <a:rPr lang="en-US" sz="1200" dirty="0" err="1"/>
              <a:t>phối</a:t>
            </a:r>
            <a:r>
              <a:rPr lang="en-US" sz="1200" dirty="0"/>
              <a:t>, </a:t>
            </a:r>
            <a:r>
              <a:rPr lang="en-US" sz="1200" dirty="0" err="1"/>
              <a:t>cung</a:t>
            </a:r>
            <a:r>
              <a:rPr lang="en-US" sz="1200" dirty="0"/>
              <a:t> </a:t>
            </a:r>
            <a:r>
              <a:rPr lang="en-US" sz="1200" dirty="0" err="1"/>
              <a:t>ứng</a:t>
            </a:r>
            <a:r>
              <a:rPr lang="en-US" sz="1200" dirty="0"/>
              <a:t> </a:t>
            </a:r>
            <a:r>
              <a:rPr lang="en-US" sz="1200" dirty="0" err="1"/>
              <a:t>đối</a:t>
            </a:r>
            <a:r>
              <a:rPr lang="en-US" sz="1200" dirty="0"/>
              <a:t> </a:t>
            </a:r>
            <a:r>
              <a:rPr lang="en-US" sz="1200" dirty="0" err="1"/>
              <a:t>với</a:t>
            </a:r>
            <a:r>
              <a:rPr lang="en-US" sz="1200" dirty="0"/>
              <a:t> </a:t>
            </a:r>
            <a:r>
              <a:rPr lang="en-US" sz="1200" dirty="0" err="1"/>
              <a:t>một</a:t>
            </a:r>
            <a:r>
              <a:rPr lang="en-US" sz="1200" dirty="0"/>
              <a:t> </a:t>
            </a:r>
            <a:r>
              <a:rPr lang="en-US" sz="1200" dirty="0" err="1"/>
              <a:t>loại</a:t>
            </a:r>
            <a:r>
              <a:rPr lang="en-US" sz="1200" dirty="0"/>
              <a:t> </a:t>
            </a:r>
            <a:r>
              <a:rPr lang="en-US" sz="1200" dirty="0" err="1"/>
              <a:t>hàng</a:t>
            </a:r>
            <a:r>
              <a:rPr lang="en-US" sz="1200" dirty="0"/>
              <a:t> </a:t>
            </a:r>
            <a:r>
              <a:rPr lang="en-US" sz="1200" dirty="0" err="1"/>
              <a:t>hóa</a:t>
            </a:r>
            <a:r>
              <a:rPr lang="en-US" sz="1200" dirty="0"/>
              <a:t>, </a:t>
            </a:r>
            <a:r>
              <a:rPr lang="en-US" sz="1200" dirty="0" err="1"/>
              <a:t>dịch</a:t>
            </a:r>
            <a:r>
              <a:rPr lang="en-US" sz="1200" dirty="0"/>
              <a:t> </a:t>
            </a:r>
            <a:r>
              <a:rPr lang="en-US" sz="1200" dirty="0" err="1"/>
              <a:t>vụ</a:t>
            </a:r>
            <a:r>
              <a:rPr lang="en-US" sz="1200" dirty="0"/>
              <a:t> </a:t>
            </a:r>
            <a:r>
              <a:rPr lang="en-US" sz="1200" dirty="0" err="1"/>
              <a:t>nhất</a:t>
            </a:r>
            <a:r>
              <a:rPr lang="en-US" sz="1200" dirty="0"/>
              <a:t> </a:t>
            </a:r>
            <a:r>
              <a:rPr lang="en-US" sz="1200" dirty="0" err="1"/>
              <a:t>định</a:t>
            </a:r>
            <a:r>
              <a:rPr lang="en-US" sz="1200" dirty="0"/>
              <a:t>.</a:t>
            </a:r>
          </a:p>
          <a:p>
            <a:pPr marL="0" indent="0">
              <a:buNone/>
            </a:pPr>
            <a:r>
              <a:rPr lang="en-US" sz="1200" b="1" dirty="0"/>
              <a:t>@	</a:t>
            </a:r>
            <a:r>
              <a:rPr lang="en-US" sz="1200" b="1" dirty="0" err="1"/>
              <a:t>Các</a:t>
            </a:r>
            <a:r>
              <a:rPr lang="en-US" sz="1200" b="1" dirty="0"/>
              <a:t> </a:t>
            </a:r>
            <a:r>
              <a:rPr lang="en-US" sz="1200" b="1" dirty="0" err="1"/>
              <a:t>yếu</a:t>
            </a:r>
            <a:r>
              <a:rPr lang="en-US" sz="1200" b="1" dirty="0"/>
              <a:t> </a:t>
            </a:r>
            <a:r>
              <a:rPr lang="en-US" sz="1200" b="1" dirty="0" err="1"/>
              <a:t>tố</a:t>
            </a:r>
            <a:r>
              <a:rPr lang="en-US" sz="1200" b="1" dirty="0"/>
              <a:t> </a:t>
            </a:r>
            <a:r>
              <a:rPr lang="en-US" sz="1200" b="1" dirty="0" err="1"/>
              <a:t>đánh</a:t>
            </a:r>
            <a:r>
              <a:rPr lang="en-US" sz="1200" b="1" dirty="0"/>
              <a:t> </a:t>
            </a:r>
            <a:r>
              <a:rPr lang="en-US" sz="1200" b="1" dirty="0" err="1"/>
              <a:t>giá</a:t>
            </a:r>
            <a:r>
              <a:rPr lang="en-US" sz="1200" b="1" dirty="0"/>
              <a:t> </a:t>
            </a:r>
            <a:r>
              <a:rPr lang="en-US" sz="1200" b="1" dirty="0" err="1"/>
              <a:t>tác</a:t>
            </a:r>
            <a:r>
              <a:rPr lang="en-US" sz="1200" b="1" dirty="0"/>
              <a:t> </a:t>
            </a:r>
            <a:r>
              <a:rPr lang="en-US" sz="1200" b="1" dirty="0" err="1"/>
              <a:t>động</a:t>
            </a:r>
            <a:r>
              <a:rPr lang="en-US" sz="1200" b="1" dirty="0"/>
              <a:t> </a:t>
            </a:r>
            <a:r>
              <a:rPr lang="en-US" sz="1200" b="1" dirty="0" err="1"/>
              <a:t>của</a:t>
            </a:r>
            <a:r>
              <a:rPr lang="en-US" sz="1200" b="1" dirty="0"/>
              <a:t> </a:t>
            </a:r>
            <a:r>
              <a:rPr lang="en-US" sz="1200" b="1" dirty="0" err="1"/>
              <a:t>thỏa</a:t>
            </a:r>
            <a:r>
              <a:rPr lang="en-US" sz="1200" b="1" dirty="0"/>
              <a:t> </a:t>
            </a:r>
            <a:r>
              <a:rPr lang="en-US" sz="1200" b="1" dirty="0" err="1"/>
              <a:t>thuận</a:t>
            </a:r>
            <a:r>
              <a:rPr lang="en-US" sz="1200" b="1" dirty="0"/>
              <a:t> </a:t>
            </a:r>
            <a:r>
              <a:rPr lang="en-US" sz="1200" b="1" dirty="0" err="1"/>
              <a:t>hạn</a:t>
            </a:r>
            <a:r>
              <a:rPr lang="en-US" sz="1200" b="1" dirty="0"/>
              <a:t> </a:t>
            </a:r>
            <a:r>
              <a:rPr lang="en-US" sz="1200" b="1" dirty="0" err="1"/>
              <a:t>chế</a:t>
            </a:r>
            <a:r>
              <a:rPr lang="en-US" sz="1200" b="1" dirty="0"/>
              <a:t> </a:t>
            </a:r>
            <a:r>
              <a:rPr lang="en-US" sz="1200" b="1" dirty="0" err="1"/>
              <a:t>cạnh</a:t>
            </a:r>
            <a:r>
              <a:rPr lang="en-US" sz="1200" b="1" dirty="0"/>
              <a:t> </a:t>
            </a:r>
            <a:r>
              <a:rPr lang="en-US" sz="1200" b="1" dirty="0" err="1"/>
              <a:t>tranh</a:t>
            </a:r>
            <a:endParaRPr lang="en-US" sz="1200" dirty="0"/>
          </a:p>
          <a:p>
            <a:pPr marL="0" indent="0">
              <a:buNone/>
            </a:pPr>
            <a:r>
              <a:rPr lang="en-US" sz="1200" dirty="0"/>
              <a:t>	Theo </a:t>
            </a:r>
            <a:r>
              <a:rPr lang="en-US" sz="1200" dirty="0" err="1"/>
              <a:t>đó</a:t>
            </a:r>
            <a:r>
              <a:rPr lang="en-US" sz="1200" dirty="0"/>
              <a:t>, </a:t>
            </a:r>
            <a:r>
              <a:rPr lang="en-US" sz="1200" dirty="0" err="1"/>
              <a:t>Ủy</a:t>
            </a:r>
            <a:r>
              <a:rPr lang="en-US" sz="1200" dirty="0"/>
              <a:t> ban </a:t>
            </a:r>
            <a:r>
              <a:rPr lang="en-US" sz="1200" dirty="0" err="1"/>
              <a:t>Cạnh</a:t>
            </a:r>
            <a:r>
              <a:rPr lang="en-US" sz="1200" dirty="0"/>
              <a:t> </a:t>
            </a:r>
            <a:r>
              <a:rPr lang="en-US" sz="1200" dirty="0" err="1"/>
              <a:t>tranh</a:t>
            </a:r>
            <a:r>
              <a:rPr lang="en-US" sz="1200" dirty="0"/>
              <a:t> </a:t>
            </a:r>
            <a:r>
              <a:rPr lang="en-US" sz="1200" dirty="0" err="1"/>
              <a:t>Quốc</a:t>
            </a:r>
            <a:r>
              <a:rPr lang="en-US" sz="1200" dirty="0"/>
              <a:t> </a:t>
            </a:r>
            <a:r>
              <a:rPr lang="en-US" sz="1200" dirty="0" err="1"/>
              <a:t>gia</a:t>
            </a:r>
            <a:r>
              <a:rPr lang="en-US" sz="1200" dirty="0"/>
              <a:t> </a:t>
            </a:r>
            <a:r>
              <a:rPr lang="en-US" sz="1200" dirty="0" err="1"/>
              <a:t>đánh</a:t>
            </a:r>
            <a:r>
              <a:rPr lang="en-US" sz="1200" dirty="0"/>
              <a:t> </a:t>
            </a:r>
            <a:r>
              <a:rPr lang="en-US" sz="1200" dirty="0" err="1"/>
              <a:t>giá</a:t>
            </a:r>
            <a:r>
              <a:rPr lang="en-US" sz="1200" dirty="0"/>
              <a:t> </a:t>
            </a:r>
            <a:r>
              <a:rPr lang="en-US" sz="1200" dirty="0" err="1"/>
              <a:t>tác</a:t>
            </a:r>
            <a:r>
              <a:rPr lang="en-US" sz="1200" dirty="0"/>
              <a:t> </a:t>
            </a:r>
            <a:r>
              <a:rPr lang="en-US" sz="1200" dirty="0" err="1"/>
              <a:t>động</a:t>
            </a:r>
            <a:r>
              <a:rPr lang="en-US" sz="1200" dirty="0"/>
              <a:t> </a:t>
            </a:r>
            <a:r>
              <a:rPr lang="en-US" sz="1200" dirty="0" err="1"/>
              <a:t>hoặc</a:t>
            </a:r>
            <a:r>
              <a:rPr lang="en-US" sz="1200" dirty="0"/>
              <a:t> </a:t>
            </a:r>
            <a:r>
              <a:rPr lang="en-US" sz="1200" dirty="0" err="1"/>
              <a:t>khả</a:t>
            </a:r>
            <a:r>
              <a:rPr lang="en-US" sz="1200" dirty="0"/>
              <a:t> </a:t>
            </a:r>
            <a:r>
              <a:rPr lang="en-US" sz="1200" dirty="0" err="1"/>
              <a:t>năng</a:t>
            </a:r>
            <a:r>
              <a:rPr lang="en-US" sz="1200" dirty="0"/>
              <a:t> </a:t>
            </a:r>
            <a:r>
              <a:rPr lang="en-US" sz="1200" dirty="0" err="1"/>
              <a:t>gây</a:t>
            </a:r>
            <a:r>
              <a:rPr lang="en-US" sz="1200" dirty="0"/>
              <a:t> </a:t>
            </a:r>
            <a:r>
              <a:rPr lang="en-US" sz="1200" dirty="0" err="1"/>
              <a:t>tác</a:t>
            </a:r>
            <a:r>
              <a:rPr lang="en-US" sz="1200" dirty="0"/>
              <a:t> </a:t>
            </a:r>
            <a:r>
              <a:rPr lang="en-US" sz="1200" dirty="0" err="1"/>
              <a:t>động</a:t>
            </a:r>
            <a:r>
              <a:rPr lang="en-US" sz="1200" dirty="0"/>
              <a:t> </a:t>
            </a:r>
            <a:r>
              <a:rPr lang="en-US" sz="1200" dirty="0" err="1"/>
              <a:t>hạn</a:t>
            </a:r>
            <a:r>
              <a:rPr lang="en-US" sz="1200" dirty="0"/>
              <a:t> </a:t>
            </a:r>
            <a:r>
              <a:rPr lang="en-US" sz="1200" dirty="0" err="1"/>
              <a:t>chế</a:t>
            </a:r>
            <a:r>
              <a:rPr lang="en-US" sz="1200" dirty="0"/>
              <a:t> </a:t>
            </a:r>
            <a:r>
              <a:rPr lang="en-US" sz="1200" dirty="0" err="1"/>
              <a:t>cạnh</a:t>
            </a:r>
            <a:r>
              <a:rPr lang="en-US" sz="1200" dirty="0"/>
              <a:t> </a:t>
            </a:r>
            <a:r>
              <a:rPr lang="en-US" sz="1200" dirty="0" err="1"/>
              <a:t>tranh</a:t>
            </a:r>
            <a:r>
              <a:rPr lang="en-US" sz="1200" dirty="0"/>
              <a:t> </a:t>
            </a:r>
            <a:r>
              <a:rPr lang="en-US" sz="1200" dirty="0" err="1"/>
              <a:t>một</a:t>
            </a:r>
            <a:r>
              <a:rPr lang="en-US" sz="1200" dirty="0"/>
              <a:t> </a:t>
            </a:r>
            <a:r>
              <a:rPr lang="en-US" sz="1200" dirty="0" err="1"/>
              <a:t>cách</a:t>
            </a:r>
            <a:r>
              <a:rPr lang="en-US" sz="1200" dirty="0"/>
              <a:t> </a:t>
            </a:r>
            <a:r>
              <a:rPr lang="en-US" sz="1200" dirty="0" err="1"/>
              <a:t>đáng</a:t>
            </a:r>
            <a:r>
              <a:rPr lang="en-US" sz="1200" dirty="0"/>
              <a:t> </a:t>
            </a:r>
            <a:r>
              <a:rPr lang="en-US" sz="1200" dirty="0" err="1"/>
              <a:t>kể</a:t>
            </a:r>
            <a:r>
              <a:rPr lang="en-US" sz="1200" dirty="0"/>
              <a:t> </a:t>
            </a:r>
            <a:r>
              <a:rPr lang="en-US" sz="1200" dirty="0" err="1"/>
              <a:t>của</a:t>
            </a:r>
            <a:r>
              <a:rPr lang="en-US" sz="1200" dirty="0"/>
              <a:t> </a:t>
            </a:r>
            <a:r>
              <a:rPr lang="en-US" sz="1200" dirty="0" err="1"/>
              <a:t>thỏa</a:t>
            </a:r>
            <a:r>
              <a:rPr lang="en-US" sz="1200" dirty="0"/>
              <a:t> </a:t>
            </a:r>
            <a:r>
              <a:rPr lang="en-US" sz="1200" dirty="0" err="1"/>
              <a:t>thuận</a:t>
            </a:r>
            <a:r>
              <a:rPr lang="en-US" sz="1200" dirty="0"/>
              <a:t> </a:t>
            </a:r>
            <a:r>
              <a:rPr lang="en-US" sz="1200" dirty="0" err="1"/>
              <a:t>hạn</a:t>
            </a:r>
            <a:r>
              <a:rPr lang="en-US" sz="1200" dirty="0"/>
              <a:t> </a:t>
            </a:r>
            <a:r>
              <a:rPr lang="en-US" sz="1200" dirty="0" err="1"/>
              <a:t>chế</a:t>
            </a:r>
            <a:r>
              <a:rPr lang="en-US" sz="1200" dirty="0"/>
              <a:t> </a:t>
            </a:r>
            <a:r>
              <a:rPr lang="en-US" sz="1200" dirty="0" err="1"/>
              <a:t>cạnh</a:t>
            </a:r>
            <a:r>
              <a:rPr lang="en-US" sz="1200" dirty="0"/>
              <a:t> </a:t>
            </a:r>
            <a:r>
              <a:rPr lang="en-US" sz="1200" dirty="0" err="1"/>
              <a:t>tranh</a:t>
            </a:r>
            <a:r>
              <a:rPr lang="en-US" sz="1200" dirty="0"/>
              <a:t> </a:t>
            </a:r>
            <a:r>
              <a:rPr lang="en-US" sz="1200" dirty="0" err="1"/>
              <a:t>dựa</a:t>
            </a:r>
            <a:r>
              <a:rPr lang="en-US" sz="1200" dirty="0"/>
              <a:t> </a:t>
            </a:r>
            <a:r>
              <a:rPr lang="en-US" sz="1200" dirty="0" err="1"/>
              <a:t>trên</a:t>
            </a:r>
            <a:r>
              <a:rPr lang="en-US" sz="1200" dirty="0"/>
              <a:t> </a:t>
            </a:r>
            <a:r>
              <a:rPr lang="en-US" sz="1200" dirty="0" err="1"/>
              <a:t>một</a:t>
            </a:r>
            <a:r>
              <a:rPr lang="en-US" sz="1200" dirty="0"/>
              <a:t> </a:t>
            </a:r>
            <a:r>
              <a:rPr lang="en-US" sz="1200" dirty="0" err="1"/>
              <a:t>số</a:t>
            </a:r>
            <a:r>
              <a:rPr lang="en-US" sz="1200" dirty="0"/>
              <a:t> </a:t>
            </a:r>
            <a:r>
              <a:rPr lang="en-US" sz="1200" dirty="0" err="1"/>
              <a:t>yếu</a:t>
            </a:r>
            <a:r>
              <a:rPr lang="en-US" sz="1200" dirty="0"/>
              <a:t> </a:t>
            </a:r>
            <a:r>
              <a:rPr lang="en-US" sz="1200" dirty="0" err="1"/>
              <a:t>tố</a:t>
            </a:r>
            <a:r>
              <a:rPr lang="en-US" sz="1200" dirty="0"/>
              <a:t> </a:t>
            </a:r>
            <a:r>
              <a:rPr lang="en-US" sz="1200" dirty="0" err="1"/>
              <a:t>nhất</a:t>
            </a:r>
            <a:r>
              <a:rPr lang="en-US" sz="1200" dirty="0"/>
              <a:t> </a:t>
            </a:r>
            <a:r>
              <a:rPr lang="en-US" sz="1200" dirty="0" err="1"/>
              <a:t>định</a:t>
            </a:r>
            <a:r>
              <a:rPr lang="en-US" sz="1200" dirty="0"/>
              <a:t> </a:t>
            </a:r>
            <a:r>
              <a:rPr lang="en-US" sz="1200" dirty="0" err="1"/>
              <a:t>được</a:t>
            </a:r>
            <a:r>
              <a:rPr lang="en-US" sz="1200" dirty="0"/>
              <a:t> </a:t>
            </a:r>
            <a:r>
              <a:rPr lang="en-US" sz="1200" dirty="0" err="1"/>
              <a:t>quy</a:t>
            </a:r>
            <a:r>
              <a:rPr lang="en-US" sz="1200" dirty="0"/>
              <a:t> </a:t>
            </a:r>
            <a:r>
              <a:rPr lang="en-US" sz="1200" dirty="0" err="1"/>
              <a:t>định</a:t>
            </a:r>
            <a:r>
              <a:rPr lang="en-US" sz="1200" dirty="0"/>
              <a:t> </a:t>
            </a:r>
            <a:r>
              <a:rPr lang="en-US" sz="1200" dirty="0" err="1"/>
              <a:t>tại</a:t>
            </a:r>
            <a:r>
              <a:rPr lang="en-US" sz="1200" dirty="0"/>
              <a:t> </a:t>
            </a:r>
            <a:r>
              <a:rPr lang="en-US" sz="1200" dirty="0" err="1"/>
              <a:t>Điều</a:t>
            </a:r>
            <a:r>
              <a:rPr lang="en-US" sz="1200" dirty="0"/>
              <a:t> 13 </a:t>
            </a:r>
            <a:r>
              <a:rPr lang="en-US" sz="1200" dirty="0" err="1"/>
              <a:t>như</a:t>
            </a:r>
            <a:r>
              <a:rPr lang="en-US" sz="1200" dirty="0"/>
              <a:t> </a:t>
            </a:r>
            <a:r>
              <a:rPr lang="en-US" sz="1200" dirty="0" err="1"/>
              <a:t>mức</a:t>
            </a:r>
            <a:r>
              <a:rPr lang="en-US" sz="1200" dirty="0"/>
              <a:t> </a:t>
            </a:r>
            <a:r>
              <a:rPr lang="en-US" sz="1200" dirty="0" err="1"/>
              <a:t>thị</a:t>
            </a:r>
            <a:r>
              <a:rPr lang="en-US" sz="1200" dirty="0"/>
              <a:t> </a:t>
            </a:r>
            <a:r>
              <a:rPr lang="en-US" sz="1200" dirty="0" err="1"/>
              <a:t>phần</a:t>
            </a:r>
            <a:r>
              <a:rPr lang="en-US" sz="1200" dirty="0"/>
              <a:t> </a:t>
            </a:r>
            <a:r>
              <a:rPr lang="en-US" sz="1200" dirty="0" err="1"/>
              <a:t>của</a:t>
            </a:r>
            <a:r>
              <a:rPr lang="en-US" sz="1200" dirty="0"/>
              <a:t> </a:t>
            </a:r>
            <a:r>
              <a:rPr lang="en-US" sz="1200" dirty="0" err="1"/>
              <a:t>các</a:t>
            </a:r>
            <a:r>
              <a:rPr lang="en-US" sz="1200" dirty="0"/>
              <a:t> </a:t>
            </a:r>
            <a:r>
              <a:rPr lang="en-US" sz="1200" dirty="0" err="1"/>
              <a:t>doanh</a:t>
            </a:r>
            <a:r>
              <a:rPr lang="en-US" sz="1200" dirty="0"/>
              <a:t> </a:t>
            </a:r>
            <a:r>
              <a:rPr lang="en-US" sz="1200" dirty="0" err="1"/>
              <a:t>nghiệp</a:t>
            </a:r>
            <a:r>
              <a:rPr lang="en-US" sz="1200" dirty="0"/>
              <a:t> </a:t>
            </a:r>
            <a:r>
              <a:rPr lang="en-US" sz="1200" dirty="0" err="1"/>
              <a:t>tham</a:t>
            </a:r>
            <a:r>
              <a:rPr lang="en-US" sz="1200" dirty="0"/>
              <a:t> </a:t>
            </a:r>
            <a:r>
              <a:rPr lang="en-US" sz="1200" dirty="0" err="1"/>
              <a:t>gia</a:t>
            </a:r>
            <a:r>
              <a:rPr lang="en-US" sz="1200" dirty="0"/>
              <a:t> </a:t>
            </a:r>
            <a:r>
              <a:rPr lang="en-US" sz="1200" dirty="0" err="1"/>
              <a:t>thỏa</a:t>
            </a:r>
            <a:r>
              <a:rPr lang="en-US" sz="1200" dirty="0"/>
              <a:t> </a:t>
            </a:r>
            <a:r>
              <a:rPr lang="en-US" sz="1200" dirty="0" err="1"/>
              <a:t>thuận</a:t>
            </a:r>
            <a:r>
              <a:rPr lang="en-US" sz="1200" dirty="0"/>
              <a:t>, </a:t>
            </a:r>
            <a:r>
              <a:rPr lang="en-US" sz="1200" dirty="0" err="1"/>
              <a:t>rào</a:t>
            </a:r>
            <a:r>
              <a:rPr lang="en-US" sz="1200" dirty="0"/>
              <a:t> </a:t>
            </a:r>
            <a:r>
              <a:rPr lang="en-US" sz="1200" dirty="0" err="1"/>
              <a:t>cản</a:t>
            </a:r>
            <a:r>
              <a:rPr lang="en-US" sz="1200" dirty="0"/>
              <a:t> </a:t>
            </a:r>
            <a:r>
              <a:rPr lang="en-US" sz="1200" dirty="0" err="1"/>
              <a:t>gia</a:t>
            </a:r>
            <a:r>
              <a:rPr lang="en-US" sz="1200" dirty="0"/>
              <a:t> </a:t>
            </a:r>
            <a:r>
              <a:rPr lang="en-US" sz="1200" dirty="0" err="1"/>
              <a:t>nhập</a:t>
            </a:r>
            <a:r>
              <a:rPr lang="en-US" sz="1200" dirty="0"/>
              <a:t>, </a:t>
            </a:r>
            <a:r>
              <a:rPr lang="en-US" sz="1200" dirty="0" err="1"/>
              <a:t>mở</a:t>
            </a:r>
            <a:r>
              <a:rPr lang="en-US" sz="1200" dirty="0"/>
              <a:t> </a:t>
            </a:r>
            <a:r>
              <a:rPr lang="en-US" sz="1200" dirty="0" err="1"/>
              <a:t>rộng</a:t>
            </a:r>
            <a:r>
              <a:rPr lang="en-US" sz="1200" dirty="0"/>
              <a:t> </a:t>
            </a:r>
            <a:r>
              <a:rPr lang="en-US" sz="1200" dirty="0" err="1"/>
              <a:t>thị</a:t>
            </a:r>
            <a:r>
              <a:rPr lang="en-US" sz="1200" dirty="0"/>
              <a:t> </a:t>
            </a:r>
            <a:r>
              <a:rPr lang="en-US" sz="1200" dirty="0" err="1"/>
              <a:t>trường</a:t>
            </a:r>
            <a:r>
              <a:rPr lang="en-US" sz="1200" dirty="0"/>
              <a:t>,…</a:t>
            </a:r>
          </a:p>
          <a:p>
            <a:pPr marL="0" indent="0">
              <a:buNone/>
            </a:pPr>
            <a:r>
              <a:rPr lang="en-US" sz="1200" b="1" dirty="0"/>
              <a:t>@	</a:t>
            </a:r>
            <a:r>
              <a:rPr lang="en-US" sz="1200" b="1" dirty="0" err="1"/>
              <a:t>Thời</a:t>
            </a:r>
            <a:r>
              <a:rPr lang="en-US" sz="1200" b="1" dirty="0"/>
              <a:t> </a:t>
            </a:r>
            <a:r>
              <a:rPr lang="en-US" sz="1200" b="1" dirty="0" err="1"/>
              <a:t>hạn</a:t>
            </a:r>
            <a:r>
              <a:rPr lang="en-US" sz="1200" b="1" dirty="0"/>
              <a:t> </a:t>
            </a:r>
            <a:r>
              <a:rPr lang="en-US" sz="1200" b="1" dirty="0" err="1"/>
              <a:t>hưởng</a:t>
            </a:r>
            <a:r>
              <a:rPr lang="en-US" sz="1200" b="1" dirty="0"/>
              <a:t> </a:t>
            </a:r>
            <a:r>
              <a:rPr lang="en-US" sz="1200" b="1" dirty="0" err="1"/>
              <a:t>miễn</a:t>
            </a:r>
            <a:r>
              <a:rPr lang="en-US" sz="1200" b="1" dirty="0"/>
              <a:t> </a:t>
            </a:r>
            <a:r>
              <a:rPr lang="en-US" sz="1200" b="1" dirty="0" err="1"/>
              <a:t>trừ</a:t>
            </a:r>
            <a:r>
              <a:rPr lang="en-US" sz="1200" b="1" dirty="0"/>
              <a:t> </a:t>
            </a:r>
            <a:r>
              <a:rPr lang="en-US" sz="1200" b="1" dirty="0" err="1"/>
              <a:t>thỏa</a:t>
            </a:r>
            <a:r>
              <a:rPr lang="en-US" sz="1200" b="1" dirty="0"/>
              <a:t> </a:t>
            </a:r>
            <a:r>
              <a:rPr lang="en-US" sz="1200" b="1" dirty="0" err="1"/>
              <a:t>thuận</a:t>
            </a:r>
            <a:r>
              <a:rPr lang="en-US" sz="1200" b="1" dirty="0"/>
              <a:t> </a:t>
            </a:r>
            <a:r>
              <a:rPr lang="en-US" sz="1200" b="1" dirty="0" err="1"/>
              <a:t>hạn</a:t>
            </a:r>
            <a:r>
              <a:rPr lang="en-US" sz="1200" b="1" dirty="0"/>
              <a:t> </a:t>
            </a:r>
            <a:r>
              <a:rPr lang="en-US" sz="1200" b="1" dirty="0" err="1"/>
              <a:t>chế</a:t>
            </a:r>
            <a:r>
              <a:rPr lang="en-US" sz="1200" b="1" dirty="0"/>
              <a:t> </a:t>
            </a:r>
            <a:r>
              <a:rPr lang="en-US" sz="1200" b="1" dirty="0" err="1"/>
              <a:t>cạnh</a:t>
            </a:r>
            <a:r>
              <a:rPr lang="en-US" sz="1200" b="1" dirty="0"/>
              <a:t> </a:t>
            </a:r>
            <a:r>
              <a:rPr lang="en-US" sz="1200" b="1" dirty="0" err="1"/>
              <a:t>tranh</a:t>
            </a:r>
            <a:r>
              <a:rPr lang="en-US" sz="1200" b="1" dirty="0"/>
              <a:t> </a:t>
            </a:r>
            <a:r>
              <a:rPr lang="en-US" sz="1200" b="1" dirty="0" err="1"/>
              <a:t>là</a:t>
            </a:r>
            <a:r>
              <a:rPr lang="en-US" sz="1200" b="1" dirty="0"/>
              <a:t> </a:t>
            </a:r>
            <a:r>
              <a:rPr lang="en-US" sz="1200" b="1" dirty="0" err="1"/>
              <a:t>không</a:t>
            </a:r>
            <a:r>
              <a:rPr lang="en-US" sz="1200" b="1" dirty="0"/>
              <a:t> </a:t>
            </a:r>
            <a:r>
              <a:rPr lang="en-US" sz="1200" b="1" dirty="0" err="1"/>
              <a:t>quá</a:t>
            </a:r>
            <a:r>
              <a:rPr lang="en-US" sz="1200" b="1" dirty="0"/>
              <a:t> 05 </a:t>
            </a:r>
            <a:r>
              <a:rPr lang="en-US" sz="1200" b="1" dirty="0" err="1"/>
              <a:t>năm</a:t>
            </a:r>
            <a:endParaRPr lang="en-US" sz="1200" dirty="0"/>
          </a:p>
          <a:p>
            <a:r>
              <a:rPr lang="en-US" sz="1200" dirty="0"/>
              <a:t>Theo </a:t>
            </a:r>
            <a:r>
              <a:rPr lang="en-US" sz="1200" dirty="0" err="1"/>
              <a:t>quy</a:t>
            </a:r>
            <a:r>
              <a:rPr lang="en-US" sz="1200" dirty="0"/>
              <a:t> </a:t>
            </a:r>
            <a:r>
              <a:rPr lang="en-US" sz="1200" dirty="0" err="1"/>
              <a:t>định</a:t>
            </a:r>
            <a:r>
              <a:rPr lang="en-US" sz="1200" dirty="0"/>
              <a:t> </a:t>
            </a:r>
            <a:r>
              <a:rPr lang="en-US" sz="1200" dirty="0" err="1"/>
              <a:t>tại</a:t>
            </a:r>
            <a:r>
              <a:rPr lang="en-US" sz="1200" dirty="0"/>
              <a:t> </a:t>
            </a:r>
            <a:r>
              <a:rPr lang="en-US" sz="1200" dirty="0" err="1"/>
              <a:t>Điều</a:t>
            </a:r>
            <a:r>
              <a:rPr lang="en-US" sz="1200" dirty="0"/>
              <a:t> 21 </a:t>
            </a:r>
            <a:r>
              <a:rPr lang="en-US" sz="1200" dirty="0" err="1"/>
              <a:t>thì</a:t>
            </a:r>
            <a:r>
              <a:rPr lang="en-US" sz="1200" dirty="0"/>
              <a:t> </a:t>
            </a:r>
            <a:r>
              <a:rPr lang="en-US" sz="1200" dirty="0" err="1"/>
              <a:t>thời</a:t>
            </a:r>
            <a:r>
              <a:rPr lang="en-US" sz="1200" dirty="0"/>
              <a:t> </a:t>
            </a:r>
            <a:r>
              <a:rPr lang="en-US" sz="1200" dirty="0" err="1"/>
              <a:t>hạn</a:t>
            </a:r>
            <a:r>
              <a:rPr lang="en-US" sz="1200" dirty="0"/>
              <a:t> </a:t>
            </a:r>
            <a:r>
              <a:rPr lang="en-US" sz="1200" dirty="0" err="1"/>
              <a:t>hưởng</a:t>
            </a:r>
            <a:r>
              <a:rPr lang="en-US" sz="1200" dirty="0"/>
              <a:t> </a:t>
            </a:r>
            <a:r>
              <a:rPr lang="en-US" sz="1200" dirty="0" err="1"/>
              <a:t>miễn</a:t>
            </a:r>
            <a:r>
              <a:rPr lang="en-US" sz="1200" dirty="0"/>
              <a:t> </a:t>
            </a:r>
            <a:r>
              <a:rPr lang="en-US" sz="1200" dirty="0" err="1"/>
              <a:t>trừ</a:t>
            </a:r>
            <a:r>
              <a:rPr lang="en-US" sz="1200" dirty="0"/>
              <a:t> </a:t>
            </a:r>
            <a:r>
              <a:rPr lang="en-US" sz="1200" dirty="0" err="1"/>
              <a:t>không</a:t>
            </a:r>
            <a:r>
              <a:rPr lang="en-US" sz="1200" dirty="0"/>
              <a:t> </a:t>
            </a:r>
            <a:r>
              <a:rPr lang="en-US" sz="1200" dirty="0" err="1"/>
              <a:t>quá</a:t>
            </a:r>
            <a:r>
              <a:rPr lang="en-US" sz="1200" dirty="0"/>
              <a:t> 05 </a:t>
            </a:r>
            <a:r>
              <a:rPr lang="en-US" sz="1200" dirty="0" err="1"/>
              <a:t>năm</a:t>
            </a:r>
            <a:r>
              <a:rPr lang="en-US" sz="1200" dirty="0"/>
              <a:t> </a:t>
            </a:r>
            <a:r>
              <a:rPr lang="en-US" sz="1200" dirty="0" err="1"/>
              <a:t>kể</a:t>
            </a:r>
            <a:r>
              <a:rPr lang="en-US" sz="1200" dirty="0"/>
              <a:t> </a:t>
            </a:r>
            <a:r>
              <a:rPr lang="en-US" sz="1200" dirty="0" err="1"/>
              <a:t>từ</a:t>
            </a:r>
            <a:r>
              <a:rPr lang="en-US" sz="1200" dirty="0"/>
              <a:t> </a:t>
            </a:r>
            <a:r>
              <a:rPr lang="en-US" sz="1200" dirty="0" err="1"/>
              <a:t>ngày</a:t>
            </a:r>
            <a:r>
              <a:rPr lang="en-US" sz="1200" dirty="0"/>
              <a:t> ra </a:t>
            </a:r>
            <a:r>
              <a:rPr lang="en-US" sz="1200" dirty="0" err="1"/>
              <a:t>quyết</a:t>
            </a:r>
            <a:r>
              <a:rPr lang="en-US" sz="1200" dirty="0"/>
              <a:t> </a:t>
            </a:r>
            <a:r>
              <a:rPr lang="en-US" sz="1200" dirty="0" err="1"/>
              <a:t>định</a:t>
            </a:r>
            <a:r>
              <a:rPr lang="en-US" sz="1200" dirty="0"/>
              <a:t>.</a:t>
            </a:r>
          </a:p>
          <a:p>
            <a:pPr>
              <a:buNone/>
            </a:pPr>
            <a:endParaRPr lang="vi-VN" sz="1200" dirty="0"/>
          </a:p>
          <a:p>
            <a:pPr>
              <a:buNone/>
            </a:pPr>
            <a:r>
              <a:rPr lang="en-US" sz="1200" dirty="0"/>
              <a:t>@	Q</a:t>
            </a:r>
            <a:r>
              <a:rPr lang="vi-VN" sz="1200" dirty="0"/>
              <a:t>uy định chính sách khoan hồng</a:t>
            </a:r>
          </a:p>
          <a:p>
            <a:pPr>
              <a:buNone/>
            </a:pPr>
            <a:endParaRPr lang="en-US" sz="1200" dirty="0"/>
          </a:p>
          <a:p>
            <a:pPr>
              <a:buNone/>
            </a:pPr>
            <a:endParaRPr lang="en-US" sz="1200" dirty="0"/>
          </a:p>
          <a:p>
            <a:endParaRPr lang="en-US" dirty="0"/>
          </a:p>
        </p:txBody>
      </p:sp>
      <p:sp>
        <p:nvSpPr>
          <p:cNvPr id="4" name="Slide Number Placeholder 3"/>
          <p:cNvSpPr>
            <a:spLocks noGrp="1"/>
          </p:cNvSpPr>
          <p:nvPr>
            <p:ph type="sldNum" sz="quarter" idx="5"/>
          </p:nvPr>
        </p:nvSpPr>
        <p:spPr/>
        <p:txBody>
          <a:bodyPr/>
          <a:lstStyle/>
          <a:p>
            <a:fld id="{ABEBD469-00BB-4BD6-85FF-694B5E602BB3}" type="slidenum">
              <a:rPr lang="en-US" smtClean="0"/>
              <a:pPr/>
              <a:t>16</a:t>
            </a:fld>
            <a:endParaRPr lang="en-US"/>
          </a:p>
        </p:txBody>
      </p:sp>
    </p:spTree>
    <p:extLst>
      <p:ext uri="{BB962C8B-B14F-4D97-AF65-F5344CB8AC3E}">
        <p14:creationId xmlns:p14="http://schemas.microsoft.com/office/powerpoint/2010/main" xmlns="" val="295800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vi-VN" sz="1200" dirty="0"/>
              <a:t>Luật Cạnh tranh 2004 chỉ quy định đến nhóm bốn doanh nghiệp nhưng Luật Cạnh tranh 2018 đã quy định đến nhóm năm doanh nghiệp có vị trí thống lĩnh trên thị trường. </a:t>
            </a:r>
            <a:endParaRPr lang="en-US" sz="1200" dirty="0"/>
          </a:p>
          <a:p>
            <a:pPr>
              <a:buNone/>
            </a:pPr>
            <a:r>
              <a:rPr lang="en-US" sz="1200" dirty="0"/>
              <a:t>L</a:t>
            </a:r>
            <a:r>
              <a:rPr lang="vi-VN" sz="1200" dirty="0"/>
              <a:t>ưu ý là những doanh nghiệp có vị trí thống lĩnh trên thị trường, trong đó không có doanh nghiệp nào có thị phần dưới 10%.</a:t>
            </a:r>
          </a:p>
          <a:p>
            <a:pPr>
              <a:buNone/>
            </a:pPr>
            <a:r>
              <a:rPr lang="vi-VN" sz="1200" dirty="0"/>
              <a:t>Có nghĩa là một nhóm doanh nghiệp thống lĩnh thị trường nhưng có một doanh nghiệp có thị phần dưới 10% thì nhóm đó không bị coi là nhóm doanh nghiệp có vị trí thống lĩnh trên thị trường.</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a:t>
            </a:r>
            <a:r>
              <a:rPr lang="en-US" sz="1200" dirty="0" err="1"/>
              <a:t>Đây</a:t>
            </a:r>
            <a:r>
              <a:rPr lang="en-US" sz="1200" dirty="0"/>
              <a:t> </a:t>
            </a:r>
            <a:r>
              <a:rPr lang="en-US" sz="1200" dirty="0" err="1"/>
              <a:t>cũng</a:t>
            </a:r>
            <a:r>
              <a:rPr lang="en-US" sz="1200" dirty="0"/>
              <a:t> </a:t>
            </a:r>
            <a:r>
              <a:rPr lang="en-US" sz="1200" dirty="0" err="1"/>
              <a:t>là</a:t>
            </a:r>
            <a:r>
              <a:rPr lang="en-US" sz="1200" dirty="0"/>
              <a:t> </a:t>
            </a:r>
            <a:r>
              <a:rPr lang="en-US" sz="1200" dirty="0" err="1"/>
              <a:t>một</a:t>
            </a:r>
            <a:r>
              <a:rPr lang="en-US" sz="1200" dirty="0"/>
              <a:t> </a:t>
            </a:r>
            <a:r>
              <a:rPr lang="en-US" sz="1200" dirty="0" err="1"/>
              <a:t>quy</a:t>
            </a:r>
            <a:r>
              <a:rPr lang="en-US" sz="1200" dirty="0"/>
              <a:t> </a:t>
            </a:r>
            <a:r>
              <a:rPr lang="en-US" sz="1200" dirty="0" err="1"/>
              <a:t>định</a:t>
            </a:r>
            <a:r>
              <a:rPr lang="en-US" sz="1200" dirty="0"/>
              <a:t> </a:t>
            </a:r>
            <a:r>
              <a:rPr lang="en-US" sz="1200" dirty="0" err="1"/>
              <a:t>hoàn</a:t>
            </a:r>
            <a:r>
              <a:rPr lang="en-US" sz="1200" dirty="0"/>
              <a:t> </a:t>
            </a:r>
            <a:r>
              <a:rPr lang="en-US" sz="1200" dirty="0" err="1"/>
              <a:t>toàn</a:t>
            </a:r>
            <a:r>
              <a:rPr lang="en-US" sz="1200" dirty="0"/>
              <a:t> </a:t>
            </a:r>
            <a:r>
              <a:rPr lang="en-US" sz="1200" dirty="0" err="1"/>
              <a:t>mới</a:t>
            </a:r>
            <a:r>
              <a:rPr lang="en-US" sz="1200" dirty="0"/>
              <a:t> </a:t>
            </a:r>
            <a:r>
              <a:rPr lang="en-US" sz="1200" dirty="0" err="1"/>
              <a:t>của</a:t>
            </a:r>
            <a:r>
              <a:rPr lang="en-US" sz="1200" dirty="0"/>
              <a:t> </a:t>
            </a:r>
            <a:r>
              <a:rPr lang="en-US" sz="1200" dirty="0" err="1"/>
              <a:t>Luật</a:t>
            </a:r>
            <a:r>
              <a:rPr lang="en-US" sz="1200" dirty="0"/>
              <a:t> </a:t>
            </a:r>
            <a:r>
              <a:rPr lang="en-US" sz="1200" dirty="0" err="1"/>
              <a:t>Cạnh</a:t>
            </a:r>
            <a:r>
              <a:rPr lang="en-US" sz="1200" dirty="0"/>
              <a:t> </a:t>
            </a:r>
            <a:r>
              <a:rPr lang="en-US" sz="1200" dirty="0" err="1"/>
              <a:t>tranh</a:t>
            </a:r>
            <a:r>
              <a:rPr lang="en-US" sz="1200" dirty="0"/>
              <a:t> 2018 </a:t>
            </a:r>
            <a:r>
              <a:rPr lang="en-US" sz="1200" dirty="0" err="1"/>
              <a:t>được</a:t>
            </a:r>
            <a:r>
              <a:rPr lang="en-US" sz="1200" dirty="0"/>
              <a:t> </a:t>
            </a:r>
            <a:r>
              <a:rPr lang="en-US" sz="1200" dirty="0" err="1"/>
              <a:t>quy</a:t>
            </a:r>
            <a:r>
              <a:rPr lang="en-US" sz="1200" dirty="0"/>
              <a:t> </a:t>
            </a:r>
            <a:r>
              <a:rPr lang="en-US" sz="1200" dirty="0" err="1"/>
              <a:t>định</a:t>
            </a:r>
            <a:r>
              <a:rPr lang="en-US" sz="1200" dirty="0"/>
              <a:t> </a:t>
            </a:r>
            <a:r>
              <a:rPr lang="en-US" sz="1200" dirty="0" err="1"/>
              <a:t>cụ</a:t>
            </a:r>
            <a:r>
              <a:rPr lang="en-US" sz="1200" dirty="0"/>
              <a:t> </a:t>
            </a:r>
            <a:r>
              <a:rPr lang="en-US" sz="1200" dirty="0" err="1"/>
              <a:t>thể</a:t>
            </a:r>
            <a:r>
              <a:rPr lang="en-US" sz="1200" dirty="0"/>
              <a:t> </a:t>
            </a:r>
            <a:r>
              <a:rPr lang="en-US" sz="1200" dirty="0" err="1"/>
              <a:t>tại</a:t>
            </a:r>
            <a:r>
              <a:rPr lang="en-US" sz="1200" dirty="0"/>
              <a:t> </a:t>
            </a:r>
            <a:r>
              <a:rPr lang="en-US" sz="1200" dirty="0" err="1"/>
              <a:t>Điều</a:t>
            </a:r>
            <a:r>
              <a:rPr lang="en-US" sz="1200" dirty="0"/>
              <a:t> 26. Theo </a:t>
            </a:r>
            <a:r>
              <a:rPr lang="en-US" sz="1200" dirty="0" err="1"/>
              <a:t>đó</a:t>
            </a:r>
            <a:r>
              <a:rPr lang="en-US" sz="1200" dirty="0"/>
              <a:t>, </a:t>
            </a:r>
            <a:r>
              <a:rPr lang="en-US" sz="1200" dirty="0" err="1"/>
              <a:t>sức</a:t>
            </a:r>
            <a:r>
              <a:rPr lang="en-US" sz="1200" dirty="0"/>
              <a:t> </a:t>
            </a:r>
            <a:r>
              <a:rPr lang="en-US" sz="1200" dirty="0" err="1"/>
              <a:t>mạnh</a:t>
            </a:r>
            <a:r>
              <a:rPr lang="en-US" sz="1200" dirty="0"/>
              <a:t> </a:t>
            </a:r>
            <a:r>
              <a:rPr lang="en-US" sz="1200" dirty="0" err="1"/>
              <a:t>thị</a:t>
            </a:r>
            <a:r>
              <a:rPr lang="en-US" sz="1200" dirty="0"/>
              <a:t> </a:t>
            </a:r>
            <a:r>
              <a:rPr lang="en-US" sz="1200" dirty="0" err="1"/>
              <a:t>trường</a:t>
            </a:r>
            <a:r>
              <a:rPr lang="en-US" sz="1200" dirty="0"/>
              <a:t> </a:t>
            </a:r>
            <a:r>
              <a:rPr lang="en-US" sz="1200" dirty="0" err="1"/>
              <a:t>đáng</a:t>
            </a:r>
            <a:r>
              <a:rPr lang="en-US" sz="1200" dirty="0"/>
              <a:t> </a:t>
            </a:r>
            <a:r>
              <a:rPr lang="en-US" sz="1200" dirty="0" err="1"/>
              <a:t>kể</a:t>
            </a:r>
            <a:r>
              <a:rPr lang="en-US" sz="1200" dirty="0"/>
              <a:t> </a:t>
            </a:r>
            <a:r>
              <a:rPr lang="en-US" sz="1200" dirty="0" err="1"/>
              <a:t>của</a:t>
            </a:r>
            <a:r>
              <a:rPr lang="en-US" sz="1200" dirty="0"/>
              <a:t> </a:t>
            </a:r>
            <a:r>
              <a:rPr lang="en-US" sz="1200" dirty="0" err="1"/>
              <a:t>doanh</a:t>
            </a:r>
            <a:r>
              <a:rPr lang="en-US" sz="1200" dirty="0"/>
              <a:t> </a:t>
            </a:r>
            <a:r>
              <a:rPr lang="en-US" sz="1200" dirty="0" err="1"/>
              <a:t>nghiệp</a:t>
            </a:r>
            <a:r>
              <a:rPr lang="en-US" sz="1200" dirty="0"/>
              <a:t>, </a:t>
            </a:r>
            <a:r>
              <a:rPr lang="en-US" sz="1200" dirty="0" err="1"/>
              <a:t>nhóm</a:t>
            </a:r>
            <a:r>
              <a:rPr lang="en-US" sz="1200" dirty="0"/>
              <a:t> </a:t>
            </a:r>
            <a:r>
              <a:rPr lang="en-US" sz="1200" dirty="0" err="1"/>
              <a:t>doanh</a:t>
            </a:r>
            <a:r>
              <a:rPr lang="en-US" sz="1200" dirty="0"/>
              <a:t> </a:t>
            </a:r>
            <a:r>
              <a:rPr lang="en-US" sz="1200" dirty="0" err="1"/>
              <a:t>nghiệp</a:t>
            </a:r>
            <a:r>
              <a:rPr lang="en-US" sz="1200" dirty="0"/>
              <a:t> </a:t>
            </a:r>
            <a:r>
              <a:rPr lang="en-US" sz="1200" dirty="0" err="1"/>
              <a:t>được</a:t>
            </a:r>
            <a:r>
              <a:rPr lang="en-US" sz="1200" dirty="0"/>
              <a:t> </a:t>
            </a:r>
            <a:r>
              <a:rPr lang="en-US" sz="1200" dirty="0" err="1"/>
              <a:t>xác</a:t>
            </a:r>
            <a:r>
              <a:rPr lang="en-US" sz="1200" dirty="0"/>
              <a:t> </a:t>
            </a:r>
            <a:r>
              <a:rPr lang="en-US" sz="1200" dirty="0" err="1"/>
              <a:t>định</a:t>
            </a:r>
            <a:r>
              <a:rPr lang="en-US" sz="1200" dirty="0"/>
              <a:t> </a:t>
            </a:r>
            <a:r>
              <a:rPr lang="en-US" sz="1200" dirty="0" err="1"/>
              <a:t>căn</a:t>
            </a:r>
            <a:r>
              <a:rPr lang="en-US" sz="1200" dirty="0"/>
              <a:t> </a:t>
            </a:r>
            <a:r>
              <a:rPr lang="en-US" sz="1200" dirty="0" err="1"/>
              <a:t>cứ</a:t>
            </a:r>
            <a:r>
              <a:rPr lang="en-US" sz="1200" dirty="0"/>
              <a:t> </a:t>
            </a:r>
            <a:r>
              <a:rPr lang="en-US" sz="1200" dirty="0" err="1"/>
              <a:t>vào</a:t>
            </a:r>
            <a:r>
              <a:rPr lang="en-US" sz="1200" dirty="0"/>
              <a:t> </a:t>
            </a:r>
            <a:r>
              <a:rPr lang="en-US" sz="1200" dirty="0" err="1"/>
              <a:t>một</a:t>
            </a:r>
            <a:r>
              <a:rPr lang="en-US" sz="1200" dirty="0"/>
              <a:t> </a:t>
            </a:r>
            <a:r>
              <a:rPr lang="en-US" sz="1200" dirty="0" err="1"/>
              <a:t>số</a:t>
            </a:r>
            <a:r>
              <a:rPr lang="en-US" sz="1200" dirty="0"/>
              <a:t> </a:t>
            </a:r>
            <a:r>
              <a:rPr lang="en-US" sz="1200" dirty="0" err="1"/>
              <a:t>yếu</a:t>
            </a:r>
            <a:r>
              <a:rPr lang="en-US" sz="1200" dirty="0"/>
              <a:t> </a:t>
            </a:r>
            <a:r>
              <a:rPr lang="en-US" sz="1200" dirty="0" err="1"/>
              <a:t>tố</a:t>
            </a:r>
            <a:r>
              <a:rPr lang="en-US" sz="1200" dirty="0"/>
              <a:t> </a:t>
            </a:r>
            <a:r>
              <a:rPr lang="en-US" sz="1200" dirty="0" err="1"/>
              <a:t>như</a:t>
            </a:r>
            <a:r>
              <a:rPr lang="en-US" sz="1200" dirty="0"/>
              <a:t> </a:t>
            </a:r>
            <a:r>
              <a:rPr lang="en-US" sz="1200" dirty="0" err="1"/>
              <a:t>tương</a:t>
            </a:r>
            <a:r>
              <a:rPr lang="en-US" sz="1200" dirty="0"/>
              <a:t> </a:t>
            </a:r>
            <a:r>
              <a:rPr lang="en-US" sz="1200" dirty="0" err="1"/>
              <a:t>quan</a:t>
            </a:r>
            <a:r>
              <a:rPr lang="en-US" sz="1200" dirty="0"/>
              <a:t> </a:t>
            </a:r>
            <a:r>
              <a:rPr lang="en-US" sz="1200" dirty="0" err="1"/>
              <a:t>thị</a:t>
            </a:r>
            <a:r>
              <a:rPr lang="en-US" sz="1200" dirty="0"/>
              <a:t> </a:t>
            </a:r>
            <a:r>
              <a:rPr lang="en-US" sz="1200" dirty="0" err="1"/>
              <a:t>phần</a:t>
            </a:r>
            <a:r>
              <a:rPr lang="en-US" sz="1200" dirty="0"/>
              <a:t> </a:t>
            </a:r>
            <a:r>
              <a:rPr lang="en-US" sz="1200" dirty="0" err="1"/>
              <a:t>giữa</a:t>
            </a:r>
            <a:r>
              <a:rPr lang="en-US" sz="1200" dirty="0"/>
              <a:t> </a:t>
            </a:r>
            <a:r>
              <a:rPr lang="en-US" sz="1200" dirty="0" err="1"/>
              <a:t>các</a:t>
            </a:r>
            <a:r>
              <a:rPr lang="en-US" sz="1200" dirty="0"/>
              <a:t> </a:t>
            </a:r>
            <a:r>
              <a:rPr lang="en-US" sz="1200" dirty="0" err="1"/>
              <a:t>doanh</a:t>
            </a:r>
            <a:r>
              <a:rPr lang="en-US" sz="1200" dirty="0"/>
              <a:t> </a:t>
            </a:r>
            <a:r>
              <a:rPr lang="en-US" sz="1200" dirty="0" err="1"/>
              <a:t>nghiệp</a:t>
            </a:r>
            <a:r>
              <a:rPr lang="en-US" sz="1200" dirty="0"/>
              <a:t>, </a:t>
            </a:r>
            <a:r>
              <a:rPr lang="en-US" sz="1200" dirty="0" err="1"/>
              <a:t>sức</a:t>
            </a:r>
            <a:r>
              <a:rPr lang="en-US" sz="1200" dirty="0"/>
              <a:t> </a:t>
            </a:r>
            <a:r>
              <a:rPr lang="en-US" sz="1200" dirty="0" err="1"/>
              <a:t>mạnh</a:t>
            </a:r>
            <a:r>
              <a:rPr lang="en-US" sz="1200" dirty="0"/>
              <a:t> </a:t>
            </a:r>
            <a:r>
              <a:rPr lang="en-US" sz="1200" dirty="0" err="1"/>
              <a:t>tài</a:t>
            </a:r>
            <a:r>
              <a:rPr lang="en-US" sz="1200" dirty="0"/>
              <a:t> </a:t>
            </a:r>
            <a:r>
              <a:rPr lang="en-US" sz="1200" dirty="0" err="1"/>
              <a:t>chính</a:t>
            </a:r>
            <a:r>
              <a:rPr lang="en-US" sz="1200" dirty="0"/>
              <a:t>, </a:t>
            </a:r>
            <a:r>
              <a:rPr lang="en-US" sz="1200" dirty="0" err="1"/>
              <a:t>quy</a:t>
            </a:r>
            <a:r>
              <a:rPr lang="en-US" sz="1200" dirty="0"/>
              <a:t> </a:t>
            </a:r>
            <a:r>
              <a:rPr lang="en-US" sz="1200" dirty="0" err="1"/>
              <a:t>mô</a:t>
            </a:r>
            <a:r>
              <a:rPr lang="en-US" sz="1200" dirty="0"/>
              <a:t> </a:t>
            </a:r>
            <a:r>
              <a:rPr lang="en-US" sz="1200" dirty="0" err="1"/>
              <a:t>của</a:t>
            </a:r>
            <a:r>
              <a:rPr lang="en-US" sz="1200" dirty="0"/>
              <a:t> </a:t>
            </a:r>
            <a:r>
              <a:rPr lang="en-US" sz="1200" dirty="0" err="1"/>
              <a:t>doanh</a:t>
            </a:r>
            <a:r>
              <a:rPr lang="en-US" sz="1200" dirty="0"/>
              <a:t> </a:t>
            </a:r>
            <a:r>
              <a:rPr lang="en-US" sz="1200" dirty="0" err="1"/>
              <a:t>nghiệp</a:t>
            </a:r>
            <a:r>
              <a:rPr lang="en-US" sz="1200" dirty="0"/>
              <a:t>, </a:t>
            </a:r>
            <a:r>
              <a:rPr lang="en-US" sz="1200" dirty="0" err="1"/>
              <a:t>lợi</a:t>
            </a:r>
            <a:r>
              <a:rPr lang="en-US" sz="1200" dirty="0"/>
              <a:t> </a:t>
            </a:r>
            <a:r>
              <a:rPr lang="en-US" sz="1200" dirty="0" err="1"/>
              <a:t>thế</a:t>
            </a:r>
            <a:r>
              <a:rPr lang="en-US" sz="1200" dirty="0"/>
              <a:t> </a:t>
            </a:r>
            <a:r>
              <a:rPr lang="en-US" sz="1200" dirty="0" err="1"/>
              <a:t>về</a:t>
            </a:r>
            <a:r>
              <a:rPr lang="en-US" sz="1200" dirty="0"/>
              <a:t> </a:t>
            </a:r>
            <a:r>
              <a:rPr lang="en-US" sz="1200" dirty="0" err="1"/>
              <a:t>công</a:t>
            </a:r>
            <a:r>
              <a:rPr lang="en-US" sz="1200" dirty="0"/>
              <a:t> </a:t>
            </a:r>
            <a:r>
              <a:rPr lang="en-US" sz="1200" dirty="0" err="1"/>
              <a:t>nghệ</a:t>
            </a:r>
            <a:r>
              <a:rPr lang="en-US" sz="1200" dirty="0"/>
              <a:t>, </a:t>
            </a:r>
            <a:r>
              <a:rPr lang="en-US" sz="1200" dirty="0" err="1"/>
              <a:t>hạ</a:t>
            </a:r>
            <a:r>
              <a:rPr lang="en-US" sz="1200" dirty="0"/>
              <a:t> </a:t>
            </a:r>
            <a:r>
              <a:rPr lang="en-US" sz="1200" dirty="0" err="1"/>
              <a:t>tầng</a:t>
            </a:r>
            <a:r>
              <a:rPr lang="en-US" sz="1200" dirty="0"/>
              <a:t> </a:t>
            </a:r>
            <a:r>
              <a:rPr lang="en-US" sz="1200" dirty="0" err="1"/>
              <a:t>kỹ</a:t>
            </a:r>
            <a:r>
              <a:rPr lang="en-US" sz="1200" dirty="0"/>
              <a:t> </a:t>
            </a:r>
            <a:r>
              <a:rPr lang="en-US" sz="1200" dirty="0" err="1"/>
              <a:t>thuật</a:t>
            </a:r>
            <a:r>
              <a:rPr lang="en-US" sz="1200" dirty="0"/>
              <a:t>,…</a:t>
            </a:r>
          </a:p>
          <a:p>
            <a:pPr>
              <a:buNone/>
            </a:pPr>
            <a:endParaRPr lang="vi-VN" sz="1200" dirty="0"/>
          </a:p>
          <a:p>
            <a:endParaRPr lang="en-US" dirty="0"/>
          </a:p>
        </p:txBody>
      </p:sp>
      <p:sp>
        <p:nvSpPr>
          <p:cNvPr id="4" name="Slide Number Placeholder 3"/>
          <p:cNvSpPr>
            <a:spLocks noGrp="1"/>
          </p:cNvSpPr>
          <p:nvPr>
            <p:ph type="sldNum" sz="quarter" idx="5"/>
          </p:nvPr>
        </p:nvSpPr>
        <p:spPr/>
        <p:txBody>
          <a:bodyPr/>
          <a:lstStyle/>
          <a:p>
            <a:fld id="{ABEBD469-00BB-4BD6-85FF-694B5E602BB3}" type="slidenum">
              <a:rPr lang="en-US" smtClean="0"/>
              <a:pPr/>
              <a:t>17</a:t>
            </a:fld>
            <a:endParaRPr lang="en-US"/>
          </a:p>
        </p:txBody>
      </p:sp>
    </p:spTree>
    <p:extLst>
      <p:ext uri="{BB962C8B-B14F-4D97-AF65-F5344CB8AC3E}">
        <p14:creationId xmlns:p14="http://schemas.microsoft.com/office/powerpoint/2010/main" xmlns="" val="3562397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err="1"/>
              <a:t>Bỏ</a:t>
            </a:r>
            <a:r>
              <a:rPr lang="en-US" sz="1200" b="1" dirty="0"/>
              <a:t> </a:t>
            </a:r>
            <a:r>
              <a:rPr lang="en-US" sz="1200" b="1" dirty="0" err="1"/>
              <a:t>quy</a:t>
            </a:r>
            <a:r>
              <a:rPr lang="en-US" sz="1200" b="1" dirty="0"/>
              <a:t> </a:t>
            </a:r>
            <a:r>
              <a:rPr lang="en-US" sz="1200" b="1" dirty="0" err="1"/>
              <a:t>định</a:t>
            </a:r>
            <a:r>
              <a:rPr lang="en-US" sz="1200" b="1" dirty="0"/>
              <a:t> </a:t>
            </a:r>
            <a:r>
              <a:rPr lang="en-US" sz="1200" b="1" dirty="0" err="1"/>
              <a:t>cấm</a:t>
            </a:r>
            <a:r>
              <a:rPr lang="en-US" sz="1200" b="1" dirty="0"/>
              <a:t> </a:t>
            </a:r>
            <a:r>
              <a:rPr lang="en-US" sz="1200" b="1" dirty="0" err="1"/>
              <a:t>tập</a:t>
            </a:r>
            <a:r>
              <a:rPr lang="en-US" sz="1200" b="1" dirty="0"/>
              <a:t> </a:t>
            </a:r>
            <a:r>
              <a:rPr lang="en-US" sz="1200" b="1" dirty="0" err="1"/>
              <a:t>trung</a:t>
            </a:r>
            <a:r>
              <a:rPr lang="en-US" sz="1200" b="1" dirty="0"/>
              <a:t> </a:t>
            </a:r>
            <a:r>
              <a:rPr lang="en-US" sz="1200" b="1" dirty="0" err="1"/>
              <a:t>kinh</a:t>
            </a:r>
            <a:r>
              <a:rPr lang="en-US" sz="1200" b="1" dirty="0"/>
              <a:t> </a:t>
            </a:r>
            <a:r>
              <a:rPr lang="en-US" sz="1200" b="1" dirty="0" err="1"/>
              <a:t>tế</a:t>
            </a:r>
            <a:r>
              <a:rPr lang="en-US" sz="1200" b="1" dirty="0"/>
              <a:t> </a:t>
            </a:r>
            <a:r>
              <a:rPr lang="en-US" sz="1200" b="1" dirty="0" err="1"/>
              <a:t>với</a:t>
            </a:r>
            <a:r>
              <a:rPr lang="en-US" sz="1200" b="1" dirty="0"/>
              <a:t> </a:t>
            </a:r>
            <a:r>
              <a:rPr lang="en-US" sz="1200" b="1" dirty="0" err="1"/>
              <a:t>các</a:t>
            </a:r>
            <a:r>
              <a:rPr lang="en-US" sz="1200" b="1" dirty="0"/>
              <a:t> DN </a:t>
            </a:r>
            <a:r>
              <a:rPr lang="en-US" sz="1200" b="1" dirty="0" err="1"/>
              <a:t>có</a:t>
            </a:r>
            <a:r>
              <a:rPr lang="en-US" sz="1200" b="1" dirty="0"/>
              <a:t> </a:t>
            </a:r>
            <a:r>
              <a:rPr lang="en-US" sz="1200" b="1" dirty="0" err="1"/>
              <a:t>thị</a:t>
            </a:r>
            <a:r>
              <a:rPr lang="en-US" sz="1200" b="1" dirty="0"/>
              <a:t> </a:t>
            </a:r>
            <a:r>
              <a:rPr lang="en-US" sz="1200" b="1" dirty="0" err="1"/>
              <a:t>phần</a:t>
            </a:r>
            <a:r>
              <a:rPr lang="en-US" sz="1200" b="1" dirty="0"/>
              <a:t> </a:t>
            </a:r>
            <a:r>
              <a:rPr lang="en-US" sz="1200" b="1" dirty="0" err="1"/>
              <a:t>kết</a:t>
            </a:r>
            <a:r>
              <a:rPr lang="en-US" sz="1200" b="1" dirty="0"/>
              <a:t> </a:t>
            </a:r>
            <a:r>
              <a:rPr lang="en-US" sz="1200" b="1" dirty="0" err="1"/>
              <a:t>hợp</a:t>
            </a:r>
            <a:r>
              <a:rPr lang="en-US" sz="1200" b="1" dirty="0"/>
              <a:t> </a:t>
            </a:r>
            <a:r>
              <a:rPr lang="en-US" sz="1200" b="1" dirty="0" err="1"/>
              <a:t>trên</a:t>
            </a:r>
            <a:r>
              <a:rPr lang="en-US" sz="1200" b="1" dirty="0"/>
              <a:t> 50%</a:t>
            </a:r>
            <a:endParaRPr lang="en-US" sz="1200" dirty="0"/>
          </a:p>
          <a:p>
            <a:r>
              <a:rPr lang="en-US" sz="1200" dirty="0" err="1"/>
              <a:t>Điều</a:t>
            </a:r>
            <a:r>
              <a:rPr lang="en-US" sz="1200" dirty="0"/>
              <a:t> 30 </a:t>
            </a:r>
            <a:r>
              <a:rPr lang="en-US" sz="1200" dirty="0" err="1"/>
              <a:t>Luật</a:t>
            </a:r>
            <a:r>
              <a:rPr lang="en-US" sz="1200" dirty="0"/>
              <a:t> </a:t>
            </a:r>
            <a:r>
              <a:rPr lang="en-US" sz="1200" dirty="0" err="1"/>
              <a:t>Cạnh</a:t>
            </a:r>
            <a:r>
              <a:rPr lang="en-US" sz="1200" dirty="0"/>
              <a:t> </a:t>
            </a:r>
            <a:r>
              <a:rPr lang="en-US" sz="1200" dirty="0" err="1"/>
              <a:t>tranh</a:t>
            </a:r>
            <a:r>
              <a:rPr lang="en-US" sz="1200" dirty="0"/>
              <a:t> 2018 </a:t>
            </a:r>
            <a:r>
              <a:rPr lang="en-US" sz="1200" dirty="0" err="1"/>
              <a:t>quy</a:t>
            </a:r>
            <a:r>
              <a:rPr lang="en-US" sz="1200" dirty="0"/>
              <a:t> </a:t>
            </a:r>
            <a:r>
              <a:rPr lang="en-US" sz="1200" dirty="0" err="1"/>
              <a:t>định</a:t>
            </a:r>
            <a:r>
              <a:rPr lang="en-US" sz="1200" dirty="0"/>
              <a:t> </a:t>
            </a:r>
            <a:r>
              <a:rPr lang="en-US" sz="1200" dirty="0" err="1"/>
              <a:t>tập</a:t>
            </a:r>
            <a:r>
              <a:rPr lang="en-US" sz="1200" dirty="0"/>
              <a:t> </a:t>
            </a:r>
            <a:r>
              <a:rPr lang="en-US" sz="1200" dirty="0" err="1"/>
              <a:t>trung</a:t>
            </a:r>
            <a:r>
              <a:rPr lang="en-US" sz="1200" dirty="0"/>
              <a:t> </a:t>
            </a:r>
            <a:r>
              <a:rPr lang="en-US" sz="1200" dirty="0" err="1"/>
              <a:t>kinh</a:t>
            </a:r>
            <a:r>
              <a:rPr lang="en-US" sz="1200" dirty="0"/>
              <a:t> </a:t>
            </a:r>
            <a:r>
              <a:rPr lang="en-US" sz="1200" dirty="0" err="1"/>
              <a:t>tế</a:t>
            </a:r>
            <a:r>
              <a:rPr lang="en-US" sz="1200" dirty="0"/>
              <a:t> </a:t>
            </a:r>
            <a:r>
              <a:rPr lang="en-US" sz="1200" dirty="0" err="1"/>
              <a:t>bị</a:t>
            </a:r>
            <a:r>
              <a:rPr lang="en-US" sz="1200" dirty="0"/>
              <a:t> </a:t>
            </a:r>
            <a:r>
              <a:rPr lang="en-US" sz="1200" dirty="0" err="1"/>
              <a:t>cấm</a:t>
            </a:r>
            <a:r>
              <a:rPr lang="en-US" sz="1200" dirty="0"/>
              <a:t> </a:t>
            </a:r>
            <a:r>
              <a:rPr lang="en-US" sz="1200" dirty="0" err="1"/>
              <a:t>là</a:t>
            </a:r>
            <a:r>
              <a:rPr lang="en-US" sz="1200" dirty="0"/>
              <a:t> </a:t>
            </a:r>
            <a:r>
              <a:rPr lang="en-US" sz="1200" dirty="0" err="1"/>
              <a:t>trường</a:t>
            </a:r>
            <a:r>
              <a:rPr lang="en-US" sz="1200" dirty="0"/>
              <a:t> </a:t>
            </a:r>
            <a:r>
              <a:rPr lang="en-US" sz="1200" dirty="0" err="1"/>
              <a:t>hợp</a:t>
            </a:r>
            <a:r>
              <a:rPr lang="en-US" sz="1200" dirty="0"/>
              <a:t> </a:t>
            </a:r>
            <a:r>
              <a:rPr lang="en-US" sz="1200" dirty="0" err="1"/>
              <a:t>doanh</a:t>
            </a:r>
            <a:r>
              <a:rPr lang="en-US" sz="1200" dirty="0"/>
              <a:t> </a:t>
            </a:r>
            <a:r>
              <a:rPr lang="en-US" sz="1200" dirty="0" err="1"/>
              <a:t>nghiệp</a:t>
            </a:r>
            <a:r>
              <a:rPr lang="en-US" sz="1200" dirty="0"/>
              <a:t> </a:t>
            </a:r>
            <a:r>
              <a:rPr lang="en-US" sz="1200" dirty="0" err="1"/>
              <a:t>thực</a:t>
            </a:r>
            <a:r>
              <a:rPr lang="en-US" sz="1200" dirty="0"/>
              <a:t> </a:t>
            </a:r>
            <a:r>
              <a:rPr lang="en-US" sz="1200" dirty="0" err="1"/>
              <a:t>hiện</a:t>
            </a:r>
            <a:r>
              <a:rPr lang="en-US" sz="1200" dirty="0"/>
              <a:t> </a:t>
            </a:r>
            <a:r>
              <a:rPr lang="en-US" sz="1200" dirty="0" err="1"/>
              <a:t>tập</a:t>
            </a:r>
            <a:r>
              <a:rPr lang="en-US" sz="1200" dirty="0"/>
              <a:t> </a:t>
            </a:r>
            <a:r>
              <a:rPr lang="en-US" sz="1200" dirty="0" err="1"/>
              <a:t>trung</a:t>
            </a:r>
            <a:r>
              <a:rPr lang="en-US" sz="1200" dirty="0"/>
              <a:t> </a:t>
            </a:r>
            <a:r>
              <a:rPr lang="en-US" sz="1200" dirty="0" err="1"/>
              <a:t>kinh</a:t>
            </a:r>
            <a:r>
              <a:rPr lang="en-US" sz="1200" dirty="0"/>
              <a:t> </a:t>
            </a:r>
            <a:r>
              <a:rPr lang="en-US" sz="1200" dirty="0" err="1"/>
              <a:t>tế</a:t>
            </a:r>
            <a:r>
              <a:rPr lang="en-US" sz="1200" dirty="0"/>
              <a:t> </a:t>
            </a:r>
            <a:r>
              <a:rPr lang="en-US" sz="1200" dirty="0" err="1"/>
              <a:t>gây</a:t>
            </a:r>
            <a:r>
              <a:rPr lang="en-US" sz="1200" dirty="0"/>
              <a:t> </a:t>
            </a:r>
            <a:r>
              <a:rPr lang="en-US" sz="1200" dirty="0" err="1"/>
              <a:t>tác</a:t>
            </a:r>
            <a:r>
              <a:rPr lang="en-US" sz="1200" dirty="0"/>
              <a:t> </a:t>
            </a:r>
            <a:r>
              <a:rPr lang="en-US" sz="1200" dirty="0" err="1"/>
              <a:t>động</a:t>
            </a:r>
            <a:r>
              <a:rPr lang="en-US" sz="1200" dirty="0"/>
              <a:t> </a:t>
            </a:r>
            <a:r>
              <a:rPr lang="en-US" sz="1200" dirty="0" err="1"/>
              <a:t>hoặc</a:t>
            </a:r>
            <a:r>
              <a:rPr lang="en-US" sz="1200" dirty="0"/>
              <a:t> </a:t>
            </a:r>
            <a:r>
              <a:rPr lang="en-US" sz="1200" dirty="0" err="1"/>
              <a:t>có</a:t>
            </a:r>
            <a:r>
              <a:rPr lang="en-US" sz="1200" dirty="0"/>
              <a:t> </a:t>
            </a:r>
            <a:r>
              <a:rPr lang="en-US" sz="1200" dirty="0" err="1"/>
              <a:t>khả</a:t>
            </a:r>
            <a:r>
              <a:rPr lang="en-US" sz="1200" dirty="0"/>
              <a:t> </a:t>
            </a:r>
            <a:r>
              <a:rPr lang="en-US" sz="1200" dirty="0" err="1"/>
              <a:t>năng</a:t>
            </a:r>
            <a:r>
              <a:rPr lang="en-US" sz="1200" dirty="0"/>
              <a:t> </a:t>
            </a:r>
            <a:r>
              <a:rPr lang="en-US" sz="1200" dirty="0" err="1"/>
              <a:t>gây</a:t>
            </a:r>
            <a:r>
              <a:rPr lang="en-US" sz="1200" dirty="0"/>
              <a:t> </a:t>
            </a:r>
            <a:r>
              <a:rPr lang="en-US" sz="1200" dirty="0" err="1"/>
              <a:t>tác</a:t>
            </a:r>
            <a:r>
              <a:rPr lang="en-US" sz="1200" dirty="0"/>
              <a:t> </a:t>
            </a:r>
            <a:r>
              <a:rPr lang="en-US" sz="1200" dirty="0" err="1"/>
              <a:t>động</a:t>
            </a:r>
            <a:r>
              <a:rPr lang="en-US" sz="1200" dirty="0"/>
              <a:t> </a:t>
            </a:r>
            <a:r>
              <a:rPr lang="en-US" sz="1200" dirty="0" err="1"/>
              <a:t>hạn</a:t>
            </a:r>
            <a:r>
              <a:rPr lang="en-US" sz="1200" dirty="0"/>
              <a:t> </a:t>
            </a:r>
            <a:r>
              <a:rPr lang="en-US" sz="1200" dirty="0" err="1"/>
              <a:t>chế</a:t>
            </a:r>
            <a:r>
              <a:rPr lang="en-US" sz="1200" dirty="0"/>
              <a:t> </a:t>
            </a:r>
            <a:r>
              <a:rPr lang="en-US" sz="1200" dirty="0" err="1"/>
              <a:t>cạnh</a:t>
            </a:r>
            <a:r>
              <a:rPr lang="en-US" sz="1200" dirty="0"/>
              <a:t> </a:t>
            </a:r>
            <a:r>
              <a:rPr lang="en-US" sz="1200" dirty="0" err="1"/>
              <a:t>tranh</a:t>
            </a:r>
            <a:r>
              <a:rPr lang="en-US" sz="1200" dirty="0"/>
              <a:t> </a:t>
            </a:r>
            <a:r>
              <a:rPr lang="en-US" sz="1200" dirty="0" err="1"/>
              <a:t>một</a:t>
            </a:r>
            <a:r>
              <a:rPr lang="en-US" sz="1200" dirty="0"/>
              <a:t> </a:t>
            </a:r>
            <a:r>
              <a:rPr lang="en-US" sz="1200" dirty="0" err="1"/>
              <a:t>cách</a:t>
            </a:r>
            <a:r>
              <a:rPr lang="en-US" sz="1200" dirty="0"/>
              <a:t> </a:t>
            </a:r>
            <a:r>
              <a:rPr lang="en-US" sz="1200" dirty="0" err="1"/>
              <a:t>đáng</a:t>
            </a:r>
            <a:r>
              <a:rPr lang="en-US" sz="1200" dirty="0"/>
              <a:t> </a:t>
            </a:r>
            <a:r>
              <a:rPr lang="en-US" sz="1200" dirty="0" err="1"/>
              <a:t>kể</a:t>
            </a:r>
            <a:r>
              <a:rPr lang="en-US" sz="1200" dirty="0"/>
              <a:t> </a:t>
            </a:r>
            <a:r>
              <a:rPr lang="en-US" sz="1200" dirty="0" err="1"/>
              <a:t>trên</a:t>
            </a:r>
            <a:r>
              <a:rPr lang="en-US" sz="1200" dirty="0"/>
              <a:t> </a:t>
            </a:r>
            <a:r>
              <a:rPr lang="en-US" sz="1200" dirty="0" err="1"/>
              <a:t>thị</a:t>
            </a:r>
            <a:r>
              <a:rPr lang="en-US" sz="1200" dirty="0"/>
              <a:t> </a:t>
            </a:r>
            <a:r>
              <a:rPr lang="en-US" sz="1200" dirty="0" err="1"/>
              <a:t>trường</a:t>
            </a:r>
            <a:r>
              <a:rPr lang="en-US" sz="1200" dirty="0"/>
              <a:t> </a:t>
            </a:r>
            <a:r>
              <a:rPr lang="en-US" sz="1200" dirty="0" err="1"/>
              <a:t>Việt</a:t>
            </a:r>
            <a:r>
              <a:rPr lang="en-US" sz="1200" dirty="0"/>
              <a:t> Nam </a:t>
            </a:r>
            <a:r>
              <a:rPr lang="en-US" sz="1200" dirty="0" err="1"/>
              <a:t>và</a:t>
            </a:r>
            <a:r>
              <a:rPr lang="en-US" sz="1200" dirty="0"/>
              <a:t> do </a:t>
            </a:r>
            <a:r>
              <a:rPr lang="en-US" sz="1200" dirty="0" err="1"/>
              <a:t>Ủy</a:t>
            </a:r>
            <a:r>
              <a:rPr lang="en-US" sz="1200" dirty="0"/>
              <a:t> ban </a:t>
            </a:r>
            <a:r>
              <a:rPr lang="en-US" sz="1200" dirty="0" err="1"/>
              <a:t>Cạnh</a:t>
            </a:r>
            <a:r>
              <a:rPr lang="en-US" sz="1200" dirty="0"/>
              <a:t> </a:t>
            </a:r>
            <a:r>
              <a:rPr lang="en-US" sz="1200" dirty="0" err="1"/>
              <a:t>tranh</a:t>
            </a:r>
            <a:r>
              <a:rPr lang="en-US" sz="1200" dirty="0"/>
              <a:t> </a:t>
            </a:r>
            <a:r>
              <a:rPr lang="en-US" sz="1200" dirty="0" err="1"/>
              <a:t>Quốc</a:t>
            </a:r>
            <a:r>
              <a:rPr lang="en-US" sz="1200" dirty="0"/>
              <a:t> </a:t>
            </a:r>
            <a:r>
              <a:rPr lang="en-US" sz="1200" dirty="0" err="1"/>
              <a:t>gia</a:t>
            </a:r>
            <a:r>
              <a:rPr lang="en-US" sz="1200" dirty="0"/>
              <a:t> </a:t>
            </a:r>
            <a:r>
              <a:rPr lang="en-US" sz="1200" dirty="0" err="1"/>
              <a:t>đánh</a:t>
            </a:r>
            <a:r>
              <a:rPr lang="en-US" sz="1200" dirty="0"/>
              <a:t> </a:t>
            </a:r>
            <a:r>
              <a:rPr lang="en-US" sz="1200" dirty="0" err="1"/>
              <a:t>giá</a:t>
            </a:r>
            <a:r>
              <a:rPr lang="en-US" sz="1200" dirty="0"/>
              <a:t>. </a:t>
            </a:r>
            <a:r>
              <a:rPr lang="en-US" sz="1200" dirty="0" err="1"/>
              <a:t>Bỏ</a:t>
            </a:r>
            <a:r>
              <a:rPr lang="en-US" sz="1200" dirty="0"/>
              <a:t> </a:t>
            </a:r>
            <a:r>
              <a:rPr lang="en-US" sz="1200" dirty="0" err="1"/>
              <a:t>quy</a:t>
            </a:r>
            <a:r>
              <a:rPr lang="en-US" sz="1200" dirty="0"/>
              <a:t> </a:t>
            </a:r>
            <a:r>
              <a:rPr lang="en-US" sz="1200" dirty="0" err="1"/>
              <a:t>định</a:t>
            </a:r>
            <a:r>
              <a:rPr lang="en-US" sz="1200" dirty="0"/>
              <a:t> </a:t>
            </a:r>
            <a:r>
              <a:rPr lang="en-US" sz="1200" dirty="0" err="1"/>
              <a:t>về</a:t>
            </a:r>
            <a:r>
              <a:rPr lang="en-US" sz="1200" dirty="0"/>
              <a:t> </a:t>
            </a:r>
            <a:r>
              <a:rPr lang="en-US" sz="1200" dirty="0" err="1"/>
              <a:t>việc</a:t>
            </a:r>
            <a:r>
              <a:rPr lang="en-US" sz="1200" dirty="0"/>
              <a:t> </a:t>
            </a:r>
            <a:r>
              <a:rPr lang="en-US" sz="1200" dirty="0" err="1"/>
              <a:t>chiếm</a:t>
            </a:r>
            <a:r>
              <a:rPr lang="en-US" sz="1200" dirty="0"/>
              <a:t> </a:t>
            </a:r>
            <a:r>
              <a:rPr lang="en-US" sz="1200" dirty="0" err="1"/>
              <a:t>hơn</a:t>
            </a:r>
            <a:r>
              <a:rPr lang="en-US" sz="1200" dirty="0"/>
              <a:t> 50% </a:t>
            </a:r>
            <a:r>
              <a:rPr lang="en-US" sz="1200" dirty="0" err="1"/>
              <a:t>thị</a:t>
            </a:r>
            <a:r>
              <a:rPr lang="en-US" sz="1200" dirty="0"/>
              <a:t> </a:t>
            </a:r>
            <a:r>
              <a:rPr lang="en-US" sz="1200" dirty="0" err="1"/>
              <a:t>phần</a:t>
            </a:r>
            <a:r>
              <a:rPr lang="en-US" sz="1200" dirty="0"/>
              <a:t> ở </a:t>
            </a:r>
            <a:r>
              <a:rPr lang="en-US" sz="1200" dirty="0" err="1"/>
              <a:t>Luật</a:t>
            </a:r>
            <a:r>
              <a:rPr lang="en-US" sz="1200" dirty="0"/>
              <a:t> </a:t>
            </a:r>
            <a:r>
              <a:rPr lang="en-US" sz="1200" dirty="0" err="1"/>
              <a:t>Cạnh</a:t>
            </a:r>
            <a:r>
              <a:rPr lang="en-US" sz="1200" dirty="0"/>
              <a:t> </a:t>
            </a:r>
            <a:r>
              <a:rPr lang="en-US" sz="1200" dirty="0" err="1"/>
              <a:t>tranh</a:t>
            </a:r>
            <a:r>
              <a:rPr lang="en-US" sz="1200" dirty="0"/>
              <a:t> 2004.</a:t>
            </a:r>
          </a:p>
          <a:p>
            <a:endParaRPr lang="en-US" dirty="0"/>
          </a:p>
        </p:txBody>
      </p:sp>
      <p:sp>
        <p:nvSpPr>
          <p:cNvPr id="4" name="Slide Number Placeholder 3"/>
          <p:cNvSpPr>
            <a:spLocks noGrp="1"/>
          </p:cNvSpPr>
          <p:nvPr>
            <p:ph type="sldNum" sz="quarter" idx="5"/>
          </p:nvPr>
        </p:nvSpPr>
        <p:spPr/>
        <p:txBody>
          <a:bodyPr/>
          <a:lstStyle/>
          <a:p>
            <a:fld id="{ABEBD469-00BB-4BD6-85FF-694B5E602BB3}" type="slidenum">
              <a:rPr lang="en-US" smtClean="0"/>
              <a:pPr/>
              <a:t>18</a:t>
            </a:fld>
            <a:endParaRPr lang="en-US"/>
          </a:p>
        </p:txBody>
      </p:sp>
    </p:spTree>
    <p:extLst>
      <p:ext uri="{BB962C8B-B14F-4D97-AF65-F5344CB8AC3E}">
        <p14:creationId xmlns:p14="http://schemas.microsoft.com/office/powerpoint/2010/main" xmlns="" val="1366980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13AA491-4E87-4DC1-8A23-DB244E46964F}"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4915DFF-2B8D-4709-BCD3-4A8D55471EEB}"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677DCA8-F570-4E8C-8233-57F7DACC7D42}"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125CD54-7250-4E8C-8813-3158AAD31161}"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55A6AAF-3BEB-4E6C-86D6-8BBB85439B0E}"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40846629-408D-4CAE-A82D-7F97288E2C15}"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AB4A9E02-4CF6-4970-8D1E-C6A09BC85483}"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AB1A9FAB-D799-4A03-B11A-270D4796F574}"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AD49A635-8281-4062-9CA1-92743C7641BF}"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33C15CAA-B250-49BE-8AA9-E02CAE32F734}"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E82AAD2-F08D-4C61-805C-40B1EB193054}"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106A97BB-8B69-430B-8FAE-A1DD809346F6}"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110"/>
          <p:cNvSpPr>
            <a:spLocks noGrp="1" noChangeArrowheads="1"/>
          </p:cNvSpPr>
          <p:nvPr>
            <p:ph type="ctrTitle"/>
          </p:nvPr>
        </p:nvSpPr>
        <p:spPr>
          <a:xfrm>
            <a:off x="357188" y="2714621"/>
            <a:ext cx="9072596" cy="2498730"/>
          </a:xfrm>
          <a:noFill/>
        </p:spPr>
        <p:txBody>
          <a:bodyPr/>
          <a:lstStyle/>
          <a:p>
            <a:r>
              <a:rPr lang="en-US" sz="3600" b="1" dirty="0"/>
              <a:t/>
            </a:r>
            <a:br>
              <a:rPr lang="en-US" sz="3600" b="1" dirty="0"/>
            </a:br>
            <a:r>
              <a:rPr lang="en-US" sz="3600" b="1" dirty="0" err="1"/>
              <a:t>Bài</a:t>
            </a:r>
            <a:r>
              <a:rPr lang="en-US" sz="3600" b="1" dirty="0"/>
              <a:t> 1: </a:t>
            </a:r>
            <a:r>
              <a:rPr lang="en-US" sz="3600" b="1" dirty="0" err="1"/>
              <a:t>Giới</a:t>
            </a:r>
            <a:r>
              <a:rPr lang="en-US" sz="3600" b="1" dirty="0"/>
              <a:t> </a:t>
            </a:r>
            <a:r>
              <a:rPr lang="en-US" sz="3600" b="1" dirty="0" err="1"/>
              <a:t>thiệu</a:t>
            </a:r>
            <a:r>
              <a:rPr lang="en-US" sz="3600" b="1" dirty="0"/>
              <a:t> </a:t>
            </a:r>
            <a:r>
              <a:rPr lang="en-US" sz="3600" b="1" dirty="0" err="1"/>
              <a:t>Luật</a:t>
            </a:r>
            <a:r>
              <a:rPr lang="en-US" sz="3600" b="1" dirty="0"/>
              <a:t> </a:t>
            </a:r>
            <a:r>
              <a:rPr lang="en-US" sz="3600" b="1" dirty="0" err="1"/>
              <a:t>cạnh</a:t>
            </a:r>
            <a:r>
              <a:rPr lang="en-US" sz="3600" b="1" dirty="0"/>
              <a:t> </a:t>
            </a:r>
            <a:r>
              <a:rPr lang="en-US" sz="3600" b="1" dirty="0" err="1"/>
              <a:t>tranh</a:t>
            </a:r>
            <a:r>
              <a:rPr lang="en-US" sz="3600" b="1" dirty="0"/>
              <a:t> </a:t>
            </a:r>
            <a:br>
              <a:rPr lang="en-US" sz="3600" b="1" dirty="0"/>
            </a:br>
            <a:r>
              <a:rPr lang="en-US" sz="3600" b="1" dirty="0" err="1"/>
              <a:t>và</a:t>
            </a:r>
            <a:r>
              <a:rPr lang="en-US" sz="3600" b="1" dirty="0"/>
              <a:t> </a:t>
            </a:r>
            <a:r>
              <a:rPr lang="en-US" sz="3600" b="1" dirty="0" err="1"/>
              <a:t>Chính</a:t>
            </a:r>
            <a:r>
              <a:rPr lang="en-US" sz="3600" b="1" dirty="0"/>
              <a:t> </a:t>
            </a:r>
            <a:r>
              <a:rPr lang="en-US" sz="3600" b="1" dirty="0" err="1"/>
              <a:t>sách</a:t>
            </a:r>
            <a:r>
              <a:rPr lang="en-US" sz="3600" b="1" dirty="0"/>
              <a:t> </a:t>
            </a:r>
            <a:r>
              <a:rPr lang="en-US" sz="3600" b="1" dirty="0" err="1"/>
              <a:t>cạnh</a:t>
            </a:r>
            <a:r>
              <a:rPr lang="en-US" sz="3600" b="1" dirty="0"/>
              <a:t> </a:t>
            </a:r>
            <a:r>
              <a:rPr lang="en-US" sz="3600" b="1" dirty="0" err="1"/>
              <a:t>tranh</a:t>
            </a:r>
            <a:r>
              <a:rPr lang="en-US" sz="3600" b="1" dirty="0"/>
              <a:t> </a:t>
            </a:r>
            <a:r>
              <a:rPr lang="en-US" sz="3600" b="1" dirty="0" err="1"/>
              <a:t>tại</a:t>
            </a:r>
            <a:r>
              <a:rPr lang="en-US" sz="3600" b="1" dirty="0"/>
              <a:t> </a:t>
            </a:r>
            <a:r>
              <a:rPr lang="en-US" sz="3600" b="1" dirty="0" err="1"/>
              <a:t>Việt</a:t>
            </a:r>
            <a:r>
              <a:rPr lang="en-US" sz="3600" b="1" dirty="0"/>
              <a:t> Nam</a:t>
            </a:r>
            <a:br>
              <a:rPr lang="en-US" sz="3600" b="1" dirty="0"/>
            </a:br>
            <a:r>
              <a:rPr lang="en-US" sz="1800" b="1" dirty="0"/>
              <a:t/>
            </a:r>
            <a:br>
              <a:rPr lang="en-US" sz="1800" b="1" dirty="0"/>
            </a:br>
            <a:endParaRPr lang="en-US" sz="1800" b="1" dirty="0"/>
          </a:p>
        </p:txBody>
      </p:sp>
      <p:sp>
        <p:nvSpPr>
          <p:cNvPr id="2051" name="Rectangle 125"/>
          <p:cNvSpPr>
            <a:spLocks noChangeArrowheads="1"/>
          </p:cNvSpPr>
          <p:nvPr/>
        </p:nvSpPr>
        <p:spPr bwMode="auto">
          <a:xfrm>
            <a:off x="2500313" y="5143500"/>
            <a:ext cx="6643687" cy="1500188"/>
          </a:xfrm>
          <a:prstGeom prst="rect">
            <a:avLst/>
          </a:prstGeom>
          <a:noFill/>
          <a:ln w="9525">
            <a:noFill/>
            <a:miter lim="800000"/>
            <a:headEnd/>
            <a:tailEnd/>
          </a:ln>
        </p:spPr>
        <p:txBody>
          <a:bodyPr anchor="ctr"/>
          <a:lstStyle/>
          <a:p>
            <a:pPr algn="r">
              <a:spcBef>
                <a:spcPct val="20000"/>
              </a:spcBef>
            </a:pPr>
            <a:endParaRPr lang="en-US" sz="2000" b="1" i="1" dirty="0"/>
          </a:p>
          <a:p>
            <a:pPr algn="r">
              <a:spcBef>
                <a:spcPct val="20000"/>
              </a:spcBef>
            </a:pPr>
            <a:r>
              <a:rPr lang="vi-VN" sz="2000" b="1" i="1" dirty="0">
                <a:solidFill>
                  <a:srgbClr val="FFFF00"/>
                </a:solidFill>
              </a:rPr>
              <a:t>T</a:t>
            </a:r>
            <a:r>
              <a:rPr lang="en-US" sz="2000" b="1" i="1" dirty="0">
                <a:solidFill>
                  <a:srgbClr val="FFFF00"/>
                </a:solidFill>
              </a:rPr>
              <a:t>S.</a:t>
            </a:r>
            <a:r>
              <a:rPr lang="vi-VN" sz="2000" b="1" i="1" dirty="0">
                <a:solidFill>
                  <a:srgbClr val="FFFF00"/>
                </a:solidFill>
              </a:rPr>
              <a:t> Đinh Thị Mỹ Loan</a:t>
            </a:r>
            <a:endParaRPr lang="en-US" sz="2000" b="1" i="1" dirty="0">
              <a:solidFill>
                <a:srgbClr val="FFFF00"/>
              </a:solidFill>
            </a:endParaRPr>
          </a:p>
          <a:p>
            <a:pPr algn="r">
              <a:spcBef>
                <a:spcPct val="20000"/>
              </a:spcBef>
            </a:pPr>
            <a:r>
              <a:rPr lang="vi-VN" sz="2000" b="1" i="1" dirty="0">
                <a:solidFill>
                  <a:srgbClr val="FFFF00"/>
                </a:solidFill>
              </a:rPr>
              <a:t>Nguyên Cục trưởng Cục Quản lý cạnh tranh, </a:t>
            </a:r>
            <a:endParaRPr lang="en-US" sz="2000" b="1" i="1" dirty="0">
              <a:solidFill>
                <a:srgbClr val="FFFF00"/>
              </a:solidFill>
            </a:endParaRPr>
          </a:p>
          <a:p>
            <a:pPr algn="r">
              <a:spcBef>
                <a:spcPct val="20000"/>
              </a:spcBef>
            </a:pPr>
            <a:r>
              <a:rPr lang="vi-VN" sz="2000" b="1" i="1" dirty="0">
                <a:solidFill>
                  <a:srgbClr val="FFFF00"/>
                </a:solidFill>
              </a:rPr>
              <a:t>Trọng tài viên Trung tâm Trọng tài Quốc tế Việt Nam</a:t>
            </a:r>
            <a:endParaRPr lang="en-US" sz="2000" b="1" i="1" dirty="0">
              <a:solidFill>
                <a:srgbClr val="FFFF00"/>
              </a:solidFill>
            </a:endParaRPr>
          </a:p>
        </p:txBody>
      </p:sp>
      <p:sp>
        <p:nvSpPr>
          <p:cNvPr id="2052" name="Rectangle 4"/>
          <p:cNvSpPr>
            <a:spLocks noChangeArrowheads="1"/>
          </p:cNvSpPr>
          <p:nvPr/>
        </p:nvSpPr>
        <p:spPr bwMode="auto">
          <a:xfrm>
            <a:off x="0" y="0"/>
            <a:ext cx="8358246" cy="1877437"/>
          </a:xfrm>
          <a:prstGeom prst="rect">
            <a:avLst/>
          </a:prstGeom>
          <a:noFill/>
          <a:ln w="9525">
            <a:noFill/>
            <a:miter lim="800000"/>
            <a:headEnd/>
            <a:tailEnd/>
          </a:ln>
        </p:spPr>
        <p:txBody>
          <a:bodyPr wrap="square">
            <a:spAutoFit/>
          </a:bodyPr>
          <a:lstStyle/>
          <a:p>
            <a:r>
              <a:rPr lang="en-US" sz="2400" b="1" dirty="0" err="1">
                <a:solidFill>
                  <a:srgbClr val="FFFF00"/>
                </a:solidFill>
              </a:rPr>
              <a:t>Khóa</a:t>
            </a:r>
            <a:r>
              <a:rPr lang="en-US" sz="2400" b="1" dirty="0">
                <a:solidFill>
                  <a:srgbClr val="FFFF00"/>
                </a:solidFill>
              </a:rPr>
              <a:t> </a:t>
            </a:r>
            <a:r>
              <a:rPr lang="en-US" sz="2400" b="1" dirty="0" err="1">
                <a:solidFill>
                  <a:srgbClr val="FFFF00"/>
                </a:solidFill>
              </a:rPr>
              <a:t>tập</a:t>
            </a:r>
            <a:r>
              <a:rPr lang="en-US" sz="2400" b="1" dirty="0">
                <a:solidFill>
                  <a:srgbClr val="FFFF00"/>
                </a:solidFill>
              </a:rPr>
              <a:t> </a:t>
            </a:r>
            <a:r>
              <a:rPr lang="en-US" sz="2400" b="1" dirty="0" err="1" smtClean="0">
                <a:solidFill>
                  <a:srgbClr val="FFFF00"/>
                </a:solidFill>
              </a:rPr>
              <a:t>huấn</a:t>
            </a:r>
            <a:r>
              <a:rPr lang="en-US" sz="2400" b="1" dirty="0" smtClean="0">
                <a:solidFill>
                  <a:srgbClr val="FFFF00"/>
                </a:solidFill>
              </a:rPr>
              <a:t> APEC - CIEM </a:t>
            </a:r>
            <a:r>
              <a:rPr lang="en-US" sz="2400" b="1" dirty="0">
                <a:solidFill>
                  <a:srgbClr val="FFFF00"/>
                </a:solidFill>
              </a:rPr>
              <a:t>: </a:t>
            </a:r>
          </a:p>
          <a:p>
            <a:r>
              <a:rPr lang="en-US" sz="2400" b="1" dirty="0">
                <a:solidFill>
                  <a:srgbClr val="FFFF00"/>
                </a:solidFill>
              </a:rPr>
              <a:t>“</a:t>
            </a:r>
            <a:r>
              <a:rPr lang="en-US" sz="2400" b="1" dirty="0" err="1">
                <a:solidFill>
                  <a:srgbClr val="FFFF00"/>
                </a:solidFill>
              </a:rPr>
              <a:t>Khuyến</a:t>
            </a:r>
            <a:r>
              <a:rPr lang="en-US" sz="2400" b="1" dirty="0">
                <a:solidFill>
                  <a:srgbClr val="FFFF00"/>
                </a:solidFill>
              </a:rPr>
              <a:t> </a:t>
            </a:r>
            <a:r>
              <a:rPr lang="en-US" sz="2400" b="1" dirty="0" err="1">
                <a:solidFill>
                  <a:srgbClr val="FFFF00"/>
                </a:solidFill>
              </a:rPr>
              <a:t>khích</a:t>
            </a:r>
            <a:r>
              <a:rPr lang="en-US" sz="2400" b="1" dirty="0">
                <a:solidFill>
                  <a:srgbClr val="FFFF00"/>
                </a:solidFill>
              </a:rPr>
              <a:t> </a:t>
            </a:r>
            <a:r>
              <a:rPr lang="en-US" sz="2400" b="1" dirty="0" err="1">
                <a:solidFill>
                  <a:srgbClr val="FFFF00"/>
                </a:solidFill>
              </a:rPr>
              <a:t>đánh</a:t>
            </a:r>
            <a:r>
              <a:rPr lang="en-US" sz="2400" b="1" dirty="0">
                <a:solidFill>
                  <a:srgbClr val="FFFF00"/>
                </a:solidFill>
              </a:rPr>
              <a:t> </a:t>
            </a:r>
            <a:r>
              <a:rPr lang="en-US" sz="2400" b="1" dirty="0" err="1">
                <a:solidFill>
                  <a:srgbClr val="FFFF00"/>
                </a:solidFill>
              </a:rPr>
              <a:t>giá</a:t>
            </a:r>
            <a:r>
              <a:rPr lang="en-US" sz="2400" b="1" dirty="0">
                <a:solidFill>
                  <a:srgbClr val="FFFF00"/>
                </a:solidFill>
              </a:rPr>
              <a:t> </a:t>
            </a:r>
            <a:r>
              <a:rPr lang="en-US" sz="2400" b="1" dirty="0" err="1">
                <a:solidFill>
                  <a:srgbClr val="FFFF00"/>
                </a:solidFill>
              </a:rPr>
              <a:t>chính</a:t>
            </a:r>
            <a:r>
              <a:rPr lang="en-US" sz="2400" b="1" dirty="0">
                <a:solidFill>
                  <a:srgbClr val="FFFF00"/>
                </a:solidFill>
              </a:rPr>
              <a:t> </a:t>
            </a:r>
            <a:r>
              <a:rPr lang="en-US" sz="2400" b="1" dirty="0" err="1">
                <a:solidFill>
                  <a:srgbClr val="FFFF00"/>
                </a:solidFill>
              </a:rPr>
              <a:t>sách</a:t>
            </a:r>
            <a:r>
              <a:rPr lang="en-US" sz="2400" b="1" dirty="0">
                <a:solidFill>
                  <a:srgbClr val="FFFF00"/>
                </a:solidFill>
              </a:rPr>
              <a:t> </a:t>
            </a:r>
            <a:r>
              <a:rPr lang="en-US" sz="2400" b="1" dirty="0" err="1">
                <a:solidFill>
                  <a:srgbClr val="FFFF00"/>
                </a:solidFill>
              </a:rPr>
              <a:t>cạnh</a:t>
            </a:r>
            <a:r>
              <a:rPr lang="en-US" sz="2400" b="1" dirty="0">
                <a:solidFill>
                  <a:srgbClr val="FFFF00"/>
                </a:solidFill>
              </a:rPr>
              <a:t> </a:t>
            </a:r>
            <a:r>
              <a:rPr lang="en-US" sz="2400" b="1" dirty="0" err="1">
                <a:solidFill>
                  <a:srgbClr val="FFFF00"/>
                </a:solidFill>
              </a:rPr>
              <a:t>tranh</a:t>
            </a:r>
            <a:r>
              <a:rPr lang="en-US" sz="2400" b="1" dirty="0">
                <a:solidFill>
                  <a:srgbClr val="FFFF00"/>
                </a:solidFill>
              </a:rPr>
              <a:t> </a:t>
            </a:r>
          </a:p>
          <a:p>
            <a:r>
              <a:rPr lang="en-US" sz="2400" b="1" dirty="0" err="1">
                <a:solidFill>
                  <a:srgbClr val="FFFF00"/>
                </a:solidFill>
              </a:rPr>
              <a:t>hướng</a:t>
            </a:r>
            <a:r>
              <a:rPr lang="en-US" sz="2400" b="1" dirty="0">
                <a:solidFill>
                  <a:srgbClr val="FFFF00"/>
                </a:solidFill>
              </a:rPr>
              <a:t> </a:t>
            </a:r>
            <a:r>
              <a:rPr lang="en-US" sz="2400" b="1" dirty="0" err="1">
                <a:solidFill>
                  <a:srgbClr val="FFFF00"/>
                </a:solidFill>
              </a:rPr>
              <a:t>tới</a:t>
            </a:r>
            <a:r>
              <a:rPr lang="en-US" sz="2400" b="1" dirty="0">
                <a:solidFill>
                  <a:srgbClr val="FFFF00"/>
                </a:solidFill>
              </a:rPr>
              <a:t> </a:t>
            </a:r>
            <a:r>
              <a:rPr lang="en-US" sz="2400" b="1" dirty="0" err="1">
                <a:solidFill>
                  <a:srgbClr val="FFFF00"/>
                </a:solidFill>
              </a:rPr>
              <a:t>nâng</a:t>
            </a:r>
            <a:r>
              <a:rPr lang="en-US" sz="2400" b="1" dirty="0">
                <a:solidFill>
                  <a:srgbClr val="FFFF00"/>
                </a:solidFill>
              </a:rPr>
              <a:t> </a:t>
            </a:r>
            <a:r>
              <a:rPr lang="en-US" sz="2400" b="1" dirty="0" err="1">
                <a:solidFill>
                  <a:srgbClr val="FFFF00"/>
                </a:solidFill>
              </a:rPr>
              <a:t>cao</a:t>
            </a:r>
            <a:r>
              <a:rPr lang="en-US" sz="2400" b="1" dirty="0">
                <a:solidFill>
                  <a:srgbClr val="FFFF00"/>
                </a:solidFill>
              </a:rPr>
              <a:t> </a:t>
            </a:r>
            <a:r>
              <a:rPr lang="en-US" sz="2400" b="1" dirty="0" err="1">
                <a:solidFill>
                  <a:srgbClr val="FFFF00"/>
                </a:solidFill>
              </a:rPr>
              <a:t>hiệu</a:t>
            </a:r>
            <a:r>
              <a:rPr lang="en-US" sz="2400" b="1" dirty="0">
                <a:solidFill>
                  <a:srgbClr val="FFFF00"/>
                </a:solidFill>
              </a:rPr>
              <a:t> </a:t>
            </a:r>
            <a:r>
              <a:rPr lang="en-US" sz="2400" b="1" dirty="0" err="1">
                <a:solidFill>
                  <a:srgbClr val="FFFF00"/>
                </a:solidFill>
              </a:rPr>
              <a:t>quả</a:t>
            </a:r>
            <a:r>
              <a:rPr lang="en-US" sz="2400" b="1" dirty="0">
                <a:solidFill>
                  <a:srgbClr val="FFFF00"/>
                </a:solidFill>
              </a:rPr>
              <a:t> </a:t>
            </a:r>
            <a:r>
              <a:rPr lang="en-US" sz="2400" b="1" dirty="0" err="1">
                <a:solidFill>
                  <a:srgbClr val="FFFF00"/>
                </a:solidFill>
              </a:rPr>
              <a:t>thị</a:t>
            </a:r>
            <a:r>
              <a:rPr lang="en-US" sz="2400" b="1" dirty="0">
                <a:solidFill>
                  <a:srgbClr val="FFFF00"/>
                </a:solidFill>
              </a:rPr>
              <a:t> </a:t>
            </a:r>
            <a:r>
              <a:rPr lang="en-US" sz="2400" b="1" dirty="0" err="1">
                <a:solidFill>
                  <a:srgbClr val="FFFF00"/>
                </a:solidFill>
              </a:rPr>
              <a:t>trường</a:t>
            </a:r>
            <a:r>
              <a:rPr lang="en-US" sz="2400" b="1" dirty="0">
                <a:solidFill>
                  <a:srgbClr val="FFFF00"/>
                </a:solidFill>
              </a:rPr>
              <a:t> </a:t>
            </a:r>
            <a:r>
              <a:rPr lang="en-US" sz="2400" b="1" dirty="0" err="1">
                <a:solidFill>
                  <a:srgbClr val="FFFF00"/>
                </a:solidFill>
              </a:rPr>
              <a:t>tại</a:t>
            </a:r>
            <a:r>
              <a:rPr lang="en-US" sz="2400" b="1" dirty="0">
                <a:solidFill>
                  <a:srgbClr val="FFFF00"/>
                </a:solidFill>
              </a:rPr>
              <a:t> </a:t>
            </a:r>
            <a:r>
              <a:rPr lang="en-US" sz="2400" b="1" dirty="0" err="1">
                <a:solidFill>
                  <a:srgbClr val="FFFF00"/>
                </a:solidFill>
              </a:rPr>
              <a:t>Việt</a:t>
            </a:r>
            <a:r>
              <a:rPr lang="en-US" sz="2400" b="1" dirty="0">
                <a:solidFill>
                  <a:srgbClr val="FFFF00"/>
                </a:solidFill>
              </a:rPr>
              <a:t> Nam </a:t>
            </a:r>
          </a:p>
          <a:p>
            <a:r>
              <a:rPr lang="en-US" sz="2400" b="1" dirty="0">
                <a:solidFill>
                  <a:srgbClr val="FFFF00"/>
                </a:solidFill>
              </a:rPr>
              <a:t/>
            </a:r>
            <a:br>
              <a:rPr lang="en-US" sz="2400" b="1" dirty="0">
                <a:solidFill>
                  <a:srgbClr val="FFFF00"/>
                </a:solidFill>
              </a:rPr>
            </a:br>
            <a:r>
              <a:rPr lang="en-US" sz="2000" b="1" i="1" dirty="0" err="1" smtClean="0">
                <a:solidFill>
                  <a:srgbClr val="FFFF00"/>
                </a:solidFill>
              </a:rPr>
              <a:t>Đà</a:t>
            </a:r>
            <a:r>
              <a:rPr lang="en-US" sz="2000" b="1" i="1" dirty="0" smtClean="0">
                <a:solidFill>
                  <a:srgbClr val="FFFF00"/>
                </a:solidFill>
              </a:rPr>
              <a:t> </a:t>
            </a:r>
            <a:r>
              <a:rPr lang="en-US" sz="2000" b="1" i="1" dirty="0" err="1" smtClean="0">
                <a:solidFill>
                  <a:srgbClr val="FFFF00"/>
                </a:solidFill>
              </a:rPr>
              <a:t>Nẵng</a:t>
            </a:r>
            <a:r>
              <a:rPr lang="en-US" sz="2000" b="1" i="1" dirty="0" smtClean="0">
                <a:solidFill>
                  <a:srgbClr val="FFFF00"/>
                </a:solidFill>
              </a:rPr>
              <a:t>, </a:t>
            </a:r>
            <a:r>
              <a:rPr lang="en-US" sz="2000" b="1" i="1" dirty="0" err="1">
                <a:solidFill>
                  <a:srgbClr val="FFFF00"/>
                </a:solidFill>
              </a:rPr>
              <a:t>Việt</a:t>
            </a:r>
            <a:r>
              <a:rPr lang="en-US" sz="2000" b="1" i="1" dirty="0">
                <a:solidFill>
                  <a:srgbClr val="FFFF00"/>
                </a:solidFill>
              </a:rPr>
              <a:t> Nam - </a:t>
            </a:r>
            <a:r>
              <a:rPr lang="en-US" sz="2000" b="1" i="1" dirty="0" smtClean="0">
                <a:solidFill>
                  <a:srgbClr val="FFFF00"/>
                </a:solidFill>
              </a:rPr>
              <a:t>04/2019</a:t>
            </a:r>
            <a:endParaRPr lang="en-US" sz="2000" b="1"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285728"/>
            <a:ext cx="7786710" cy="1143000"/>
          </a:xfrm>
        </p:spPr>
        <p:txBody>
          <a:bodyPr/>
          <a:lstStyle/>
          <a:p>
            <a:r>
              <a:rPr lang="en-US" sz="2800" b="1" dirty="0"/>
              <a:t/>
            </a:r>
            <a:br>
              <a:rPr lang="en-US" sz="2800" b="1" dirty="0"/>
            </a:br>
            <a:r>
              <a:rPr lang="en-US" sz="2800" b="1" dirty="0" err="1"/>
              <a:t>Phần</a:t>
            </a:r>
            <a:r>
              <a:rPr lang="en-US" sz="2800" b="1" dirty="0"/>
              <a:t> II: </a:t>
            </a:r>
            <a:r>
              <a:rPr lang="en-US" sz="2800" b="1" dirty="0" err="1"/>
              <a:t>Giới</a:t>
            </a:r>
            <a:r>
              <a:rPr lang="en-US" sz="2800" b="1" dirty="0"/>
              <a:t> </a:t>
            </a:r>
            <a:r>
              <a:rPr lang="en-US" sz="2800" b="1" dirty="0" err="1"/>
              <a:t>thiệu</a:t>
            </a:r>
            <a:r>
              <a:rPr lang="en-US" sz="2800" b="1" dirty="0"/>
              <a:t> </a:t>
            </a:r>
            <a:r>
              <a:rPr lang="en-US" sz="2800" b="1" dirty="0" err="1"/>
              <a:t>Luật</a:t>
            </a:r>
            <a:r>
              <a:rPr lang="en-US" sz="2800" b="1" dirty="0"/>
              <a:t> </a:t>
            </a:r>
            <a:r>
              <a:rPr lang="en-US" sz="2800" b="1" dirty="0" err="1"/>
              <a:t>cạnh</a:t>
            </a:r>
            <a:r>
              <a:rPr lang="en-US" sz="2800" b="1" dirty="0"/>
              <a:t> </a:t>
            </a:r>
            <a:r>
              <a:rPr lang="en-US" sz="2800" b="1" dirty="0" err="1"/>
              <a:t>tranh</a:t>
            </a:r>
            <a:r>
              <a:rPr lang="en-US" sz="2800" b="1" dirty="0"/>
              <a:t> </a:t>
            </a:r>
            <a:r>
              <a:rPr lang="en-US" sz="2800" b="1" dirty="0" err="1"/>
              <a:t>và</a:t>
            </a:r>
            <a:r>
              <a:rPr lang="en-US" sz="2800" b="1" dirty="0"/>
              <a:t> </a:t>
            </a:r>
            <a:br>
              <a:rPr lang="en-US" sz="2800" b="1" dirty="0"/>
            </a:b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r>
              <a:rPr lang="en-US" sz="2800" b="1" dirty="0" err="1"/>
              <a:t>tại</a:t>
            </a:r>
            <a:r>
              <a:rPr lang="en-US" sz="2800" b="1" dirty="0"/>
              <a:t> </a:t>
            </a:r>
            <a:r>
              <a:rPr lang="en-US" sz="2800" b="1" dirty="0" err="1"/>
              <a:t>Việt</a:t>
            </a:r>
            <a:r>
              <a:rPr lang="en-US" sz="2800" b="1" dirty="0"/>
              <a:t> Nam</a:t>
            </a:r>
            <a:br>
              <a:rPr lang="en-US" sz="2800" b="1" dirty="0"/>
            </a:br>
            <a:endParaRPr lang="en-US" sz="2800" dirty="0"/>
          </a:p>
        </p:txBody>
      </p:sp>
      <p:sp>
        <p:nvSpPr>
          <p:cNvPr id="3" name="Content Placeholder 2"/>
          <p:cNvSpPr>
            <a:spLocks noGrp="1"/>
          </p:cNvSpPr>
          <p:nvPr>
            <p:ph idx="1"/>
          </p:nvPr>
        </p:nvSpPr>
        <p:spPr>
          <a:xfrm>
            <a:off x="2362200" y="1785926"/>
            <a:ext cx="6567518" cy="4525963"/>
          </a:xfrm>
        </p:spPr>
        <p:txBody>
          <a:bodyPr/>
          <a:lstStyle/>
          <a:p>
            <a:pPr>
              <a:buNone/>
            </a:pPr>
            <a:r>
              <a:rPr lang="en-US" sz="2000" b="1" dirty="0" err="1"/>
              <a:t>Phần</a:t>
            </a:r>
            <a:r>
              <a:rPr lang="en-US" sz="2000" b="1" dirty="0"/>
              <a:t> A:	</a:t>
            </a:r>
            <a:r>
              <a:rPr lang="en-US" sz="2000" b="1" dirty="0" err="1"/>
              <a:t>Chính</a:t>
            </a:r>
            <a:r>
              <a:rPr lang="en-US" sz="2000" b="1" dirty="0"/>
              <a:t> </a:t>
            </a:r>
            <a:r>
              <a:rPr lang="en-US" sz="2000" b="1" dirty="0" err="1"/>
              <a:t>sách</a:t>
            </a:r>
            <a:r>
              <a:rPr lang="en-US" sz="2000" b="1" dirty="0"/>
              <a:t> </a:t>
            </a:r>
            <a:r>
              <a:rPr lang="en-US" sz="2000" b="1" dirty="0" err="1"/>
              <a:t>cạnh</a:t>
            </a:r>
            <a:r>
              <a:rPr lang="en-US" sz="2000" b="1" dirty="0"/>
              <a:t> </a:t>
            </a:r>
            <a:r>
              <a:rPr lang="en-US" sz="2000" b="1" dirty="0" err="1"/>
              <a:t>tranh</a:t>
            </a:r>
            <a:r>
              <a:rPr lang="en-US" sz="2000" b="1" dirty="0"/>
              <a:t> </a:t>
            </a:r>
            <a:r>
              <a:rPr lang="en-US" sz="2000" b="1" dirty="0" err="1"/>
              <a:t>tại</a:t>
            </a:r>
            <a:r>
              <a:rPr lang="en-US" sz="2000" b="1" dirty="0"/>
              <a:t> </a:t>
            </a:r>
            <a:r>
              <a:rPr lang="en-US" sz="2000" b="1" dirty="0" err="1"/>
              <a:t>Việt</a:t>
            </a:r>
            <a:r>
              <a:rPr lang="en-US" sz="2000" b="1" dirty="0"/>
              <a:t> Nam</a:t>
            </a:r>
          </a:p>
          <a:p>
            <a:pPr>
              <a:buNone/>
            </a:pPr>
            <a:endParaRPr lang="en-US" sz="2000" b="1" dirty="0"/>
          </a:p>
          <a:p>
            <a:pPr>
              <a:buNone/>
            </a:pPr>
            <a:r>
              <a:rPr lang="en-US" sz="2000" dirty="0"/>
              <a:t>*	</a:t>
            </a:r>
            <a:r>
              <a:rPr lang="en-US" sz="2000" b="1" dirty="0" err="1"/>
              <a:t>Việt</a:t>
            </a:r>
            <a:r>
              <a:rPr lang="en-US" sz="2000" b="1" dirty="0"/>
              <a:t> Nam </a:t>
            </a:r>
            <a:r>
              <a:rPr lang="en-US" sz="2000" b="1" dirty="0" err="1"/>
              <a:t>tiếp</a:t>
            </a:r>
            <a:r>
              <a:rPr lang="en-US" sz="2000" b="1" dirty="0"/>
              <a:t> </a:t>
            </a:r>
            <a:r>
              <a:rPr lang="en-US" sz="2000" b="1" dirty="0" err="1"/>
              <a:t>tục</a:t>
            </a:r>
            <a:r>
              <a:rPr lang="en-US" sz="2000" b="1" dirty="0"/>
              <a:t> </a:t>
            </a:r>
            <a:r>
              <a:rPr lang="en-US" sz="2000" b="1" dirty="0" err="1"/>
              <a:t>xây</a:t>
            </a:r>
            <a:r>
              <a:rPr lang="en-US" sz="2000" b="1" dirty="0"/>
              <a:t> </a:t>
            </a:r>
            <a:r>
              <a:rPr lang="en-US" sz="2000" b="1" dirty="0" err="1"/>
              <a:t>dựng</a:t>
            </a:r>
            <a:r>
              <a:rPr lang="en-US" sz="2000" b="1" dirty="0"/>
              <a:t> </a:t>
            </a:r>
            <a:r>
              <a:rPr lang="en-US" sz="2000" b="1" dirty="0" err="1"/>
              <a:t>và</a:t>
            </a:r>
            <a:r>
              <a:rPr lang="en-US" sz="2000" b="1" dirty="0"/>
              <a:t> </a:t>
            </a:r>
            <a:r>
              <a:rPr lang="en-US" sz="2000" b="1" dirty="0" err="1"/>
              <a:t>hoàn</a:t>
            </a:r>
            <a:r>
              <a:rPr lang="en-US" sz="2000" b="1" dirty="0"/>
              <a:t> </a:t>
            </a:r>
            <a:r>
              <a:rPr lang="en-US" sz="2000" b="1" dirty="0" err="1"/>
              <a:t>thiện</a:t>
            </a:r>
            <a:r>
              <a:rPr lang="en-US" sz="2000" b="1" dirty="0"/>
              <a:t> </a:t>
            </a:r>
            <a:r>
              <a:rPr lang="en-US" sz="2000" b="1" dirty="0" err="1"/>
              <a:t>chính</a:t>
            </a:r>
            <a:r>
              <a:rPr lang="en-US" sz="2000" b="1" dirty="0"/>
              <a:t> </a:t>
            </a:r>
            <a:r>
              <a:rPr lang="en-US" sz="2000" b="1" dirty="0" err="1"/>
              <a:t>sách</a:t>
            </a:r>
            <a:r>
              <a:rPr lang="en-US" sz="2000" b="1" dirty="0"/>
              <a:t> </a:t>
            </a:r>
            <a:r>
              <a:rPr lang="en-US" sz="2000" b="1" dirty="0" err="1"/>
              <a:t>cạnh</a:t>
            </a:r>
            <a:r>
              <a:rPr lang="en-US" sz="2000" b="1" dirty="0"/>
              <a:t> </a:t>
            </a:r>
            <a:r>
              <a:rPr lang="en-US" sz="2000" b="1" dirty="0" err="1"/>
              <a:t>tranh</a:t>
            </a:r>
            <a:r>
              <a:rPr lang="en-US" sz="2000" b="1" dirty="0"/>
              <a:t> </a:t>
            </a:r>
            <a:r>
              <a:rPr lang="en-US" sz="2000" b="1" dirty="0" err="1"/>
              <a:t>và</a:t>
            </a:r>
            <a:r>
              <a:rPr lang="en-US" sz="2000" b="1" dirty="0"/>
              <a:t> </a:t>
            </a:r>
            <a:r>
              <a:rPr lang="en-US" sz="2000" b="1" dirty="0" err="1"/>
              <a:t>nỗ</a:t>
            </a:r>
            <a:r>
              <a:rPr lang="en-US" sz="2000" b="1" dirty="0"/>
              <a:t> </a:t>
            </a:r>
            <a:r>
              <a:rPr lang="en-US" sz="2000" b="1" dirty="0" err="1"/>
              <a:t>lực</a:t>
            </a:r>
            <a:r>
              <a:rPr lang="en-US" sz="2000" b="1" dirty="0"/>
              <a:t> </a:t>
            </a:r>
            <a:r>
              <a:rPr lang="en-US" sz="2000" b="1" dirty="0" err="1"/>
              <a:t>triển</a:t>
            </a:r>
            <a:r>
              <a:rPr lang="en-US" sz="2000" b="1" dirty="0"/>
              <a:t> </a:t>
            </a:r>
            <a:r>
              <a:rPr lang="en-US" sz="2000" b="1" dirty="0" err="1"/>
              <a:t>khai</a:t>
            </a:r>
            <a:r>
              <a:rPr lang="en-US" sz="2000" b="1" dirty="0"/>
              <a:t> </a:t>
            </a:r>
            <a:r>
              <a:rPr lang="en-US" sz="2000" b="1" dirty="0" err="1"/>
              <a:t>thực</a:t>
            </a:r>
            <a:r>
              <a:rPr lang="en-US" sz="2000" b="1" dirty="0"/>
              <a:t> </a:t>
            </a:r>
            <a:r>
              <a:rPr lang="en-US" sz="2000" b="1" dirty="0" err="1"/>
              <a:t>hiện</a:t>
            </a:r>
            <a:r>
              <a:rPr lang="en-US" sz="2000" b="1" dirty="0"/>
              <a:t> </a:t>
            </a:r>
          </a:p>
          <a:p>
            <a:pPr>
              <a:buNone/>
            </a:pPr>
            <a:endParaRPr lang="en-US" sz="2000" b="1" dirty="0"/>
          </a:p>
          <a:p>
            <a:pPr lvl="0">
              <a:buNone/>
            </a:pPr>
            <a:r>
              <a:rPr lang="en-US" sz="2000" b="1" dirty="0" err="1"/>
              <a:t>Tiếp</a:t>
            </a:r>
            <a:r>
              <a:rPr lang="en-US" sz="2000" b="1" dirty="0"/>
              <a:t> </a:t>
            </a:r>
            <a:r>
              <a:rPr lang="en-US" sz="2000" b="1" dirty="0" err="1"/>
              <a:t>tục</a:t>
            </a:r>
            <a:r>
              <a:rPr lang="en-US" sz="2000" b="1" dirty="0"/>
              <a:t> </a:t>
            </a:r>
            <a:r>
              <a:rPr lang="en-US" sz="2000" b="1" dirty="0" err="1"/>
              <a:t>chủ</a:t>
            </a:r>
            <a:r>
              <a:rPr lang="en-US" sz="2000" b="1" dirty="0"/>
              <a:t> </a:t>
            </a:r>
            <a:r>
              <a:rPr lang="en-US" sz="2000" b="1" dirty="0" err="1"/>
              <a:t>trương</a:t>
            </a:r>
            <a:r>
              <a:rPr lang="en-US" sz="2000" b="1" dirty="0"/>
              <a:t> </a:t>
            </a:r>
            <a:r>
              <a:rPr lang="en-US" sz="2000" b="1" dirty="0" err="1"/>
              <a:t>tạo</a:t>
            </a:r>
            <a:r>
              <a:rPr lang="en-US" sz="2000" b="1" dirty="0"/>
              <a:t> </a:t>
            </a:r>
            <a:r>
              <a:rPr lang="en-US" sz="2000" b="1" dirty="0" err="1"/>
              <a:t>lập</a:t>
            </a:r>
            <a:r>
              <a:rPr lang="en-US" sz="2000" b="1" dirty="0"/>
              <a:t> </a:t>
            </a:r>
            <a:r>
              <a:rPr lang="en-US" sz="2000" b="1" dirty="0" err="1"/>
              <a:t>môi</a:t>
            </a:r>
            <a:r>
              <a:rPr lang="en-US" sz="2000" b="1" dirty="0"/>
              <a:t> </a:t>
            </a:r>
            <a:r>
              <a:rPr lang="en-US" sz="2000" b="1" dirty="0" err="1"/>
              <a:t>trường</a:t>
            </a:r>
            <a:r>
              <a:rPr lang="en-US" sz="2000" b="1" dirty="0"/>
              <a:t> </a:t>
            </a:r>
            <a:r>
              <a:rPr lang="en-US" sz="2000" b="1" dirty="0" err="1"/>
              <a:t>cạnh</a:t>
            </a:r>
            <a:r>
              <a:rPr lang="en-US" sz="2000" b="1" dirty="0"/>
              <a:t> </a:t>
            </a:r>
            <a:r>
              <a:rPr lang="en-US" sz="2000" b="1" dirty="0" err="1"/>
              <a:t>tranh</a:t>
            </a:r>
            <a:r>
              <a:rPr lang="en-US" sz="2000" b="1" dirty="0"/>
              <a:t>, </a:t>
            </a:r>
            <a:r>
              <a:rPr lang="en-US" sz="2000" b="1" dirty="0" err="1"/>
              <a:t>lành</a:t>
            </a:r>
            <a:r>
              <a:rPr lang="en-US" sz="2000" b="1" dirty="0"/>
              <a:t> </a:t>
            </a:r>
            <a:r>
              <a:rPr lang="en-US" sz="2000" b="1" dirty="0" err="1"/>
              <a:t>mạnh</a:t>
            </a:r>
            <a:r>
              <a:rPr lang="en-US" sz="2000" b="1" dirty="0"/>
              <a:t>, </a:t>
            </a:r>
            <a:r>
              <a:rPr lang="en-US" sz="2000" b="1" dirty="0" err="1"/>
              <a:t>công</a:t>
            </a:r>
            <a:r>
              <a:rPr lang="en-US" sz="2000" b="1" dirty="0"/>
              <a:t> </a:t>
            </a:r>
            <a:r>
              <a:rPr lang="en-US" sz="2000" b="1" dirty="0" err="1"/>
              <a:t>khai</a:t>
            </a:r>
            <a:r>
              <a:rPr lang="en-US" sz="2000" b="1" dirty="0"/>
              <a:t>, minh </a:t>
            </a:r>
            <a:r>
              <a:rPr lang="en-US" sz="2000" b="1" dirty="0" err="1"/>
              <a:t>bạch</a:t>
            </a:r>
            <a:r>
              <a:rPr lang="en-US" sz="2000" b="1" dirty="0"/>
              <a:t>, </a:t>
            </a:r>
            <a:r>
              <a:rPr lang="en-US" sz="2000" b="1" dirty="0" err="1"/>
              <a:t>hạn</a:t>
            </a:r>
            <a:r>
              <a:rPr lang="en-US" sz="2000" b="1" dirty="0"/>
              <a:t> </a:t>
            </a:r>
            <a:r>
              <a:rPr lang="en-US" sz="2000" b="1" dirty="0" err="1"/>
              <a:t>chế</a:t>
            </a:r>
            <a:r>
              <a:rPr lang="en-US" sz="2000" b="1" dirty="0"/>
              <a:t> </a:t>
            </a:r>
            <a:r>
              <a:rPr lang="en-US" sz="2000" b="1" dirty="0" err="1"/>
              <a:t>và</a:t>
            </a:r>
            <a:r>
              <a:rPr lang="en-US" sz="2000" b="1" dirty="0"/>
              <a:t> </a:t>
            </a:r>
            <a:r>
              <a:rPr lang="en-US" sz="2000" b="1" dirty="0" err="1"/>
              <a:t>kiểm</a:t>
            </a:r>
            <a:r>
              <a:rPr lang="en-US" sz="2000" b="1" dirty="0"/>
              <a:t> </a:t>
            </a:r>
            <a:r>
              <a:rPr lang="en-US" sz="2000" b="1" dirty="0" err="1"/>
              <a:t>soát</a:t>
            </a:r>
            <a:r>
              <a:rPr lang="en-US" sz="2000" b="1" dirty="0"/>
              <a:t> </a:t>
            </a:r>
            <a:r>
              <a:rPr lang="en-US" sz="2000" b="1" dirty="0" err="1"/>
              <a:t>độc</a:t>
            </a:r>
            <a:r>
              <a:rPr lang="en-US" sz="2000" b="1" dirty="0"/>
              <a:t> </a:t>
            </a:r>
            <a:r>
              <a:rPr lang="en-US" sz="2000" b="1" dirty="0" err="1"/>
              <a:t>quyền</a:t>
            </a:r>
            <a:r>
              <a:rPr lang="en-US" sz="2000" b="1" dirty="0"/>
              <a:t> </a:t>
            </a:r>
            <a:r>
              <a:rPr lang="en-US" sz="2000" b="1" dirty="0" err="1"/>
              <a:t>kinh</a:t>
            </a:r>
            <a:r>
              <a:rPr lang="en-US" sz="2000" b="1" dirty="0"/>
              <a:t> </a:t>
            </a:r>
            <a:r>
              <a:rPr lang="en-US" sz="2000" b="1" dirty="0" err="1"/>
              <a:t>doanh</a:t>
            </a:r>
            <a:r>
              <a:rPr lang="en-US" sz="2000" b="1" dirty="0"/>
              <a:t> </a:t>
            </a:r>
          </a:p>
          <a:p>
            <a:pPr lvl="0">
              <a:buNone/>
            </a:pPr>
            <a:endParaRPr lang="en-US" sz="2000" b="1" dirty="0"/>
          </a:p>
          <a:p>
            <a:pPr lvl="0">
              <a:buNone/>
            </a:pPr>
            <a:r>
              <a:rPr lang="en-US" sz="2000" b="1" dirty="0">
                <a:sym typeface="Wingdings"/>
              </a:rPr>
              <a:t></a:t>
            </a:r>
            <a:r>
              <a:rPr lang="en-US" sz="2000" b="1" dirty="0"/>
              <a:t>&gt; </a:t>
            </a:r>
            <a:r>
              <a:rPr lang="en-US" sz="2000" b="1" dirty="0" err="1"/>
              <a:t>Nhiều</a:t>
            </a:r>
            <a:r>
              <a:rPr lang="en-US" sz="2000" b="1" dirty="0"/>
              <a:t> </a:t>
            </a:r>
            <a:r>
              <a:rPr lang="en-US" sz="2000" b="1" dirty="0" err="1"/>
              <a:t>biện</a:t>
            </a:r>
            <a:r>
              <a:rPr lang="en-US" sz="2000" b="1" dirty="0"/>
              <a:t> </a:t>
            </a:r>
            <a:r>
              <a:rPr lang="en-US" sz="2000" b="1" dirty="0" err="1"/>
              <a:t>pháp</a:t>
            </a:r>
            <a:r>
              <a:rPr lang="en-US" sz="2000" b="1" dirty="0"/>
              <a:t> </a:t>
            </a:r>
            <a:r>
              <a:rPr lang="en-US" sz="2000" b="1" dirty="0" err="1"/>
              <a:t>cải</a:t>
            </a:r>
            <a:r>
              <a:rPr lang="en-US" sz="2000" b="1" dirty="0"/>
              <a:t> </a:t>
            </a:r>
            <a:r>
              <a:rPr lang="en-US" sz="2000" b="1" dirty="0" err="1"/>
              <a:t>cách</a:t>
            </a:r>
            <a:r>
              <a:rPr lang="en-US" sz="2000" b="1" dirty="0"/>
              <a:t> </a:t>
            </a:r>
            <a:r>
              <a:rPr lang="en-US" sz="2000" b="1" dirty="0" err="1"/>
              <a:t>đã</a:t>
            </a:r>
            <a:r>
              <a:rPr lang="en-US" sz="2000" b="1" dirty="0"/>
              <a:t> </a:t>
            </a:r>
            <a:r>
              <a:rPr lang="en-US" sz="2000" b="1" dirty="0" err="1"/>
              <a:t>được</a:t>
            </a:r>
            <a:r>
              <a:rPr lang="en-US" sz="2000" b="1" dirty="0"/>
              <a:t> </a:t>
            </a:r>
            <a:r>
              <a:rPr lang="en-US" sz="2000" b="1" dirty="0" err="1"/>
              <a:t>Nhà</a:t>
            </a:r>
            <a:r>
              <a:rPr lang="en-US" sz="2000" b="1" dirty="0"/>
              <a:t> </a:t>
            </a:r>
            <a:r>
              <a:rPr lang="en-US" sz="2000" b="1" dirty="0" err="1"/>
              <a:t>nước</a:t>
            </a:r>
            <a:r>
              <a:rPr lang="en-US" sz="2000" b="1" dirty="0"/>
              <a:t> </a:t>
            </a:r>
            <a:r>
              <a:rPr lang="en-US" sz="2000" b="1" dirty="0" err="1"/>
              <a:t>thực</a:t>
            </a:r>
            <a:r>
              <a:rPr lang="en-US" sz="2000" b="1" dirty="0"/>
              <a:t> </a:t>
            </a:r>
            <a:r>
              <a:rPr lang="en-US" sz="2000" b="1" dirty="0" err="1"/>
              <a:t>hiện</a:t>
            </a:r>
            <a:r>
              <a:rPr lang="en-US" sz="2000" b="1" dirty="0"/>
              <a:t> </a:t>
            </a:r>
            <a:r>
              <a:rPr lang="en-US" sz="2000" b="1" dirty="0" err="1"/>
              <a:t>nhằm</a:t>
            </a:r>
            <a:r>
              <a:rPr lang="en-US" sz="2000" b="1" dirty="0"/>
              <a:t> </a:t>
            </a:r>
            <a:r>
              <a:rPr lang="en-US" sz="2000" b="1" dirty="0" err="1"/>
              <a:t>tạo</a:t>
            </a:r>
            <a:r>
              <a:rPr lang="en-US" sz="2000" b="1" dirty="0"/>
              <a:t> </a:t>
            </a:r>
            <a:r>
              <a:rPr lang="en-US" sz="2000" b="1" dirty="0" err="1"/>
              <a:t>lập</a:t>
            </a:r>
            <a:r>
              <a:rPr lang="en-US" sz="2000" b="1" dirty="0"/>
              <a:t> </a:t>
            </a:r>
            <a:r>
              <a:rPr lang="en-US" sz="2000" b="1" dirty="0" err="1"/>
              <a:t>và</a:t>
            </a:r>
            <a:r>
              <a:rPr lang="en-US" sz="2000" b="1" dirty="0"/>
              <a:t> </a:t>
            </a:r>
            <a:r>
              <a:rPr lang="en-US" sz="2000" b="1" dirty="0" err="1"/>
              <a:t>phát</a:t>
            </a:r>
            <a:r>
              <a:rPr lang="en-US" sz="2000" b="1" dirty="0"/>
              <a:t> </a:t>
            </a:r>
            <a:r>
              <a:rPr lang="en-US" sz="2000" b="1" dirty="0" err="1"/>
              <a:t>triển</a:t>
            </a:r>
            <a:r>
              <a:rPr lang="en-US" sz="2000" b="1" dirty="0"/>
              <a:t> </a:t>
            </a:r>
            <a:r>
              <a:rPr lang="en-US" sz="2000" b="1" dirty="0" err="1"/>
              <a:t>thị</a:t>
            </a:r>
            <a:r>
              <a:rPr lang="en-US" sz="2000" b="1" dirty="0"/>
              <a:t> </a:t>
            </a:r>
            <a:r>
              <a:rPr lang="en-US" sz="2000" b="1" dirty="0" err="1"/>
              <a:t>trường</a:t>
            </a:r>
            <a:r>
              <a:rPr lang="en-US" sz="2000" b="1" dirty="0"/>
              <a:t> </a:t>
            </a:r>
            <a:r>
              <a:rPr lang="en-US" sz="2000" b="1" dirty="0" err="1"/>
              <a:t>cạnh</a:t>
            </a:r>
            <a:r>
              <a:rPr lang="en-US" sz="2000" b="1" dirty="0"/>
              <a:t> </a:t>
            </a:r>
            <a:r>
              <a:rPr lang="en-US" sz="2000" b="1" dirty="0" err="1"/>
              <a:t>tranh</a:t>
            </a:r>
            <a:r>
              <a:rPr lang="en-US" sz="2000" b="1" dirty="0"/>
              <a:t> ở </a:t>
            </a:r>
            <a:r>
              <a:rPr lang="en-US" sz="2000" b="1" dirty="0" err="1"/>
              <a:t>Việt</a:t>
            </a:r>
            <a:r>
              <a:rPr lang="en-US" sz="2000" b="1" dirty="0"/>
              <a:t> Nam.</a:t>
            </a:r>
          </a:p>
          <a:p>
            <a:pPr>
              <a:buNone/>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43F596-FE30-4A5D-9D6B-19335FE63DA2}"/>
              </a:ext>
            </a:extLst>
          </p:cNvPr>
          <p:cNvSpPr>
            <a:spLocks noGrp="1"/>
          </p:cNvSpPr>
          <p:nvPr>
            <p:ph type="title"/>
          </p:nvPr>
        </p:nvSpPr>
        <p:spPr>
          <a:xfrm>
            <a:off x="1547664" y="274638"/>
            <a:ext cx="7139136" cy="1143000"/>
          </a:xfrm>
        </p:spPr>
        <p:txBody>
          <a:bodyPr/>
          <a:lstStyle/>
          <a:p>
            <a:r>
              <a:rPr lang="en-US" sz="2800" b="1" dirty="0"/>
              <a:t/>
            </a:r>
            <a:br>
              <a:rPr lang="en-US" sz="2800" b="1" dirty="0"/>
            </a:br>
            <a:r>
              <a:rPr lang="en-US" sz="2800" b="1" dirty="0" err="1"/>
              <a:t>Phần</a:t>
            </a:r>
            <a:r>
              <a:rPr lang="en-US" sz="2800" b="1" dirty="0"/>
              <a:t> II: </a:t>
            </a:r>
            <a:r>
              <a:rPr lang="en-US" sz="2800" b="1" dirty="0" err="1"/>
              <a:t>Giới</a:t>
            </a:r>
            <a:r>
              <a:rPr lang="en-US" sz="2800" b="1" dirty="0"/>
              <a:t> </a:t>
            </a:r>
            <a:r>
              <a:rPr lang="en-US" sz="2800" b="1" dirty="0" err="1"/>
              <a:t>thiệu</a:t>
            </a:r>
            <a:r>
              <a:rPr lang="en-US" sz="2800" b="1" dirty="0"/>
              <a:t> </a:t>
            </a:r>
            <a:r>
              <a:rPr lang="en-US" sz="2800" b="1" dirty="0" err="1"/>
              <a:t>Luật</a:t>
            </a:r>
            <a:r>
              <a:rPr lang="en-US" sz="2800" b="1" dirty="0"/>
              <a:t> </a:t>
            </a:r>
            <a:r>
              <a:rPr lang="en-US" sz="2800" b="1" dirty="0" err="1"/>
              <a:t>cạnh</a:t>
            </a:r>
            <a:r>
              <a:rPr lang="en-US" sz="2800" b="1" dirty="0"/>
              <a:t> </a:t>
            </a:r>
            <a:r>
              <a:rPr lang="en-US" sz="2800" b="1" dirty="0" err="1"/>
              <a:t>tranh</a:t>
            </a:r>
            <a:r>
              <a:rPr lang="en-US" sz="2800" b="1" dirty="0"/>
              <a:t> </a:t>
            </a:r>
            <a:r>
              <a:rPr lang="en-US" sz="2800" b="1" dirty="0" err="1"/>
              <a:t>và</a:t>
            </a:r>
            <a:r>
              <a:rPr lang="en-US" sz="2800" b="1" dirty="0"/>
              <a:t> </a:t>
            </a:r>
            <a:br>
              <a:rPr lang="en-US" sz="2800" b="1" dirty="0"/>
            </a:b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r>
              <a:rPr lang="en-US" sz="2800" b="1" dirty="0" err="1"/>
              <a:t>tại</a:t>
            </a:r>
            <a:r>
              <a:rPr lang="en-US" sz="2800" b="1" dirty="0"/>
              <a:t> </a:t>
            </a:r>
            <a:r>
              <a:rPr lang="en-US" sz="2800" b="1" dirty="0" err="1"/>
              <a:t>Việt</a:t>
            </a:r>
            <a:r>
              <a:rPr lang="en-US" sz="2800" b="1" dirty="0"/>
              <a:t> Nam</a:t>
            </a:r>
            <a:br>
              <a:rPr lang="en-US" sz="2800" b="1" dirty="0"/>
            </a:br>
            <a:endParaRPr lang="en-US" sz="2800" dirty="0"/>
          </a:p>
        </p:txBody>
      </p:sp>
      <p:sp>
        <p:nvSpPr>
          <p:cNvPr id="3" name="Content Placeholder 2">
            <a:extLst>
              <a:ext uri="{FF2B5EF4-FFF2-40B4-BE49-F238E27FC236}">
                <a16:creationId xmlns="" xmlns:a16="http://schemas.microsoft.com/office/drawing/2014/main" id="{79399E02-2004-419C-9A7E-991A6C7D0533}"/>
              </a:ext>
            </a:extLst>
          </p:cNvPr>
          <p:cNvSpPr>
            <a:spLocks noGrp="1"/>
          </p:cNvSpPr>
          <p:nvPr>
            <p:ph idx="1"/>
          </p:nvPr>
        </p:nvSpPr>
        <p:spPr>
          <a:xfrm>
            <a:off x="2209800" y="1752600"/>
            <a:ext cx="6768752" cy="4525963"/>
          </a:xfrm>
        </p:spPr>
        <p:txBody>
          <a:bodyPr/>
          <a:lstStyle/>
          <a:p>
            <a:pPr marL="0" indent="0">
              <a:buNone/>
            </a:pPr>
            <a:r>
              <a:rPr lang="en-US" sz="1800" b="1" dirty="0" err="1"/>
              <a:t>Phần</a:t>
            </a:r>
            <a:r>
              <a:rPr lang="en-US" sz="1800" b="1" dirty="0"/>
              <a:t> A: </a:t>
            </a:r>
            <a:r>
              <a:rPr lang="en-US" sz="1800" b="1" dirty="0" err="1"/>
              <a:t>Chính</a:t>
            </a:r>
            <a:r>
              <a:rPr lang="en-US" sz="1800" b="1" dirty="0"/>
              <a:t> </a:t>
            </a:r>
            <a:r>
              <a:rPr lang="en-US" sz="1800" b="1" dirty="0" err="1"/>
              <a:t>sách</a:t>
            </a:r>
            <a:r>
              <a:rPr lang="en-US" sz="1800" b="1" dirty="0"/>
              <a:t> </a:t>
            </a:r>
            <a:r>
              <a:rPr lang="en-US" sz="1800" b="1" dirty="0" err="1"/>
              <a:t>cạnh</a:t>
            </a:r>
            <a:r>
              <a:rPr lang="en-US" sz="1800" b="1" dirty="0"/>
              <a:t> </a:t>
            </a:r>
            <a:r>
              <a:rPr lang="en-US" sz="1800" b="1" dirty="0" err="1"/>
              <a:t>tranh</a:t>
            </a:r>
            <a:r>
              <a:rPr lang="en-US" sz="1800" b="1" dirty="0"/>
              <a:t> </a:t>
            </a:r>
            <a:r>
              <a:rPr lang="en-US" sz="1800" b="1" dirty="0" err="1"/>
              <a:t>tại</a:t>
            </a:r>
            <a:r>
              <a:rPr lang="en-US" sz="1800" b="1" dirty="0"/>
              <a:t> </a:t>
            </a:r>
            <a:r>
              <a:rPr lang="en-US" sz="1800" b="1" dirty="0" err="1"/>
              <a:t>Việt</a:t>
            </a:r>
            <a:r>
              <a:rPr lang="en-US" sz="1800" b="1" dirty="0"/>
              <a:t> Nam (</a:t>
            </a:r>
            <a:r>
              <a:rPr lang="en-US" sz="1800" b="1" dirty="0" err="1"/>
              <a:t>tiếp</a:t>
            </a:r>
            <a:r>
              <a:rPr lang="en-US" sz="1800" b="1" dirty="0"/>
              <a:t>)</a:t>
            </a:r>
          </a:p>
          <a:p>
            <a:pPr marL="0" indent="0">
              <a:buNone/>
            </a:pPr>
            <a:endParaRPr lang="en-US" sz="1800" dirty="0"/>
          </a:p>
          <a:p>
            <a:pPr>
              <a:buFont typeface="Arial" panose="020B0604020202020204" pitchFamily="34" charset="0"/>
              <a:buChar char="•"/>
            </a:pPr>
            <a:r>
              <a:rPr lang="en-US" sz="1800" dirty="0" err="1"/>
              <a:t>Nghị</a:t>
            </a:r>
            <a:r>
              <a:rPr lang="en-US" sz="1800" dirty="0"/>
              <a:t> </a:t>
            </a:r>
            <a:r>
              <a:rPr lang="en-US" sz="1800" dirty="0" err="1"/>
              <a:t>quyết</a:t>
            </a:r>
            <a:r>
              <a:rPr lang="en-US" sz="1800" dirty="0"/>
              <a:t> </a:t>
            </a:r>
            <a:r>
              <a:rPr lang="en-US" sz="1800" dirty="0" err="1"/>
              <a:t>số</a:t>
            </a:r>
            <a:r>
              <a:rPr lang="en-US" sz="1800" dirty="0"/>
              <a:t> 05-NQ/TW </a:t>
            </a:r>
            <a:r>
              <a:rPr lang="en-US" sz="1800" dirty="0" err="1"/>
              <a:t>ngày</a:t>
            </a:r>
            <a:r>
              <a:rPr lang="en-US" sz="1800" dirty="0"/>
              <a:t> 01 </a:t>
            </a:r>
            <a:r>
              <a:rPr lang="en-US" sz="1800" dirty="0" err="1"/>
              <a:t>tháng</a:t>
            </a:r>
            <a:r>
              <a:rPr lang="en-US" sz="1800" dirty="0"/>
              <a:t> 11 </a:t>
            </a:r>
            <a:r>
              <a:rPr lang="en-US" sz="1800" dirty="0" err="1"/>
              <a:t>năm</a:t>
            </a:r>
            <a:r>
              <a:rPr lang="en-US" sz="1800" dirty="0"/>
              <a:t> 2016, </a:t>
            </a:r>
            <a:r>
              <a:rPr lang="en-US" sz="1800" dirty="0" err="1"/>
              <a:t>Hội</a:t>
            </a:r>
            <a:r>
              <a:rPr lang="en-US" sz="1800" dirty="0"/>
              <a:t> </a:t>
            </a:r>
            <a:r>
              <a:rPr lang="en-US" sz="1800" dirty="0" err="1"/>
              <a:t>nghị</a:t>
            </a:r>
            <a:r>
              <a:rPr lang="en-US" sz="1800" dirty="0"/>
              <a:t> </a:t>
            </a:r>
            <a:r>
              <a:rPr lang="en-US" sz="1800" dirty="0" err="1"/>
              <a:t>lần</a:t>
            </a:r>
            <a:r>
              <a:rPr lang="en-US" sz="1800" dirty="0"/>
              <a:t> </a:t>
            </a:r>
            <a:r>
              <a:rPr lang="en-US" sz="1800" dirty="0" err="1"/>
              <a:t>thứ</a:t>
            </a:r>
            <a:r>
              <a:rPr lang="en-US" sz="1800" dirty="0"/>
              <a:t> </a:t>
            </a:r>
            <a:r>
              <a:rPr lang="en-US" sz="1800" dirty="0" err="1"/>
              <a:t>tư</a:t>
            </a:r>
            <a:r>
              <a:rPr lang="en-US" sz="1800" dirty="0"/>
              <a:t>, Ban </a:t>
            </a:r>
            <a:r>
              <a:rPr lang="en-US" sz="1800" dirty="0" err="1"/>
              <a:t>Chấp</a:t>
            </a:r>
            <a:r>
              <a:rPr lang="en-US" sz="1800" dirty="0"/>
              <a:t> </a:t>
            </a:r>
            <a:r>
              <a:rPr lang="en-US" sz="1800" dirty="0" err="1"/>
              <a:t>hành</a:t>
            </a:r>
            <a:r>
              <a:rPr lang="en-US" sz="1800" dirty="0"/>
              <a:t> </a:t>
            </a:r>
            <a:r>
              <a:rPr lang="en-US" sz="1800" dirty="0" err="1"/>
              <a:t>Trung</a:t>
            </a:r>
            <a:r>
              <a:rPr lang="en-US" sz="1800" dirty="0"/>
              <a:t> </a:t>
            </a:r>
            <a:r>
              <a:rPr lang="en-US" sz="1800" dirty="0" err="1"/>
              <a:t>ương</a:t>
            </a:r>
            <a:r>
              <a:rPr lang="en-US" sz="1800" dirty="0"/>
              <a:t> </a:t>
            </a:r>
            <a:r>
              <a:rPr lang="en-US" sz="1800" dirty="0" err="1"/>
              <a:t>khóa</a:t>
            </a:r>
            <a:r>
              <a:rPr lang="en-US" sz="1800" dirty="0"/>
              <a:t> XII</a:t>
            </a:r>
          </a:p>
          <a:p>
            <a:pPr>
              <a:buFont typeface="Arial" panose="020B0604020202020204" pitchFamily="34" charset="0"/>
              <a:buChar char="•"/>
            </a:pPr>
            <a:r>
              <a:rPr lang="en-US" sz="1800" dirty="0" err="1"/>
              <a:t>Nghị</a:t>
            </a:r>
            <a:r>
              <a:rPr lang="en-US" sz="1800" dirty="0"/>
              <a:t> </a:t>
            </a:r>
            <a:r>
              <a:rPr lang="en-US" sz="1800" dirty="0" err="1"/>
              <a:t>quyết</a:t>
            </a:r>
            <a:r>
              <a:rPr lang="en-US" sz="1800" dirty="0"/>
              <a:t> </a:t>
            </a:r>
            <a:r>
              <a:rPr lang="en-US" sz="1800" dirty="0" err="1"/>
              <a:t>số</a:t>
            </a:r>
            <a:r>
              <a:rPr lang="en-US" sz="1800" dirty="0"/>
              <a:t> 24/2016/QH14 </a:t>
            </a:r>
            <a:r>
              <a:rPr lang="en-US" sz="1800" dirty="0" err="1"/>
              <a:t>ngày</a:t>
            </a:r>
            <a:r>
              <a:rPr lang="en-US" sz="1800" dirty="0"/>
              <a:t> 08 </a:t>
            </a:r>
            <a:r>
              <a:rPr lang="en-US" sz="1800" dirty="0" err="1"/>
              <a:t>tháng</a:t>
            </a:r>
            <a:r>
              <a:rPr lang="en-US" sz="1800" dirty="0"/>
              <a:t> 11 </a:t>
            </a:r>
            <a:r>
              <a:rPr lang="en-US" sz="1800" dirty="0" err="1"/>
              <a:t>năm</a:t>
            </a:r>
            <a:r>
              <a:rPr lang="en-US" sz="1800" dirty="0"/>
              <a:t> 2016 </a:t>
            </a:r>
            <a:r>
              <a:rPr lang="en-US" sz="1800" dirty="0" err="1"/>
              <a:t>của</a:t>
            </a:r>
            <a:r>
              <a:rPr lang="en-US" sz="1800" dirty="0"/>
              <a:t> </a:t>
            </a:r>
            <a:r>
              <a:rPr lang="en-US" sz="1800" dirty="0" err="1"/>
              <a:t>Quốc</a:t>
            </a:r>
            <a:r>
              <a:rPr lang="en-US" sz="1800" dirty="0"/>
              <a:t> </a:t>
            </a:r>
            <a:r>
              <a:rPr lang="en-US" sz="1800" dirty="0" err="1"/>
              <a:t>hội</a:t>
            </a:r>
            <a:r>
              <a:rPr lang="en-US" sz="1800" dirty="0"/>
              <a:t> </a:t>
            </a:r>
            <a:r>
              <a:rPr lang="en-US" sz="1800" dirty="0" err="1"/>
              <a:t>khóa</a:t>
            </a:r>
            <a:r>
              <a:rPr lang="en-US" sz="1800" dirty="0"/>
              <a:t> 14 </a:t>
            </a:r>
            <a:r>
              <a:rPr lang="en-US" sz="1800" dirty="0" err="1"/>
              <a:t>về</a:t>
            </a:r>
            <a:r>
              <a:rPr lang="en-US" sz="1800" dirty="0"/>
              <a:t> </a:t>
            </a:r>
            <a:r>
              <a:rPr lang="en-US" sz="1800" dirty="0" err="1"/>
              <a:t>cơ</a:t>
            </a:r>
            <a:r>
              <a:rPr lang="en-US" sz="1800" dirty="0"/>
              <a:t> </a:t>
            </a:r>
            <a:r>
              <a:rPr lang="en-US" sz="1800" dirty="0" err="1"/>
              <a:t>cấu</a:t>
            </a:r>
            <a:r>
              <a:rPr lang="en-US" sz="1800" dirty="0"/>
              <a:t> </a:t>
            </a:r>
            <a:r>
              <a:rPr lang="en-US" sz="1800" dirty="0" err="1"/>
              <a:t>lại</a:t>
            </a:r>
            <a:r>
              <a:rPr lang="en-US" sz="1800" dirty="0"/>
              <a:t> </a:t>
            </a:r>
            <a:r>
              <a:rPr lang="en-US" sz="1800" dirty="0" err="1"/>
              <a:t>nền</a:t>
            </a:r>
            <a:r>
              <a:rPr lang="en-US" sz="1800" dirty="0"/>
              <a:t> </a:t>
            </a:r>
            <a:r>
              <a:rPr lang="en-US" sz="1800" dirty="0" err="1"/>
              <a:t>kinh</a:t>
            </a:r>
            <a:r>
              <a:rPr lang="en-US" sz="1800" dirty="0"/>
              <a:t> </a:t>
            </a:r>
            <a:r>
              <a:rPr lang="en-US" sz="1800" dirty="0" err="1"/>
              <a:t>tế</a:t>
            </a:r>
            <a:r>
              <a:rPr lang="en-US" sz="1800" dirty="0"/>
              <a:t>, </a:t>
            </a:r>
            <a:r>
              <a:rPr lang="en-US" sz="1800" dirty="0" err="1"/>
              <a:t>đổi</a:t>
            </a:r>
            <a:r>
              <a:rPr lang="en-US" sz="1800" dirty="0"/>
              <a:t> </a:t>
            </a:r>
            <a:r>
              <a:rPr lang="en-US" sz="1800" dirty="0" err="1"/>
              <a:t>mới</a:t>
            </a:r>
            <a:r>
              <a:rPr lang="en-US" sz="1800" dirty="0"/>
              <a:t> </a:t>
            </a:r>
            <a:r>
              <a:rPr lang="en-US" sz="1800" dirty="0" err="1"/>
              <a:t>mô</a:t>
            </a:r>
            <a:r>
              <a:rPr lang="en-US" sz="1800" dirty="0"/>
              <a:t> </a:t>
            </a:r>
            <a:r>
              <a:rPr lang="en-US" sz="1800" dirty="0" err="1"/>
              <a:t>hình</a:t>
            </a:r>
            <a:r>
              <a:rPr lang="en-US" sz="1800" dirty="0"/>
              <a:t> </a:t>
            </a:r>
            <a:r>
              <a:rPr lang="en-US" sz="1800" dirty="0" err="1"/>
              <a:t>tăng</a:t>
            </a:r>
            <a:r>
              <a:rPr lang="en-US" sz="1800" dirty="0"/>
              <a:t> </a:t>
            </a:r>
            <a:r>
              <a:rPr lang="en-US" sz="1800" dirty="0" err="1"/>
              <a:t>trưởng</a:t>
            </a:r>
            <a:r>
              <a:rPr lang="en-US" sz="1800" dirty="0"/>
              <a:t>, </a:t>
            </a:r>
            <a:r>
              <a:rPr lang="en-US" sz="1800" dirty="0" err="1"/>
              <a:t>nâng</a:t>
            </a:r>
            <a:r>
              <a:rPr lang="en-US" sz="1800" dirty="0"/>
              <a:t> </a:t>
            </a:r>
            <a:r>
              <a:rPr lang="en-US" sz="1800" dirty="0" err="1"/>
              <a:t>cao</a:t>
            </a:r>
            <a:r>
              <a:rPr lang="en-US" sz="1800" dirty="0"/>
              <a:t> </a:t>
            </a:r>
            <a:r>
              <a:rPr lang="en-US" sz="1800" dirty="0" err="1"/>
              <a:t>chất</a:t>
            </a:r>
            <a:r>
              <a:rPr lang="en-US" sz="1800" dirty="0"/>
              <a:t> </a:t>
            </a:r>
            <a:r>
              <a:rPr lang="en-US" sz="1800" dirty="0" err="1"/>
              <a:t>lượng</a:t>
            </a:r>
            <a:r>
              <a:rPr lang="en-US" sz="1800" dirty="0"/>
              <a:t> </a:t>
            </a:r>
            <a:r>
              <a:rPr lang="en-US" sz="1800" dirty="0" err="1"/>
              <a:t>tăng</a:t>
            </a:r>
            <a:r>
              <a:rPr lang="en-US" sz="1800" dirty="0"/>
              <a:t> </a:t>
            </a:r>
            <a:r>
              <a:rPr lang="en-US" sz="1800" dirty="0" err="1"/>
              <a:t>trưởng</a:t>
            </a:r>
            <a:r>
              <a:rPr lang="en-US" sz="1800" dirty="0"/>
              <a:t>, </a:t>
            </a:r>
            <a:r>
              <a:rPr lang="en-US" sz="1800" dirty="0" err="1"/>
              <a:t>năng</a:t>
            </a:r>
            <a:r>
              <a:rPr lang="en-US" sz="1800" dirty="0"/>
              <a:t> </a:t>
            </a:r>
            <a:r>
              <a:rPr lang="en-US" sz="1800" dirty="0" err="1"/>
              <a:t>suất</a:t>
            </a:r>
            <a:r>
              <a:rPr lang="en-US" sz="1800" dirty="0"/>
              <a:t> lao </a:t>
            </a:r>
            <a:r>
              <a:rPr lang="en-US" sz="1800" dirty="0" err="1"/>
              <a:t>động</a:t>
            </a:r>
            <a:r>
              <a:rPr lang="en-US" sz="1800" dirty="0"/>
              <a:t>, </a:t>
            </a:r>
            <a:r>
              <a:rPr lang="en-US" sz="1800" dirty="0" err="1"/>
              <a:t>sức</a:t>
            </a:r>
            <a:r>
              <a:rPr lang="en-US" sz="1800" dirty="0"/>
              <a:t> </a:t>
            </a:r>
            <a:r>
              <a:rPr lang="en-US" sz="1800" dirty="0" err="1"/>
              <a:t>cạnh</a:t>
            </a:r>
            <a:r>
              <a:rPr lang="en-US" sz="1800" dirty="0"/>
              <a:t> </a:t>
            </a:r>
            <a:r>
              <a:rPr lang="en-US" sz="1800" dirty="0" err="1"/>
              <a:t>tranh</a:t>
            </a:r>
            <a:r>
              <a:rPr lang="en-US" sz="1800" dirty="0"/>
              <a:t> </a:t>
            </a:r>
            <a:r>
              <a:rPr lang="en-US" sz="1800" dirty="0" err="1"/>
              <a:t>của</a:t>
            </a:r>
            <a:r>
              <a:rPr lang="en-US" sz="1800" dirty="0"/>
              <a:t> </a:t>
            </a:r>
            <a:r>
              <a:rPr lang="en-US" sz="1800" dirty="0" err="1"/>
              <a:t>kinh</a:t>
            </a:r>
            <a:r>
              <a:rPr lang="en-US" sz="1800" dirty="0"/>
              <a:t> </a:t>
            </a:r>
            <a:r>
              <a:rPr lang="en-US" sz="1800" dirty="0" err="1"/>
              <a:t>tế</a:t>
            </a:r>
            <a:r>
              <a:rPr lang="en-US" sz="1800" dirty="0"/>
              <a:t> </a:t>
            </a:r>
            <a:r>
              <a:rPr lang="en-US" sz="1800" dirty="0" err="1"/>
              <a:t>giai</a:t>
            </a:r>
            <a:r>
              <a:rPr lang="en-US" sz="1800" dirty="0"/>
              <a:t> </a:t>
            </a:r>
            <a:r>
              <a:rPr lang="en-US" sz="1800" dirty="0" err="1"/>
              <a:t>đoạn</a:t>
            </a:r>
            <a:r>
              <a:rPr lang="en-US" sz="1800" dirty="0"/>
              <a:t> 2016 - 2020, </a:t>
            </a:r>
            <a:r>
              <a:rPr lang="en-US" sz="1800" dirty="0" err="1"/>
              <a:t>trong</a:t>
            </a:r>
            <a:r>
              <a:rPr lang="en-US" sz="1800" dirty="0"/>
              <a:t> </a:t>
            </a:r>
            <a:r>
              <a:rPr lang="en-US" sz="1800" dirty="0" err="1"/>
              <a:t>đó</a:t>
            </a:r>
            <a:r>
              <a:rPr lang="en-US" sz="1800" dirty="0"/>
              <a:t> </a:t>
            </a:r>
            <a:r>
              <a:rPr lang="en-US" sz="1800" dirty="0" err="1"/>
              <a:t>đặt</a:t>
            </a:r>
            <a:r>
              <a:rPr lang="en-US" sz="1800" dirty="0"/>
              <a:t> ra </a:t>
            </a:r>
            <a:r>
              <a:rPr lang="en-US" sz="1800" dirty="0" err="1"/>
              <a:t>nhiệm</a:t>
            </a:r>
            <a:r>
              <a:rPr lang="en-US" sz="1800" dirty="0"/>
              <a:t> </a:t>
            </a:r>
            <a:r>
              <a:rPr lang="en-US" sz="1800" dirty="0" err="1"/>
              <a:t>vụ</a:t>
            </a:r>
            <a:r>
              <a:rPr lang="en-US" sz="1800" dirty="0"/>
              <a:t> </a:t>
            </a:r>
            <a:r>
              <a:rPr lang="en-US" sz="1800" b="1" i="1" dirty="0" err="1"/>
              <a:t>xây</a:t>
            </a:r>
            <a:r>
              <a:rPr lang="en-US" sz="1800" b="1" i="1" dirty="0"/>
              <a:t> </a:t>
            </a:r>
            <a:r>
              <a:rPr lang="en-US" sz="1800" b="1" i="1" dirty="0" err="1"/>
              <a:t>dựng</a:t>
            </a:r>
            <a:r>
              <a:rPr lang="en-US" sz="1800" b="1" i="1" dirty="0"/>
              <a:t> “</a:t>
            </a:r>
            <a:r>
              <a:rPr lang="en-US" sz="1800" b="1" i="1" dirty="0" err="1"/>
              <a:t>Đề</a:t>
            </a:r>
            <a:r>
              <a:rPr lang="en-US" sz="1800" b="1" i="1" dirty="0"/>
              <a:t> </a:t>
            </a:r>
            <a:r>
              <a:rPr lang="en-US" sz="1800" b="1" i="1" dirty="0" err="1"/>
              <a:t>án</a:t>
            </a:r>
            <a:r>
              <a:rPr lang="en-US" sz="1800" b="1" i="1" dirty="0"/>
              <a:t> </a:t>
            </a:r>
            <a:r>
              <a:rPr lang="en-US" sz="1800" b="1" i="1" dirty="0" err="1"/>
              <a:t>tổng</a:t>
            </a:r>
            <a:r>
              <a:rPr lang="en-US" sz="1800" b="1" i="1" dirty="0"/>
              <a:t> </a:t>
            </a:r>
            <a:r>
              <a:rPr lang="en-US" sz="1800" b="1" i="1" dirty="0" err="1"/>
              <a:t>thể</a:t>
            </a:r>
            <a:r>
              <a:rPr lang="en-US" sz="1800" b="1" i="1" dirty="0"/>
              <a:t> </a:t>
            </a:r>
            <a:r>
              <a:rPr lang="en-US" sz="1800" b="1" i="1" dirty="0" err="1"/>
              <a:t>về</a:t>
            </a:r>
            <a:r>
              <a:rPr lang="en-US" sz="1800" b="1" i="1" dirty="0"/>
              <a:t> </a:t>
            </a:r>
            <a:r>
              <a:rPr lang="en-US" sz="1800" b="1" i="1" dirty="0" err="1"/>
              <a:t>chính</a:t>
            </a:r>
            <a:r>
              <a:rPr lang="en-US" sz="1800" b="1" i="1" dirty="0"/>
              <a:t> </a:t>
            </a:r>
            <a:r>
              <a:rPr lang="en-US" sz="1800" b="1" i="1" dirty="0" err="1"/>
              <a:t>sách</a:t>
            </a:r>
            <a:r>
              <a:rPr lang="en-US" sz="1800" b="1" i="1" dirty="0"/>
              <a:t> </a:t>
            </a:r>
            <a:r>
              <a:rPr lang="en-US" sz="1800" b="1" i="1" dirty="0" err="1"/>
              <a:t>cạnh</a:t>
            </a:r>
            <a:r>
              <a:rPr lang="en-US" sz="1800" b="1" i="1" dirty="0"/>
              <a:t> </a:t>
            </a:r>
            <a:r>
              <a:rPr lang="en-US" sz="1800" b="1" i="1" dirty="0" err="1"/>
              <a:t>tranh</a:t>
            </a:r>
            <a:r>
              <a:rPr lang="en-US" sz="1800" b="1" i="1" dirty="0"/>
              <a:t> </a:t>
            </a:r>
            <a:r>
              <a:rPr lang="en-US" sz="1800" b="1" i="1" dirty="0" err="1"/>
              <a:t>quốc</a:t>
            </a:r>
            <a:r>
              <a:rPr lang="en-US" sz="1800" b="1" i="1" dirty="0"/>
              <a:t> </a:t>
            </a:r>
            <a:r>
              <a:rPr lang="en-US" sz="1800" b="1" i="1" dirty="0" err="1"/>
              <a:t>gia</a:t>
            </a:r>
            <a:r>
              <a:rPr lang="en-US" sz="1800" b="1" i="1" dirty="0" smtClean="0"/>
              <a:t>”.</a:t>
            </a:r>
          </a:p>
          <a:p>
            <a:pPr>
              <a:buNone/>
            </a:pPr>
            <a:endParaRPr lang="en-US" sz="1800" b="1" i="1" dirty="0"/>
          </a:p>
          <a:p>
            <a:pPr marL="0" indent="0">
              <a:buNone/>
            </a:pPr>
            <a:r>
              <a:rPr lang="en-US" sz="1800" dirty="0" err="1"/>
              <a:t>Chính</a:t>
            </a:r>
            <a:r>
              <a:rPr lang="en-US" sz="1800" dirty="0"/>
              <a:t> </a:t>
            </a:r>
            <a:r>
              <a:rPr lang="en-US" sz="1800" dirty="0" err="1"/>
              <a:t>phủ</a:t>
            </a:r>
            <a:r>
              <a:rPr lang="en-US" sz="1800" dirty="0"/>
              <a:t> </a:t>
            </a:r>
            <a:r>
              <a:rPr lang="en-US" sz="1800" dirty="0" err="1"/>
              <a:t>Việt</a:t>
            </a:r>
            <a:r>
              <a:rPr lang="en-US" sz="1800" dirty="0"/>
              <a:t> Nam </a:t>
            </a:r>
            <a:r>
              <a:rPr lang="en-US" sz="1800" dirty="0" err="1"/>
              <a:t>đã</a:t>
            </a:r>
            <a:r>
              <a:rPr lang="en-US" sz="1800" dirty="0"/>
              <a:t> ban </a:t>
            </a:r>
            <a:r>
              <a:rPr lang="en-US" sz="1800" dirty="0" err="1"/>
              <a:t>hành</a:t>
            </a:r>
            <a:r>
              <a:rPr lang="en-US" sz="1800" dirty="0"/>
              <a:t> </a:t>
            </a:r>
            <a:r>
              <a:rPr lang="en-US" sz="1800" b="1" dirty="0" err="1"/>
              <a:t>Nghị</a:t>
            </a:r>
            <a:r>
              <a:rPr lang="en-US" sz="1800" b="1" dirty="0"/>
              <a:t> </a:t>
            </a:r>
            <a:r>
              <a:rPr lang="en-US" sz="1800" b="1" dirty="0" err="1"/>
              <a:t>quyết</a:t>
            </a:r>
            <a:r>
              <a:rPr lang="en-US" sz="1800" b="1" dirty="0"/>
              <a:t> </a:t>
            </a:r>
            <a:r>
              <a:rPr lang="en-US" sz="1800" b="1" dirty="0" err="1"/>
              <a:t>số</a:t>
            </a:r>
            <a:r>
              <a:rPr lang="en-US" sz="1800" b="1" dirty="0"/>
              <a:t> 27/NQ-CP </a:t>
            </a:r>
            <a:r>
              <a:rPr lang="en-US" sz="1800" b="1" dirty="0" err="1"/>
              <a:t>ngày</a:t>
            </a:r>
            <a:r>
              <a:rPr lang="en-US" sz="1800" b="1" dirty="0"/>
              <a:t> 21/2/2017 </a:t>
            </a:r>
            <a:r>
              <a:rPr lang="en-US" sz="1800" dirty="0" err="1"/>
              <a:t>về</a:t>
            </a:r>
            <a:r>
              <a:rPr lang="en-US" sz="1800" dirty="0"/>
              <a:t> </a:t>
            </a:r>
            <a:r>
              <a:rPr lang="en-US" sz="1800" dirty="0" err="1"/>
              <a:t>Chương</a:t>
            </a:r>
            <a:r>
              <a:rPr lang="en-US" sz="1800" dirty="0"/>
              <a:t> </a:t>
            </a:r>
            <a:r>
              <a:rPr lang="en-US" sz="1800" dirty="0" err="1"/>
              <a:t>trình</a:t>
            </a:r>
            <a:r>
              <a:rPr lang="en-US" sz="1800" dirty="0"/>
              <a:t> </a:t>
            </a:r>
            <a:r>
              <a:rPr lang="en-US" sz="1800" dirty="0" err="1"/>
              <a:t>hành</a:t>
            </a:r>
            <a:r>
              <a:rPr lang="en-US" sz="1800" dirty="0"/>
              <a:t> </a:t>
            </a:r>
            <a:r>
              <a:rPr lang="en-US" sz="1800" dirty="0" err="1"/>
              <a:t>động</a:t>
            </a:r>
            <a:r>
              <a:rPr lang="en-US" sz="1800" dirty="0"/>
              <a:t> </a:t>
            </a:r>
            <a:r>
              <a:rPr lang="en-US" sz="1800" dirty="0" err="1"/>
              <a:t>của</a:t>
            </a:r>
            <a:r>
              <a:rPr lang="en-US" sz="1800" dirty="0"/>
              <a:t> </a:t>
            </a:r>
            <a:r>
              <a:rPr lang="en-US" sz="1800" dirty="0" err="1"/>
              <a:t>Chính</a:t>
            </a:r>
            <a:r>
              <a:rPr lang="en-US" sz="1800" dirty="0"/>
              <a:t> </a:t>
            </a:r>
            <a:r>
              <a:rPr lang="en-US" sz="1800" dirty="0" err="1"/>
              <a:t>phủ</a:t>
            </a:r>
            <a:r>
              <a:rPr lang="en-US" sz="1800" dirty="0"/>
              <a:t> </a:t>
            </a:r>
            <a:r>
              <a:rPr lang="en-US" sz="1800" dirty="0" err="1"/>
              <a:t>thực</a:t>
            </a:r>
            <a:r>
              <a:rPr lang="en-US" sz="1800" dirty="0"/>
              <a:t> </a:t>
            </a:r>
            <a:r>
              <a:rPr lang="en-US" sz="1800" dirty="0" err="1"/>
              <a:t>hiện</a:t>
            </a:r>
            <a:r>
              <a:rPr lang="en-US" sz="1800" dirty="0"/>
              <a:t> </a:t>
            </a:r>
            <a:r>
              <a:rPr lang="en-US" sz="1800" dirty="0" err="1"/>
              <a:t>các</a:t>
            </a:r>
            <a:r>
              <a:rPr lang="en-US" sz="1800" dirty="0"/>
              <a:t> </a:t>
            </a:r>
            <a:r>
              <a:rPr lang="en-US" sz="1800" dirty="0" err="1"/>
              <a:t>Nghị</a:t>
            </a:r>
            <a:r>
              <a:rPr lang="en-US" sz="1800" dirty="0"/>
              <a:t> </a:t>
            </a:r>
            <a:r>
              <a:rPr lang="en-US" sz="1800" dirty="0" err="1"/>
              <a:t>quyết</a:t>
            </a:r>
            <a:r>
              <a:rPr lang="en-US" sz="1800" dirty="0"/>
              <a:t> </a:t>
            </a:r>
            <a:r>
              <a:rPr lang="en-US" sz="1800" dirty="0" err="1"/>
              <a:t>nói</a:t>
            </a:r>
            <a:r>
              <a:rPr lang="en-US" sz="1800" dirty="0"/>
              <a:t> </a:t>
            </a:r>
            <a:r>
              <a:rPr lang="en-US" sz="1800" dirty="0" err="1"/>
              <a:t>trên</a:t>
            </a:r>
            <a:endParaRPr lang="en-US" sz="1800" dirty="0"/>
          </a:p>
        </p:txBody>
      </p:sp>
    </p:spTree>
    <p:extLst>
      <p:ext uri="{BB962C8B-B14F-4D97-AF65-F5344CB8AC3E}">
        <p14:creationId xmlns:p14="http://schemas.microsoft.com/office/powerpoint/2010/main" xmlns="" val="370930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1720" y="260648"/>
            <a:ext cx="6927174" cy="5904656"/>
          </a:xfrm>
        </p:spPr>
        <p:txBody>
          <a:bodyPr/>
          <a:lstStyle/>
          <a:p>
            <a:pPr marL="0" indent="0">
              <a:buNone/>
            </a:pPr>
            <a:r>
              <a:rPr lang="en-US" sz="1800" b="1" dirty="0" err="1"/>
              <a:t>Phần</a:t>
            </a:r>
            <a:r>
              <a:rPr lang="en-US" sz="1800" b="1" dirty="0"/>
              <a:t> A: </a:t>
            </a:r>
            <a:r>
              <a:rPr lang="en-US" sz="1800" b="1" dirty="0" err="1"/>
              <a:t>Chính</a:t>
            </a:r>
            <a:r>
              <a:rPr lang="en-US" sz="1800" b="1" dirty="0"/>
              <a:t> </a:t>
            </a:r>
            <a:r>
              <a:rPr lang="en-US" sz="1800" b="1" dirty="0" err="1"/>
              <a:t>sách</a:t>
            </a:r>
            <a:r>
              <a:rPr lang="en-US" sz="1800" b="1" dirty="0"/>
              <a:t> </a:t>
            </a:r>
            <a:r>
              <a:rPr lang="en-US" sz="1800" b="1" dirty="0" err="1"/>
              <a:t>cạnh</a:t>
            </a:r>
            <a:r>
              <a:rPr lang="en-US" sz="1800" b="1" dirty="0"/>
              <a:t> </a:t>
            </a:r>
            <a:r>
              <a:rPr lang="en-US" sz="1800" b="1" dirty="0" err="1"/>
              <a:t>tranh</a:t>
            </a:r>
            <a:r>
              <a:rPr lang="en-US" sz="1800" b="1" dirty="0"/>
              <a:t> </a:t>
            </a:r>
            <a:r>
              <a:rPr lang="en-US" sz="1800" b="1" dirty="0" err="1"/>
              <a:t>tại</a:t>
            </a:r>
            <a:r>
              <a:rPr lang="en-US" sz="1800" b="1" dirty="0"/>
              <a:t> </a:t>
            </a:r>
            <a:r>
              <a:rPr lang="en-US" sz="1800" b="1" dirty="0" err="1"/>
              <a:t>Việt</a:t>
            </a:r>
            <a:r>
              <a:rPr lang="en-US" sz="1800" b="1" dirty="0"/>
              <a:t> Nam (</a:t>
            </a:r>
            <a:r>
              <a:rPr lang="en-US" sz="1800" b="1" dirty="0" err="1"/>
              <a:t>tiếp</a:t>
            </a:r>
            <a:r>
              <a:rPr lang="en-US" sz="1800" b="1" dirty="0"/>
              <a:t>)</a:t>
            </a:r>
          </a:p>
          <a:p>
            <a:pPr marL="0" indent="0">
              <a:buNone/>
            </a:pPr>
            <a:r>
              <a:rPr lang="en-US" sz="1800" b="1" dirty="0" err="1" smtClean="0">
                <a:solidFill>
                  <a:srgbClr val="FF0000"/>
                </a:solidFill>
              </a:rPr>
              <a:t>Từ</a:t>
            </a:r>
            <a:r>
              <a:rPr lang="en-US" sz="1800" b="1" dirty="0" smtClean="0">
                <a:solidFill>
                  <a:srgbClr val="FF0000"/>
                </a:solidFill>
              </a:rPr>
              <a:t> </a:t>
            </a:r>
            <a:r>
              <a:rPr lang="en-US" sz="1800" b="1" dirty="0" err="1">
                <a:solidFill>
                  <a:srgbClr val="FF0000"/>
                </a:solidFill>
              </a:rPr>
              <a:t>nghị</a:t>
            </a:r>
            <a:r>
              <a:rPr lang="en-US" sz="1800" b="1" dirty="0">
                <a:solidFill>
                  <a:srgbClr val="FF0000"/>
                </a:solidFill>
              </a:rPr>
              <a:t> </a:t>
            </a:r>
            <a:r>
              <a:rPr lang="en-US" sz="1800" b="1" dirty="0" err="1">
                <a:solidFill>
                  <a:srgbClr val="FF0000"/>
                </a:solidFill>
              </a:rPr>
              <a:t>quyết</a:t>
            </a:r>
            <a:r>
              <a:rPr lang="en-US" sz="1800" b="1" dirty="0">
                <a:solidFill>
                  <a:srgbClr val="FF0000"/>
                </a:solidFill>
              </a:rPr>
              <a:t> … </a:t>
            </a:r>
            <a:r>
              <a:rPr lang="en-US" sz="1800" b="1" dirty="0" err="1">
                <a:solidFill>
                  <a:srgbClr val="FF0000"/>
                </a:solidFill>
              </a:rPr>
              <a:t>đến</a:t>
            </a:r>
            <a:r>
              <a:rPr lang="en-US" sz="1800" b="1" dirty="0">
                <a:solidFill>
                  <a:srgbClr val="FF0000"/>
                </a:solidFill>
              </a:rPr>
              <a:t> </a:t>
            </a:r>
            <a:r>
              <a:rPr lang="en-US" sz="1800" b="1" dirty="0" err="1">
                <a:solidFill>
                  <a:srgbClr val="FF0000"/>
                </a:solidFill>
              </a:rPr>
              <a:t>hành</a:t>
            </a:r>
            <a:r>
              <a:rPr lang="en-US" sz="1800" b="1" dirty="0">
                <a:solidFill>
                  <a:srgbClr val="FF0000"/>
                </a:solidFill>
              </a:rPr>
              <a:t> </a:t>
            </a:r>
            <a:r>
              <a:rPr lang="en-US" sz="1800" b="1" dirty="0" err="1">
                <a:solidFill>
                  <a:srgbClr val="FF0000"/>
                </a:solidFill>
              </a:rPr>
              <a:t>động</a:t>
            </a:r>
            <a:r>
              <a:rPr lang="en-US" sz="1800" b="1" dirty="0">
                <a:solidFill>
                  <a:srgbClr val="FF0000"/>
                </a:solidFill>
              </a:rPr>
              <a:t>:</a:t>
            </a:r>
          </a:p>
          <a:p>
            <a:pPr>
              <a:buFontTx/>
              <a:buChar char="-"/>
            </a:pPr>
            <a:r>
              <a:rPr lang="vi-VN" sz="1800" dirty="0"/>
              <a:t>Chính phủ ban hành Nghị định số 131</a:t>
            </a:r>
            <a:r>
              <a:rPr lang="en-US" sz="1800" dirty="0"/>
              <a:t> </a:t>
            </a:r>
            <a:r>
              <a:rPr lang="en-US" sz="1800" i="1" dirty="0"/>
              <a:t>(</a:t>
            </a:r>
            <a:r>
              <a:rPr lang="vi-VN" sz="1800" i="1" dirty="0"/>
              <a:t>hiệu lực từ ngày </a:t>
            </a:r>
            <a:r>
              <a:rPr lang="vi-VN" sz="1800" i="1" dirty="0" smtClean="0"/>
              <a:t>29/9</a:t>
            </a:r>
            <a:r>
              <a:rPr lang="en-US" sz="1800" i="1" dirty="0" smtClean="0"/>
              <a:t>/2018),</a:t>
            </a:r>
            <a:r>
              <a:rPr lang="vi-VN" sz="1800" dirty="0" smtClean="0"/>
              <a:t> </a:t>
            </a:r>
            <a:r>
              <a:rPr lang="vi-VN" sz="1800" dirty="0"/>
              <a:t>quy định chức năng, nhiệm vụ, quyền hạn và cơ cấu tổ chức của </a:t>
            </a:r>
            <a:r>
              <a:rPr lang="vi-VN" sz="1800" b="1" i="1" dirty="0"/>
              <a:t>Ủy ban Quản lý vốn nhà nước (Ủy ban) tại </a:t>
            </a:r>
            <a:r>
              <a:rPr lang="en-US" sz="1800" b="1" i="1" dirty="0"/>
              <a:t>DNNN.</a:t>
            </a:r>
          </a:p>
          <a:p>
            <a:pPr marL="0" indent="0">
              <a:buNone/>
            </a:pPr>
            <a:r>
              <a:rPr lang="en-US" sz="1800" b="1" i="1" dirty="0"/>
              <a:t>	</a:t>
            </a:r>
            <a:endParaRPr lang="vi-VN" sz="1800" b="1" i="1" dirty="0"/>
          </a:p>
          <a:p>
            <a:pPr>
              <a:buNone/>
            </a:pPr>
            <a:r>
              <a:rPr lang="en-US" sz="1800" dirty="0"/>
              <a:t>+  </a:t>
            </a:r>
            <a:r>
              <a:rPr lang="vi-VN" sz="1800" dirty="0"/>
              <a:t>Ủy ban là cơ quan thuộc Chính phủ, có tên giao dịch quốc tế tiếng Anh là Commission for the Managenment of State Capital at Enterprises, viết tắt là CMSC.</a:t>
            </a:r>
          </a:p>
          <a:p>
            <a:pPr>
              <a:buNone/>
            </a:pPr>
            <a:r>
              <a:rPr lang="en-US" sz="1800" dirty="0"/>
              <a:t>+  </a:t>
            </a:r>
            <a:r>
              <a:rPr lang="vi-VN" sz="1800" dirty="0"/>
              <a:t>Ủy ban trực tiếp làm </a:t>
            </a:r>
            <a:r>
              <a:rPr lang="vi-VN" sz="1800" b="1" i="1" dirty="0"/>
              <a:t>đại diện chủ sở hữu tại 19 tổng công ty (TCT), tập đoàn và các doanh nghiệp khác.</a:t>
            </a:r>
            <a:endParaRPr lang="en-US" sz="1800" b="1" i="1" dirty="0"/>
          </a:p>
          <a:p>
            <a:pPr>
              <a:buNone/>
            </a:pPr>
            <a:endParaRPr lang="vi-VN" sz="1800" b="1" i="1" dirty="0"/>
          </a:p>
          <a:p>
            <a:pPr>
              <a:buNone/>
            </a:pPr>
            <a:r>
              <a:rPr lang="vi-VN" sz="1800" b="1" dirty="0"/>
              <a:t>Danh sách 19 Tổng công ty, Tập đoàn:</a:t>
            </a:r>
          </a:p>
          <a:p>
            <a:pPr>
              <a:buNone/>
            </a:pPr>
            <a:r>
              <a:rPr lang="vi-VN" sz="1800" dirty="0"/>
              <a:t>a) Tổng công ty đầu tư và kinh doanh vốn nhà nước;</a:t>
            </a:r>
          </a:p>
          <a:p>
            <a:pPr>
              <a:buNone/>
            </a:pPr>
            <a:r>
              <a:rPr lang="vi-VN" sz="1800" dirty="0"/>
              <a:t>b) Tập đoàn Dầu khí Việt Nam;</a:t>
            </a:r>
          </a:p>
          <a:p>
            <a:pPr>
              <a:buNone/>
            </a:pPr>
            <a:r>
              <a:rPr lang="vi-VN" sz="1800" dirty="0"/>
              <a:t>c) Tập đoàn Điện lực Việt Nam;</a:t>
            </a:r>
          </a:p>
          <a:p>
            <a:pPr>
              <a:buNone/>
            </a:pPr>
            <a:r>
              <a:rPr lang="vi-VN" sz="1800" dirty="0"/>
              <a:t>d) Tập đoàn Xăng dầu Việt Nam;</a:t>
            </a:r>
          </a:p>
          <a:p>
            <a:pPr>
              <a:buNone/>
            </a:pPr>
            <a:r>
              <a:rPr lang="vi-VN" sz="1800" dirty="0"/>
              <a:t>đ) Tập đoàn Hóa chất Việt Nam;</a:t>
            </a:r>
            <a:endParaRPr lang="en-US" sz="1800" dirty="0"/>
          </a:p>
          <a:p>
            <a:pPr>
              <a:buNone/>
            </a:pPr>
            <a:r>
              <a:rPr lang="vi-VN" sz="1800" dirty="0"/>
              <a:t>e) Tập đoàn Công nghiệp Cao su Việt Nam</a:t>
            </a:r>
            <a:r>
              <a:rPr lang="vi-VN" sz="1800" dirty="0" smtClean="0"/>
              <a:t>;</a:t>
            </a:r>
            <a:endParaRPr lang="en-US" sz="1800" dirty="0" smtClean="0"/>
          </a:p>
          <a:p>
            <a:pPr>
              <a:buNone/>
            </a:pPr>
            <a:r>
              <a:rPr lang="vi-VN" sz="1800" dirty="0" smtClean="0"/>
              <a:t>g) Tập đoàn Công nghiệp Than - Khoáng sản Việt Nam;</a:t>
            </a:r>
          </a:p>
          <a:p>
            <a:pPr>
              <a:buNone/>
            </a:pPr>
            <a:endParaRPr lang="vi-VN" sz="1800" dirty="0"/>
          </a:p>
          <a:p>
            <a:pPr>
              <a:buNone/>
            </a:pPr>
            <a:endParaRPr lang="vi-VN" sz="1800" dirty="0"/>
          </a:p>
          <a:p>
            <a:pPr>
              <a:buNone/>
            </a:pP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8D5128-4414-4DFB-B985-6D2EE2C01D53}"/>
              </a:ext>
            </a:extLst>
          </p:cNvPr>
          <p:cNvSpPr>
            <a:spLocks noGrp="1"/>
          </p:cNvSpPr>
          <p:nvPr>
            <p:ph type="title"/>
          </p:nvPr>
        </p:nvSpPr>
        <p:spPr>
          <a:xfrm>
            <a:off x="914400" y="476672"/>
            <a:ext cx="8534400" cy="504056"/>
          </a:xfrm>
        </p:spPr>
        <p:txBody>
          <a:bodyPr/>
          <a:lstStyle/>
          <a:p>
            <a:r>
              <a:rPr lang="en-US" sz="2400" b="1" dirty="0" err="1"/>
              <a:t>Phần</a:t>
            </a:r>
            <a:r>
              <a:rPr lang="en-US" sz="2400" b="1" dirty="0"/>
              <a:t> A: </a:t>
            </a:r>
            <a:r>
              <a:rPr lang="en-US" sz="2400" b="1" dirty="0" err="1"/>
              <a:t>Chính</a:t>
            </a:r>
            <a:r>
              <a:rPr lang="en-US" sz="2400" b="1" dirty="0"/>
              <a:t> </a:t>
            </a:r>
            <a:r>
              <a:rPr lang="en-US" sz="2400" b="1" dirty="0" err="1"/>
              <a:t>sách</a:t>
            </a:r>
            <a:r>
              <a:rPr lang="en-US" sz="2400" b="1" dirty="0"/>
              <a:t> </a:t>
            </a:r>
            <a:r>
              <a:rPr lang="en-US" sz="2400" b="1" dirty="0" err="1"/>
              <a:t>cạnh</a:t>
            </a:r>
            <a:r>
              <a:rPr lang="en-US" sz="2400" b="1" dirty="0"/>
              <a:t> </a:t>
            </a:r>
            <a:r>
              <a:rPr lang="en-US" sz="2400" b="1" dirty="0" err="1"/>
              <a:t>tranh</a:t>
            </a:r>
            <a:r>
              <a:rPr lang="en-US" sz="2400" b="1" dirty="0"/>
              <a:t> </a:t>
            </a:r>
            <a:r>
              <a:rPr lang="en-US" sz="2400" b="1" dirty="0" err="1"/>
              <a:t>tại</a:t>
            </a:r>
            <a:r>
              <a:rPr lang="en-US" sz="2400" b="1" dirty="0"/>
              <a:t> </a:t>
            </a:r>
            <a:r>
              <a:rPr lang="en-US" sz="2400" b="1" dirty="0" err="1"/>
              <a:t>Việt</a:t>
            </a:r>
            <a:r>
              <a:rPr lang="en-US" sz="2400" b="1" dirty="0"/>
              <a:t> Nam (</a:t>
            </a:r>
            <a:r>
              <a:rPr lang="en-US" sz="2400" b="1" dirty="0" err="1"/>
              <a:t>tiếp</a:t>
            </a:r>
            <a:r>
              <a:rPr lang="en-US" sz="2400" b="1" dirty="0"/>
              <a:t>)</a:t>
            </a:r>
            <a:br>
              <a:rPr lang="en-US" sz="2400" b="1" dirty="0"/>
            </a:br>
            <a:endParaRPr lang="en-US" sz="2400" dirty="0"/>
          </a:p>
        </p:txBody>
      </p:sp>
      <p:sp>
        <p:nvSpPr>
          <p:cNvPr id="3" name="Content Placeholder 2">
            <a:extLst>
              <a:ext uri="{FF2B5EF4-FFF2-40B4-BE49-F238E27FC236}">
                <a16:creationId xmlns="" xmlns:a16="http://schemas.microsoft.com/office/drawing/2014/main" id="{123879A2-2C3D-49DD-8AE8-99F72AEA5BF7}"/>
              </a:ext>
            </a:extLst>
          </p:cNvPr>
          <p:cNvSpPr>
            <a:spLocks noGrp="1"/>
          </p:cNvSpPr>
          <p:nvPr>
            <p:ph idx="1"/>
          </p:nvPr>
        </p:nvSpPr>
        <p:spPr>
          <a:xfrm>
            <a:off x="1828800" y="980728"/>
            <a:ext cx="7315200" cy="5877272"/>
          </a:xfrm>
        </p:spPr>
        <p:txBody>
          <a:bodyPr/>
          <a:lstStyle/>
          <a:p>
            <a:pPr>
              <a:buNone/>
            </a:pPr>
            <a:r>
              <a:rPr lang="vi-VN" sz="1700" b="1" dirty="0"/>
              <a:t>Ủy ban trực tiếp làm đại diện chủ sở hữu tại 19 tổng công ty (TCT), tập đoàn và các doanh nghiệp khác.</a:t>
            </a:r>
          </a:p>
          <a:p>
            <a:pPr>
              <a:buNone/>
            </a:pPr>
            <a:r>
              <a:rPr lang="vi-VN" sz="1700" b="1" dirty="0"/>
              <a:t>Danh sách 19 Tổng công ty, Tập đoàn</a:t>
            </a:r>
            <a:r>
              <a:rPr lang="en-US" sz="1700" b="1" dirty="0"/>
              <a:t> (</a:t>
            </a:r>
            <a:r>
              <a:rPr lang="en-US" sz="1700" b="1" dirty="0" err="1"/>
              <a:t>tiếp</a:t>
            </a:r>
            <a:r>
              <a:rPr lang="en-US" sz="1700" b="1" dirty="0"/>
              <a:t>)</a:t>
            </a:r>
            <a:r>
              <a:rPr lang="vi-VN" sz="1700" b="1" dirty="0"/>
              <a:t>:</a:t>
            </a:r>
            <a:endParaRPr lang="en-US" sz="1700" b="1" dirty="0"/>
          </a:p>
          <a:p>
            <a:pPr>
              <a:buNone/>
            </a:pPr>
            <a:endParaRPr lang="vi-VN" sz="1700" b="1" dirty="0"/>
          </a:p>
          <a:p>
            <a:pPr>
              <a:buNone/>
            </a:pPr>
            <a:r>
              <a:rPr lang="vi-VN" sz="1700" dirty="0" smtClean="0"/>
              <a:t>h</a:t>
            </a:r>
            <a:r>
              <a:rPr lang="vi-VN" sz="1700" dirty="0"/>
              <a:t>) Tập đoàn Bưu chính viễn thông Việt Nam;</a:t>
            </a:r>
          </a:p>
          <a:p>
            <a:pPr>
              <a:buNone/>
            </a:pPr>
            <a:r>
              <a:rPr lang="vi-VN" sz="1700" dirty="0"/>
              <a:t>i) TCT Viễn thông Mobifone;</a:t>
            </a:r>
          </a:p>
          <a:p>
            <a:pPr>
              <a:buNone/>
            </a:pPr>
            <a:r>
              <a:rPr lang="vi-VN" sz="1700" dirty="0"/>
              <a:t>k) TCT Thuốc lá Việt Nam;</a:t>
            </a:r>
          </a:p>
          <a:p>
            <a:pPr>
              <a:buNone/>
            </a:pPr>
            <a:r>
              <a:rPr lang="vi-VN" sz="1700" dirty="0"/>
              <a:t>l) TCT Hàng không Việt Nam;</a:t>
            </a:r>
          </a:p>
          <a:p>
            <a:pPr>
              <a:buNone/>
            </a:pPr>
            <a:r>
              <a:rPr lang="vi-VN" sz="1700" dirty="0"/>
              <a:t>m) TCT Hàng hải Việt Nam;</a:t>
            </a:r>
          </a:p>
          <a:p>
            <a:pPr>
              <a:buNone/>
            </a:pPr>
            <a:r>
              <a:rPr lang="vi-VN" sz="1700" dirty="0"/>
              <a:t>n) TCT Đường sắt Việt Nam;</a:t>
            </a:r>
          </a:p>
          <a:p>
            <a:pPr>
              <a:buNone/>
            </a:pPr>
            <a:r>
              <a:rPr lang="vi-VN" sz="1700" dirty="0"/>
              <a:t>o) TCT Đầu tư phát triển đường cao tốc Việt Nam;</a:t>
            </a:r>
          </a:p>
          <a:p>
            <a:pPr>
              <a:buNone/>
            </a:pPr>
            <a:r>
              <a:rPr lang="vi-VN" sz="1700" dirty="0"/>
              <a:t>p) TCT Cảng Hàng không Việt Nam;</a:t>
            </a:r>
          </a:p>
          <a:p>
            <a:pPr>
              <a:buNone/>
            </a:pPr>
            <a:r>
              <a:rPr lang="vi-VN" sz="1700" dirty="0"/>
              <a:t>q) TCT Cà phê Việt Nam;</a:t>
            </a:r>
          </a:p>
          <a:p>
            <a:pPr>
              <a:buNone/>
            </a:pPr>
            <a:r>
              <a:rPr lang="vi-VN" sz="1700" dirty="0"/>
              <a:t>r) TCT Lương thực miền Nam;</a:t>
            </a:r>
          </a:p>
          <a:p>
            <a:pPr>
              <a:buNone/>
            </a:pPr>
            <a:r>
              <a:rPr lang="en-US" sz="1700" dirty="0"/>
              <a:t>s</a:t>
            </a:r>
            <a:r>
              <a:rPr lang="vi-VN" sz="1700" dirty="0"/>
              <a:t>) TCT Lương thực miền Bắc;</a:t>
            </a:r>
          </a:p>
          <a:p>
            <a:pPr>
              <a:buNone/>
            </a:pPr>
            <a:r>
              <a:rPr lang="vi-VN" sz="1700" dirty="0"/>
              <a:t>t) TCT Lâm nghiệp Việt </a:t>
            </a:r>
            <a:r>
              <a:rPr lang="vi-VN" sz="1700" dirty="0" smtClean="0"/>
              <a:t>Nam</a:t>
            </a:r>
            <a:r>
              <a:rPr lang="en-US" sz="1700" dirty="0" smtClean="0"/>
              <a:t>.</a:t>
            </a:r>
          </a:p>
          <a:p>
            <a:pPr>
              <a:buNone/>
            </a:pPr>
            <a:r>
              <a:rPr lang="en-US" sz="1700" b="1" dirty="0" err="1" smtClean="0"/>
              <a:t>Bình</a:t>
            </a:r>
            <a:r>
              <a:rPr lang="en-US" sz="1700" b="1" dirty="0" smtClean="0"/>
              <a:t> </a:t>
            </a:r>
            <a:r>
              <a:rPr lang="en-US" sz="1700" b="1" dirty="0" err="1" smtClean="0"/>
              <a:t>luân</a:t>
            </a:r>
            <a:r>
              <a:rPr lang="en-US" sz="1700" b="1" dirty="0" smtClean="0"/>
              <a:t>: So </a:t>
            </a:r>
            <a:r>
              <a:rPr lang="en-US" sz="1700" b="1" dirty="0" err="1" smtClean="0"/>
              <a:t>sánh</a:t>
            </a:r>
            <a:r>
              <a:rPr lang="en-US" sz="1700" b="1" dirty="0" smtClean="0"/>
              <a:t> </a:t>
            </a:r>
            <a:r>
              <a:rPr lang="en-US" sz="1700" b="1" dirty="0" err="1" smtClean="0"/>
              <a:t>với</a:t>
            </a:r>
            <a:r>
              <a:rPr lang="en-US" sz="1700" b="1" dirty="0" smtClean="0"/>
              <a:t> </a:t>
            </a:r>
            <a:r>
              <a:rPr lang="en-US" sz="1700" b="1" dirty="0" err="1" smtClean="0"/>
              <a:t>yêu</a:t>
            </a:r>
            <a:r>
              <a:rPr lang="en-US" sz="1700" b="1" dirty="0" smtClean="0"/>
              <a:t> </a:t>
            </a:r>
            <a:r>
              <a:rPr lang="en-US" sz="1700" b="1" dirty="0" err="1" smtClean="0"/>
              <a:t>cầu</a:t>
            </a:r>
            <a:r>
              <a:rPr lang="en-US" sz="1700" b="1" dirty="0" smtClean="0"/>
              <a:t> x</a:t>
            </a:r>
            <a:r>
              <a:rPr lang="vi-VN" sz="1700" b="1" dirty="0" smtClean="0"/>
              <a:t>óa bỏ quyền lực thị trường quá mức của các độc quyền nhà nước</a:t>
            </a:r>
            <a:r>
              <a:rPr lang="en-US" sz="1700" b="1" dirty="0" smtClean="0"/>
              <a:t> …</a:t>
            </a:r>
            <a:endParaRPr lang="vi-VN" sz="1700" b="1" dirty="0"/>
          </a:p>
          <a:p>
            <a:pPr marL="0" indent="0">
              <a:buNone/>
            </a:pPr>
            <a:endParaRPr lang="en-US" sz="1700" dirty="0"/>
          </a:p>
        </p:txBody>
      </p:sp>
    </p:spTree>
    <p:extLst>
      <p:ext uri="{BB962C8B-B14F-4D97-AF65-F5344CB8AC3E}">
        <p14:creationId xmlns:p14="http://schemas.microsoft.com/office/powerpoint/2010/main" xmlns="" val="2967922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856E75-D1BE-4539-A316-06EE2004879A}"/>
              </a:ext>
            </a:extLst>
          </p:cNvPr>
          <p:cNvSpPr>
            <a:spLocks noGrp="1"/>
          </p:cNvSpPr>
          <p:nvPr>
            <p:ph type="title"/>
          </p:nvPr>
        </p:nvSpPr>
        <p:spPr>
          <a:xfrm>
            <a:off x="1600200" y="274638"/>
            <a:ext cx="7543800" cy="1143000"/>
          </a:xfrm>
        </p:spPr>
        <p:txBody>
          <a:bodyPr/>
          <a:lstStyle/>
          <a:p>
            <a:r>
              <a:rPr lang="en-US" sz="2800" b="1" dirty="0"/>
              <a:t/>
            </a:r>
            <a:br>
              <a:rPr lang="en-US" sz="2800" b="1" dirty="0"/>
            </a:br>
            <a:r>
              <a:rPr lang="en-US" sz="2800" b="1" dirty="0"/>
              <a:t/>
            </a:r>
            <a:br>
              <a:rPr lang="en-US" sz="2800" b="1" dirty="0"/>
            </a:br>
            <a:r>
              <a:rPr lang="en-US" sz="2800" b="1" dirty="0"/>
              <a:t/>
            </a:r>
            <a:br>
              <a:rPr lang="en-US" sz="2800" b="1" dirty="0"/>
            </a:br>
            <a:r>
              <a:rPr lang="en-US" sz="2800" b="1" dirty="0" err="1"/>
              <a:t>Phần</a:t>
            </a:r>
            <a:r>
              <a:rPr lang="en-US" sz="2800" b="1" dirty="0"/>
              <a:t> II: </a:t>
            </a:r>
            <a:r>
              <a:rPr lang="en-US" sz="2800" b="1" dirty="0" err="1"/>
              <a:t>Giới</a:t>
            </a:r>
            <a:r>
              <a:rPr lang="en-US" sz="2800" b="1" dirty="0"/>
              <a:t> </a:t>
            </a:r>
            <a:r>
              <a:rPr lang="en-US" sz="2800" b="1" dirty="0" err="1"/>
              <a:t>thiệu</a:t>
            </a:r>
            <a:r>
              <a:rPr lang="en-US" sz="2800" b="1" dirty="0"/>
              <a:t> </a:t>
            </a:r>
            <a:r>
              <a:rPr lang="en-US" sz="2800" b="1" dirty="0" err="1"/>
              <a:t>Luật</a:t>
            </a:r>
            <a:r>
              <a:rPr lang="en-US" sz="2800" b="1" dirty="0"/>
              <a:t> </a:t>
            </a:r>
            <a:r>
              <a:rPr lang="en-US" sz="2800" b="1" dirty="0" err="1"/>
              <a:t>cạnh</a:t>
            </a:r>
            <a:r>
              <a:rPr lang="en-US" sz="2800" b="1" dirty="0"/>
              <a:t> </a:t>
            </a:r>
            <a:r>
              <a:rPr lang="en-US" sz="2800" b="1" dirty="0" err="1"/>
              <a:t>tranh</a:t>
            </a:r>
            <a:r>
              <a:rPr lang="en-US" sz="2800" b="1" dirty="0"/>
              <a:t> </a:t>
            </a:r>
            <a:r>
              <a:rPr lang="en-US" sz="2800" b="1" dirty="0" err="1"/>
              <a:t>và</a:t>
            </a:r>
            <a:r>
              <a:rPr lang="en-US" sz="2800" b="1" dirty="0"/>
              <a:t> </a:t>
            </a:r>
            <a:br>
              <a:rPr lang="en-US" sz="2800" b="1" dirty="0"/>
            </a:b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r>
              <a:rPr lang="en-US" sz="2800" b="1" dirty="0" err="1"/>
              <a:t>tại</a:t>
            </a:r>
            <a:r>
              <a:rPr lang="en-US" sz="2800" b="1" dirty="0"/>
              <a:t> </a:t>
            </a:r>
            <a:r>
              <a:rPr lang="en-US" sz="2800" b="1" dirty="0" err="1"/>
              <a:t>Việt</a:t>
            </a:r>
            <a:r>
              <a:rPr lang="en-US" sz="2800" b="1" dirty="0"/>
              <a:t> Nam</a:t>
            </a:r>
            <a:br>
              <a:rPr lang="en-US" sz="2800" b="1" dirty="0"/>
            </a:br>
            <a:r>
              <a:rPr lang="en-US" sz="2800" b="1" dirty="0"/>
              <a:t/>
            </a:r>
            <a:br>
              <a:rPr lang="en-US" sz="2800" b="1" dirty="0"/>
            </a:br>
            <a:r>
              <a:rPr lang="en-US" sz="2000" b="1" dirty="0" err="1"/>
              <a:t>Phần</a:t>
            </a:r>
            <a:r>
              <a:rPr lang="en-US" sz="2000" b="1" dirty="0"/>
              <a:t> A: </a:t>
            </a:r>
            <a:r>
              <a:rPr lang="en-US" sz="2000" b="1" dirty="0" err="1"/>
              <a:t>Chính</a:t>
            </a:r>
            <a:r>
              <a:rPr lang="en-US" sz="2000" b="1" dirty="0"/>
              <a:t> </a:t>
            </a:r>
            <a:r>
              <a:rPr lang="en-US" sz="2000" b="1" dirty="0" err="1"/>
              <a:t>sách</a:t>
            </a:r>
            <a:r>
              <a:rPr lang="en-US" sz="2000" b="1" dirty="0"/>
              <a:t> </a:t>
            </a:r>
            <a:r>
              <a:rPr lang="en-US" sz="2000" b="1" dirty="0" err="1"/>
              <a:t>cạnh</a:t>
            </a:r>
            <a:r>
              <a:rPr lang="en-US" sz="2000" b="1" dirty="0"/>
              <a:t> </a:t>
            </a:r>
            <a:r>
              <a:rPr lang="en-US" sz="2000" b="1" dirty="0" err="1"/>
              <a:t>tranh</a:t>
            </a:r>
            <a:r>
              <a:rPr lang="en-US" sz="2000" b="1" dirty="0"/>
              <a:t> </a:t>
            </a:r>
            <a:r>
              <a:rPr lang="en-US" sz="2000" b="1" dirty="0" err="1"/>
              <a:t>tại</a:t>
            </a:r>
            <a:r>
              <a:rPr lang="en-US" sz="2000" b="1" dirty="0"/>
              <a:t> </a:t>
            </a:r>
            <a:r>
              <a:rPr lang="en-US" sz="2000" b="1" dirty="0" err="1"/>
              <a:t>Việt</a:t>
            </a:r>
            <a:r>
              <a:rPr lang="en-US" sz="2000" b="1" dirty="0"/>
              <a:t> Nam (</a:t>
            </a:r>
            <a:r>
              <a:rPr lang="en-US" sz="2000" b="1" dirty="0" err="1"/>
              <a:t>tiếp</a:t>
            </a:r>
            <a:r>
              <a:rPr lang="en-US" sz="2000" b="1" dirty="0"/>
              <a:t>)</a:t>
            </a:r>
            <a:br>
              <a:rPr lang="en-US" sz="2000" b="1" dirty="0"/>
            </a:br>
            <a:endParaRPr lang="en-US" sz="2000" dirty="0"/>
          </a:p>
        </p:txBody>
      </p:sp>
      <p:sp>
        <p:nvSpPr>
          <p:cNvPr id="3" name="Content Placeholder 2">
            <a:extLst>
              <a:ext uri="{FF2B5EF4-FFF2-40B4-BE49-F238E27FC236}">
                <a16:creationId xmlns="" xmlns:a16="http://schemas.microsoft.com/office/drawing/2014/main" id="{F44806B7-D90B-4E26-8120-557E3BEF5C4C}"/>
              </a:ext>
            </a:extLst>
          </p:cNvPr>
          <p:cNvSpPr>
            <a:spLocks noGrp="1"/>
          </p:cNvSpPr>
          <p:nvPr>
            <p:ph idx="1"/>
          </p:nvPr>
        </p:nvSpPr>
        <p:spPr>
          <a:xfrm>
            <a:off x="2971800" y="2590800"/>
            <a:ext cx="5943600" cy="3535363"/>
          </a:xfrm>
        </p:spPr>
        <p:txBody>
          <a:bodyPr/>
          <a:lstStyle/>
          <a:p>
            <a:pPr marL="0" indent="0">
              <a:buNone/>
            </a:pPr>
            <a:r>
              <a:rPr lang="en-US" sz="2000" b="1" dirty="0"/>
              <a:t> </a:t>
            </a:r>
            <a:r>
              <a:rPr lang="en-US" sz="2000" b="1" dirty="0" err="1"/>
              <a:t>Mặc</a:t>
            </a:r>
            <a:r>
              <a:rPr lang="en-US" sz="2000" b="1" dirty="0"/>
              <a:t> </a:t>
            </a:r>
            <a:r>
              <a:rPr lang="en-US" sz="2000" b="1" dirty="0" err="1"/>
              <a:t>dù</a:t>
            </a:r>
            <a:r>
              <a:rPr lang="en-US" sz="2000" b="1" dirty="0"/>
              <a:t> </a:t>
            </a:r>
            <a:r>
              <a:rPr lang="en-US" sz="2000" b="1" dirty="0" err="1"/>
              <a:t>đã</a:t>
            </a:r>
            <a:r>
              <a:rPr lang="en-US" sz="2000" b="1" dirty="0"/>
              <a:t> </a:t>
            </a:r>
            <a:r>
              <a:rPr lang="en-US" sz="2000" b="1" dirty="0" err="1"/>
              <a:t>đạt</a:t>
            </a:r>
            <a:r>
              <a:rPr lang="en-US" sz="2000" b="1" dirty="0"/>
              <a:t> </a:t>
            </a:r>
            <a:r>
              <a:rPr lang="en-US" sz="2000" b="1" dirty="0" err="1"/>
              <a:t>được</a:t>
            </a:r>
            <a:r>
              <a:rPr lang="en-US" sz="2000" b="1" dirty="0"/>
              <a:t> </a:t>
            </a:r>
            <a:r>
              <a:rPr lang="en-US" sz="2000" b="1" dirty="0" err="1"/>
              <a:t>một</a:t>
            </a:r>
            <a:r>
              <a:rPr lang="en-US" sz="2000" b="1" dirty="0"/>
              <a:t> </a:t>
            </a:r>
            <a:r>
              <a:rPr lang="en-US" sz="2000" b="1" dirty="0" err="1"/>
              <a:t>số</a:t>
            </a:r>
            <a:r>
              <a:rPr lang="en-US" sz="2000" b="1" dirty="0"/>
              <a:t> </a:t>
            </a:r>
            <a:r>
              <a:rPr lang="en-US" sz="2000" b="1" dirty="0" err="1"/>
              <a:t>kết</a:t>
            </a:r>
            <a:r>
              <a:rPr lang="en-US" sz="2000" b="1" dirty="0"/>
              <a:t> </a:t>
            </a:r>
            <a:r>
              <a:rPr lang="en-US" sz="2000" b="1" dirty="0" err="1"/>
              <a:t>quả</a:t>
            </a:r>
            <a:r>
              <a:rPr lang="en-US" sz="2000" b="1" dirty="0"/>
              <a:t> ban </a:t>
            </a:r>
            <a:r>
              <a:rPr lang="en-US" sz="2000" b="1" dirty="0" err="1"/>
              <a:t>đầu</a:t>
            </a:r>
            <a:r>
              <a:rPr lang="en-US" sz="2000" b="1" dirty="0"/>
              <a:t>, </a:t>
            </a:r>
            <a:r>
              <a:rPr lang="en-US" sz="2000" b="1" dirty="0" err="1"/>
              <a:t>bức</a:t>
            </a:r>
            <a:r>
              <a:rPr lang="en-US" sz="2000" b="1" dirty="0"/>
              <a:t> </a:t>
            </a:r>
            <a:r>
              <a:rPr lang="en-US" sz="2000" b="1" dirty="0" err="1"/>
              <a:t>tranh</a:t>
            </a:r>
            <a:r>
              <a:rPr lang="en-US" sz="2000" b="1" dirty="0"/>
              <a:t> </a:t>
            </a:r>
            <a:r>
              <a:rPr lang="en-US" sz="2000" b="1" dirty="0" err="1"/>
              <a:t>cạnh</a:t>
            </a:r>
            <a:r>
              <a:rPr lang="en-US" sz="2000" b="1" dirty="0"/>
              <a:t> </a:t>
            </a:r>
            <a:r>
              <a:rPr lang="en-US" sz="2000" b="1" dirty="0" err="1"/>
              <a:t>tranh</a:t>
            </a:r>
            <a:r>
              <a:rPr lang="en-US" sz="2000" b="1" dirty="0"/>
              <a:t> tai </a:t>
            </a:r>
            <a:r>
              <a:rPr lang="en-US" sz="2000" b="1" dirty="0" err="1"/>
              <a:t>Việt</a:t>
            </a:r>
            <a:r>
              <a:rPr lang="en-US" sz="2000" b="1" dirty="0"/>
              <a:t> Nam </a:t>
            </a:r>
            <a:r>
              <a:rPr lang="en-US" sz="2000" b="1" dirty="0" err="1"/>
              <a:t>còn</a:t>
            </a:r>
            <a:r>
              <a:rPr lang="en-US" sz="2000" b="1" dirty="0"/>
              <a:t> </a:t>
            </a:r>
            <a:r>
              <a:rPr lang="en-US" sz="2000" b="1" dirty="0" err="1"/>
              <a:t>nhiều</a:t>
            </a:r>
            <a:r>
              <a:rPr lang="en-US" sz="2000" b="1" dirty="0"/>
              <a:t> </a:t>
            </a:r>
            <a:r>
              <a:rPr lang="en-US" sz="2000" b="1" dirty="0" err="1"/>
              <a:t>vấn</a:t>
            </a:r>
            <a:r>
              <a:rPr lang="en-US" sz="2000" b="1" dirty="0"/>
              <a:t> </a:t>
            </a:r>
            <a:r>
              <a:rPr lang="en-US" sz="2000" b="1" dirty="0" err="1"/>
              <a:t>đề</a:t>
            </a:r>
            <a:r>
              <a:rPr lang="en-US" sz="2000" b="1" dirty="0"/>
              <a:t> </a:t>
            </a:r>
            <a:r>
              <a:rPr lang="en-US" sz="2000" b="1" dirty="0" err="1"/>
              <a:t>tồn</a:t>
            </a:r>
            <a:r>
              <a:rPr lang="en-US" sz="2000" b="1" dirty="0"/>
              <a:t> </a:t>
            </a:r>
            <a:r>
              <a:rPr lang="en-US" sz="2000" b="1" dirty="0" err="1" smtClean="0"/>
              <a:t>tại</a:t>
            </a:r>
            <a:r>
              <a:rPr lang="en-US" sz="2000" b="1" dirty="0" smtClean="0"/>
              <a:t> </a:t>
            </a:r>
            <a:r>
              <a:rPr lang="en-US" sz="2000" b="1" dirty="0" err="1" smtClean="0"/>
              <a:t>và</a:t>
            </a:r>
            <a:r>
              <a:rPr lang="en-US" sz="2000" b="1" dirty="0" smtClean="0"/>
              <a:t> </a:t>
            </a:r>
            <a:r>
              <a:rPr lang="en-US" sz="2000" b="1" dirty="0" err="1" smtClean="0"/>
              <a:t>những</a:t>
            </a:r>
            <a:r>
              <a:rPr lang="en-US" sz="2000" b="1" dirty="0" smtClean="0"/>
              <a:t> </a:t>
            </a:r>
            <a:r>
              <a:rPr lang="en-US" sz="2000" b="1" dirty="0" err="1" smtClean="0"/>
              <a:t>thách</a:t>
            </a:r>
            <a:r>
              <a:rPr lang="en-US" sz="2000" b="1" dirty="0" smtClean="0"/>
              <a:t> </a:t>
            </a:r>
            <a:r>
              <a:rPr lang="en-US" sz="2000" b="1" dirty="0" err="1" smtClean="0"/>
              <a:t>thức</a:t>
            </a:r>
            <a:r>
              <a:rPr lang="en-US" sz="2000" b="1" dirty="0" smtClean="0"/>
              <a:t> </a:t>
            </a:r>
            <a:r>
              <a:rPr lang="en-US" sz="2000" b="1" dirty="0" err="1" smtClean="0"/>
              <a:t>mới</a:t>
            </a:r>
            <a:r>
              <a:rPr lang="en-US" sz="2000" b="1" dirty="0" smtClean="0"/>
              <a:t>. </a:t>
            </a:r>
            <a:endParaRPr lang="en-US" sz="2000" b="1" dirty="0"/>
          </a:p>
          <a:p>
            <a:pPr marL="0" indent="0">
              <a:buNone/>
            </a:pPr>
            <a:endParaRPr lang="en-US" sz="2000" b="1" dirty="0"/>
          </a:p>
          <a:p>
            <a:pPr>
              <a:buFont typeface="Wingdings" pitchFamily="2" charset="2"/>
              <a:buChar char="v"/>
            </a:pPr>
            <a:r>
              <a:rPr lang="en-US" sz="2000" b="1" dirty="0" err="1"/>
              <a:t>Tuy</a:t>
            </a:r>
            <a:r>
              <a:rPr lang="en-US" sz="2000" b="1" dirty="0"/>
              <a:t> </a:t>
            </a:r>
            <a:r>
              <a:rPr lang="en-US" sz="2000" b="1" dirty="0" err="1"/>
              <a:t>nhiên</a:t>
            </a:r>
            <a:r>
              <a:rPr lang="en-US" sz="2000" b="1" dirty="0"/>
              <a:t>, </a:t>
            </a:r>
            <a:r>
              <a:rPr lang="en-US" sz="2000" b="1" dirty="0" err="1"/>
              <a:t>còn</a:t>
            </a:r>
            <a:r>
              <a:rPr lang="en-US" sz="2000" b="1" dirty="0"/>
              <a:t> </a:t>
            </a:r>
            <a:r>
              <a:rPr lang="en-US" sz="2000" b="1" dirty="0" err="1"/>
              <a:t>nhiều</a:t>
            </a:r>
            <a:r>
              <a:rPr lang="en-US" sz="2000" b="1" dirty="0"/>
              <a:t> </a:t>
            </a:r>
            <a:r>
              <a:rPr lang="en-US" sz="2000" b="1" dirty="0" err="1"/>
              <a:t>vấn</a:t>
            </a:r>
            <a:r>
              <a:rPr lang="en-US" sz="2000" b="1" dirty="0"/>
              <a:t> </a:t>
            </a:r>
            <a:r>
              <a:rPr lang="en-US" sz="2000" b="1" dirty="0" err="1"/>
              <a:t>đề</a:t>
            </a:r>
            <a:r>
              <a:rPr lang="en-US" sz="2000" b="1" dirty="0"/>
              <a:t> </a:t>
            </a:r>
            <a:r>
              <a:rPr lang="en-US" sz="2000" b="1" dirty="0" err="1"/>
              <a:t>đặt</a:t>
            </a:r>
            <a:r>
              <a:rPr lang="en-US" sz="2000" b="1" dirty="0"/>
              <a:t> ra </a:t>
            </a:r>
            <a:r>
              <a:rPr lang="en-US" sz="2000" b="1" dirty="0" err="1"/>
              <a:t>cũng</a:t>
            </a:r>
            <a:r>
              <a:rPr lang="en-US" sz="2000" b="1" dirty="0"/>
              <a:t> </a:t>
            </a:r>
            <a:r>
              <a:rPr lang="en-US" sz="2000" b="1" dirty="0" err="1"/>
              <a:t>nh</a:t>
            </a:r>
            <a:r>
              <a:rPr lang="vi-VN" sz="2000" b="1" dirty="0"/>
              <a:t>ư</a:t>
            </a:r>
            <a:r>
              <a:rPr lang="en-US" sz="2000" b="1" dirty="0"/>
              <a:t> </a:t>
            </a:r>
            <a:r>
              <a:rPr lang="en-US" sz="2000" b="1" dirty="0" err="1"/>
              <a:t>xuất</a:t>
            </a:r>
            <a:r>
              <a:rPr lang="en-US" sz="2000" b="1" dirty="0"/>
              <a:t> </a:t>
            </a:r>
            <a:r>
              <a:rPr lang="en-US" sz="2000" b="1" dirty="0" err="1"/>
              <a:t>hiện</a:t>
            </a:r>
            <a:r>
              <a:rPr lang="en-US" sz="2000" b="1" dirty="0"/>
              <a:t> </a:t>
            </a:r>
            <a:r>
              <a:rPr lang="en-US" sz="2000" b="1" dirty="0" err="1"/>
              <a:t>những</a:t>
            </a:r>
            <a:r>
              <a:rPr lang="en-US" sz="2000" b="1" dirty="0"/>
              <a:t> </a:t>
            </a:r>
            <a:r>
              <a:rPr lang="en-US" sz="2000" b="1" dirty="0" err="1"/>
              <a:t>thách</a:t>
            </a:r>
            <a:r>
              <a:rPr lang="en-US" sz="2000" b="1" dirty="0"/>
              <a:t> </a:t>
            </a:r>
            <a:r>
              <a:rPr lang="en-US" sz="2000" b="1" dirty="0" err="1"/>
              <a:t>thức</a:t>
            </a:r>
            <a:r>
              <a:rPr lang="en-US" sz="2000" b="1" dirty="0"/>
              <a:t> </a:t>
            </a:r>
            <a:r>
              <a:rPr lang="en-US" sz="2000" b="1" dirty="0" err="1"/>
              <a:t>mới</a:t>
            </a:r>
            <a:r>
              <a:rPr lang="en-US" sz="2000" b="1" dirty="0"/>
              <a:t> 	</a:t>
            </a:r>
            <a:r>
              <a:rPr lang="en-US" sz="2000" b="1" dirty="0">
                <a:sym typeface="Wingdings" panose="05000000000000000000" pitchFamily="2" charset="2"/>
              </a:rPr>
              <a:t>&gt; </a:t>
            </a:r>
            <a:r>
              <a:rPr lang="en-US" sz="2000" b="1" dirty="0" err="1">
                <a:sym typeface="Wingdings" panose="05000000000000000000" pitchFamily="2" charset="2"/>
              </a:rPr>
              <a:t>Xem</a:t>
            </a:r>
            <a:r>
              <a:rPr lang="en-US" sz="2000" b="1" dirty="0">
                <a:sym typeface="Wingdings" panose="05000000000000000000" pitchFamily="2" charset="2"/>
              </a:rPr>
              <a:t> </a:t>
            </a:r>
            <a:r>
              <a:rPr lang="en-US" sz="2000" b="1" dirty="0" err="1">
                <a:sym typeface="Wingdings" panose="05000000000000000000" pitchFamily="2" charset="2"/>
              </a:rPr>
              <a:t>xét</a:t>
            </a:r>
            <a:r>
              <a:rPr lang="en-US" sz="2000" b="1" dirty="0">
                <a:sym typeface="Wingdings" panose="05000000000000000000" pitchFamily="2" charset="2"/>
              </a:rPr>
              <a:t> </a:t>
            </a:r>
            <a:r>
              <a:rPr lang="en-US" sz="2000" b="1" dirty="0" err="1">
                <a:sym typeface="Wingdings" panose="05000000000000000000" pitchFamily="2" charset="2"/>
              </a:rPr>
              <a:t>thêm</a:t>
            </a:r>
            <a:r>
              <a:rPr lang="en-US" sz="2000" b="1" dirty="0">
                <a:sym typeface="Wingdings" panose="05000000000000000000" pitchFamily="2" charset="2"/>
              </a:rPr>
              <a:t> ở </a:t>
            </a:r>
            <a:r>
              <a:rPr lang="en-US" sz="2000" b="1" dirty="0" err="1">
                <a:sym typeface="Wingdings" panose="05000000000000000000" pitchFamily="2" charset="2"/>
              </a:rPr>
              <a:t>phần</a:t>
            </a:r>
            <a:r>
              <a:rPr lang="en-US" sz="2000" b="1" dirty="0">
                <a:sym typeface="Wingdings" panose="05000000000000000000" pitchFamily="2" charset="2"/>
              </a:rPr>
              <a:t> </a:t>
            </a:r>
            <a:r>
              <a:rPr lang="en-US" sz="2000" b="1" dirty="0" err="1">
                <a:sym typeface="Wingdings" panose="05000000000000000000" pitchFamily="2" charset="2"/>
              </a:rPr>
              <a:t>sau</a:t>
            </a:r>
            <a:r>
              <a:rPr lang="en-US" sz="2000" b="1" dirty="0">
                <a:sym typeface="Wingdings" panose="05000000000000000000" pitchFamily="2" charset="2"/>
              </a:rPr>
              <a:t> </a:t>
            </a:r>
            <a:r>
              <a:rPr lang="en-US" sz="2000" b="1" dirty="0" err="1" smtClean="0">
                <a:sym typeface="Wingdings" panose="05000000000000000000" pitchFamily="2" charset="2"/>
              </a:rPr>
              <a:t>của</a:t>
            </a:r>
            <a:r>
              <a:rPr lang="en-US" sz="2000" b="1" dirty="0" smtClean="0">
                <a:sym typeface="Wingdings" panose="05000000000000000000" pitchFamily="2" charset="2"/>
              </a:rPr>
              <a:t> </a:t>
            </a:r>
            <a:r>
              <a:rPr lang="en-US" sz="2000" b="1" dirty="0" err="1">
                <a:sym typeface="Wingdings" panose="05000000000000000000" pitchFamily="2" charset="2"/>
              </a:rPr>
              <a:t>bài</a:t>
            </a:r>
            <a:r>
              <a:rPr lang="en-US" sz="2000" b="1" dirty="0">
                <a:sym typeface="Wingdings" panose="05000000000000000000" pitchFamily="2" charset="2"/>
              </a:rPr>
              <a:t> </a:t>
            </a:r>
            <a:r>
              <a:rPr lang="en-US" sz="2000" b="1" dirty="0" err="1" smtClean="0">
                <a:sym typeface="Wingdings" panose="05000000000000000000" pitchFamily="2" charset="2"/>
              </a:rPr>
              <a:t>này</a:t>
            </a:r>
            <a:r>
              <a:rPr lang="en-US" sz="2000" b="1" dirty="0" smtClean="0">
                <a:sym typeface="Wingdings" panose="05000000000000000000" pitchFamily="2" charset="2"/>
              </a:rPr>
              <a:t>, </a:t>
            </a:r>
            <a:r>
              <a:rPr lang="en-US" sz="2000" b="1" dirty="0" err="1" smtClean="0">
                <a:sym typeface="Wingdings" panose="05000000000000000000" pitchFamily="2" charset="2"/>
              </a:rPr>
              <a:t>phần</a:t>
            </a:r>
            <a:r>
              <a:rPr lang="en-US" sz="2000" b="1" dirty="0" smtClean="0">
                <a:sym typeface="Wingdings" panose="05000000000000000000" pitchFamily="2" charset="2"/>
              </a:rPr>
              <a:t> “</a:t>
            </a:r>
            <a:r>
              <a:rPr lang="en-US" sz="2000" b="1" dirty="0" err="1" smtClean="0"/>
              <a:t>Chính</a:t>
            </a:r>
            <a:r>
              <a:rPr lang="en-US" sz="2000" b="1" dirty="0" smtClean="0"/>
              <a:t> </a:t>
            </a:r>
            <a:r>
              <a:rPr lang="en-US" sz="2000" b="1" dirty="0" err="1" smtClean="0"/>
              <a:t>sách</a:t>
            </a:r>
            <a:r>
              <a:rPr lang="en-US" sz="2000" b="1" dirty="0" smtClean="0"/>
              <a:t> </a:t>
            </a:r>
            <a:r>
              <a:rPr lang="en-US" sz="2000" b="1" dirty="0" err="1" smtClean="0"/>
              <a:t>cạnh</a:t>
            </a:r>
            <a:r>
              <a:rPr lang="en-US" sz="2000" b="1" dirty="0" smtClean="0"/>
              <a:t> </a:t>
            </a:r>
            <a:r>
              <a:rPr lang="en-US" sz="2000" b="1" dirty="0" err="1" smtClean="0"/>
              <a:t>tranh</a:t>
            </a:r>
            <a:r>
              <a:rPr lang="en-US" sz="2000" b="1" dirty="0" smtClean="0"/>
              <a:t> ở </a:t>
            </a:r>
            <a:r>
              <a:rPr lang="en-US" sz="2000" b="1" dirty="0" err="1" smtClean="0"/>
              <a:t>Việt</a:t>
            </a:r>
            <a:r>
              <a:rPr lang="en-US" sz="2000" b="1" dirty="0" smtClean="0"/>
              <a:t> Nam: “</a:t>
            </a:r>
            <a:r>
              <a:rPr lang="en-US" sz="2000" b="1" dirty="0" err="1" smtClean="0"/>
              <a:t>Kỳ</a:t>
            </a:r>
            <a:r>
              <a:rPr lang="en-US" sz="2000" b="1" dirty="0" smtClean="0"/>
              <a:t> </a:t>
            </a:r>
            <a:r>
              <a:rPr lang="en-US" sz="2000" b="1" dirty="0" err="1" smtClean="0"/>
              <a:t>vọng</a:t>
            </a:r>
            <a:r>
              <a:rPr lang="en-US" sz="2000" b="1" dirty="0" smtClean="0"/>
              <a:t> </a:t>
            </a:r>
            <a:r>
              <a:rPr lang="en-US" sz="2000" b="1" dirty="0" err="1" smtClean="0"/>
              <a:t>và</a:t>
            </a:r>
            <a:r>
              <a:rPr lang="en-US" sz="2000" b="1" dirty="0" smtClean="0"/>
              <a:t> </a:t>
            </a:r>
            <a:r>
              <a:rPr lang="en-US" sz="2000" b="1" dirty="0" err="1" smtClean="0"/>
              <a:t>thực</a:t>
            </a:r>
            <a:r>
              <a:rPr lang="en-US" sz="2000" b="1" dirty="0" smtClean="0"/>
              <a:t> </a:t>
            </a:r>
            <a:r>
              <a:rPr lang="en-US" sz="2000" b="1" dirty="0" err="1" smtClean="0"/>
              <a:t>tế</a:t>
            </a:r>
            <a:r>
              <a:rPr lang="en-US" sz="2000" b="1" dirty="0" smtClean="0"/>
              <a:t>”</a:t>
            </a:r>
            <a:endParaRPr lang="en-US" sz="2000" b="1" dirty="0"/>
          </a:p>
        </p:txBody>
      </p:sp>
    </p:spTree>
    <p:extLst>
      <p:ext uri="{BB962C8B-B14F-4D97-AF65-F5344CB8AC3E}">
        <p14:creationId xmlns:p14="http://schemas.microsoft.com/office/powerpoint/2010/main" xmlns="" val="2260005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32" y="0"/>
            <a:ext cx="7524768" cy="1214422"/>
          </a:xfrm>
        </p:spPr>
        <p:txBody>
          <a:bodyPr/>
          <a:lstStyle/>
          <a:p>
            <a:r>
              <a:rPr lang="en-US" sz="2000" b="1" dirty="0" err="1"/>
              <a:t>Phần</a:t>
            </a:r>
            <a:r>
              <a:rPr lang="en-US" sz="2000" b="1" dirty="0"/>
              <a:t> II: </a:t>
            </a:r>
            <a:r>
              <a:rPr lang="en-US" sz="2000" b="1" dirty="0" err="1"/>
              <a:t>Giới</a:t>
            </a:r>
            <a:r>
              <a:rPr lang="en-US" sz="2000" b="1" dirty="0"/>
              <a:t> </a:t>
            </a:r>
            <a:r>
              <a:rPr lang="en-US" sz="2000" b="1" dirty="0" err="1"/>
              <a:t>thiệu</a:t>
            </a:r>
            <a:r>
              <a:rPr lang="en-US" sz="2000" b="1" dirty="0"/>
              <a:t> </a:t>
            </a:r>
            <a:r>
              <a:rPr lang="en-US" sz="2000" b="1" dirty="0" err="1"/>
              <a:t>Luật</a:t>
            </a:r>
            <a:r>
              <a:rPr lang="en-US" sz="2000" b="1" dirty="0"/>
              <a:t> </a:t>
            </a:r>
            <a:r>
              <a:rPr lang="en-US" sz="2000" b="1" dirty="0" err="1"/>
              <a:t>cạnh</a:t>
            </a:r>
            <a:r>
              <a:rPr lang="en-US" sz="2000" b="1" dirty="0"/>
              <a:t> </a:t>
            </a:r>
            <a:r>
              <a:rPr lang="en-US" sz="2000" b="1" dirty="0" err="1"/>
              <a:t>tranh</a:t>
            </a:r>
            <a:r>
              <a:rPr lang="en-US" sz="2000" b="1" dirty="0"/>
              <a:t> </a:t>
            </a:r>
            <a:r>
              <a:rPr lang="en-US" sz="2000" b="1" dirty="0" err="1"/>
              <a:t>và</a:t>
            </a:r>
            <a:r>
              <a:rPr lang="en-US" sz="2000" b="1" dirty="0"/>
              <a:t> </a:t>
            </a:r>
            <a:br>
              <a:rPr lang="en-US" sz="2000" b="1" dirty="0"/>
            </a:br>
            <a:r>
              <a:rPr lang="en-US" sz="2000" b="1" dirty="0" err="1"/>
              <a:t>Chính</a:t>
            </a:r>
            <a:r>
              <a:rPr lang="en-US" sz="2000" b="1" dirty="0"/>
              <a:t> </a:t>
            </a:r>
            <a:r>
              <a:rPr lang="en-US" sz="2000" b="1" dirty="0" err="1"/>
              <a:t>sách</a:t>
            </a:r>
            <a:r>
              <a:rPr lang="en-US" sz="2000" b="1" dirty="0"/>
              <a:t> </a:t>
            </a:r>
            <a:r>
              <a:rPr lang="en-US" sz="2000" b="1" dirty="0" err="1"/>
              <a:t>cạnh</a:t>
            </a:r>
            <a:r>
              <a:rPr lang="en-US" sz="2000" b="1" dirty="0"/>
              <a:t> </a:t>
            </a:r>
            <a:r>
              <a:rPr lang="en-US" sz="2000" b="1" dirty="0" err="1"/>
              <a:t>tranh</a:t>
            </a:r>
            <a:r>
              <a:rPr lang="en-US" sz="2000" b="1" dirty="0"/>
              <a:t> </a:t>
            </a:r>
            <a:r>
              <a:rPr lang="en-US" sz="2000" b="1" dirty="0" err="1"/>
              <a:t>tại</a:t>
            </a:r>
            <a:r>
              <a:rPr lang="en-US" sz="2000" b="1" dirty="0"/>
              <a:t> </a:t>
            </a:r>
            <a:r>
              <a:rPr lang="en-US" sz="2000" b="1" dirty="0" err="1"/>
              <a:t>Việt</a:t>
            </a:r>
            <a:r>
              <a:rPr lang="en-US" sz="2000" b="1" dirty="0"/>
              <a:t> Nam</a:t>
            </a:r>
            <a:br>
              <a:rPr lang="en-US" sz="2000" b="1" dirty="0"/>
            </a:br>
            <a:r>
              <a:rPr lang="en-US" sz="2000" b="1" dirty="0" err="1"/>
              <a:t>Phần</a:t>
            </a:r>
            <a:r>
              <a:rPr lang="en-US" sz="2000" b="1" dirty="0"/>
              <a:t> B</a:t>
            </a:r>
            <a:r>
              <a:rPr lang="en-US" sz="1800" b="1" dirty="0"/>
              <a:t>: </a:t>
            </a:r>
            <a:r>
              <a:rPr lang="vi-VN" sz="2000" b="1" dirty="0"/>
              <a:t>Luật Cạnh tranh 2018</a:t>
            </a:r>
            <a:r>
              <a:rPr lang="en-US" sz="2000" b="1" dirty="0"/>
              <a:t> </a:t>
            </a:r>
            <a:r>
              <a:rPr lang="en-US" sz="2000" dirty="0"/>
              <a:t>(</a:t>
            </a:r>
            <a:r>
              <a:rPr lang="en-US" sz="2000" dirty="0" err="1"/>
              <a:t>có</a:t>
            </a:r>
            <a:r>
              <a:rPr lang="en-US" sz="2000" dirty="0"/>
              <a:t> </a:t>
            </a:r>
            <a:r>
              <a:rPr lang="en-US" sz="2000" dirty="0" err="1"/>
              <a:t>hiệu</a:t>
            </a:r>
            <a:r>
              <a:rPr lang="en-US" sz="2000" dirty="0"/>
              <a:t> </a:t>
            </a:r>
            <a:r>
              <a:rPr lang="en-US" sz="2000" dirty="0" err="1"/>
              <a:t>lực</a:t>
            </a:r>
            <a:r>
              <a:rPr lang="en-US" sz="2000" dirty="0"/>
              <a:t> </a:t>
            </a:r>
            <a:r>
              <a:rPr lang="en-US" sz="2000" dirty="0" err="1"/>
              <a:t>từ</a:t>
            </a:r>
            <a:r>
              <a:rPr lang="en-US" sz="2000" dirty="0"/>
              <a:t> 01/07/2019)</a:t>
            </a:r>
          </a:p>
        </p:txBody>
      </p:sp>
      <p:sp>
        <p:nvSpPr>
          <p:cNvPr id="3" name="Content Placeholder 2"/>
          <p:cNvSpPr>
            <a:spLocks noGrp="1"/>
          </p:cNvSpPr>
          <p:nvPr>
            <p:ph idx="1"/>
          </p:nvPr>
        </p:nvSpPr>
        <p:spPr>
          <a:xfrm>
            <a:off x="1500166" y="1214422"/>
            <a:ext cx="7643834" cy="5411807"/>
          </a:xfrm>
        </p:spPr>
        <p:txBody>
          <a:bodyPr/>
          <a:lstStyle/>
          <a:p>
            <a:pPr>
              <a:buFont typeface="Arial" panose="020B0604020202020204" pitchFamily="34" charset="0"/>
              <a:buChar char="•"/>
            </a:pPr>
            <a:r>
              <a:rPr lang="en-US" sz="1700" b="1" dirty="0" err="1"/>
              <a:t>Nhận</a:t>
            </a:r>
            <a:r>
              <a:rPr lang="en-US" sz="1700" b="1" dirty="0"/>
              <a:t> </a:t>
            </a:r>
            <a:r>
              <a:rPr lang="en-US" sz="1700" b="1" dirty="0" err="1"/>
              <a:t>xét</a:t>
            </a:r>
            <a:r>
              <a:rPr lang="en-US" sz="1700" b="1" dirty="0"/>
              <a:t> </a:t>
            </a:r>
            <a:r>
              <a:rPr lang="en-US" sz="1700" b="1" dirty="0" err="1"/>
              <a:t>chung</a:t>
            </a:r>
            <a:r>
              <a:rPr lang="en-US" sz="1700" b="1" dirty="0"/>
              <a:t>: </a:t>
            </a:r>
            <a:endParaRPr lang="en-US" sz="1700" b="1" dirty="0" smtClean="0"/>
          </a:p>
          <a:p>
            <a:pPr>
              <a:buNone/>
            </a:pPr>
            <a:r>
              <a:rPr lang="en-US" sz="1700" b="1" dirty="0" err="1" smtClean="0"/>
              <a:t>Một</a:t>
            </a:r>
            <a:r>
              <a:rPr lang="en-US" sz="1700" b="1" dirty="0" smtClean="0"/>
              <a:t> </a:t>
            </a:r>
            <a:r>
              <a:rPr lang="en-US" sz="1700" b="1" dirty="0" err="1"/>
              <a:t>bước</a:t>
            </a:r>
            <a:r>
              <a:rPr lang="en-US" sz="1700" b="1" dirty="0"/>
              <a:t> </a:t>
            </a:r>
            <a:r>
              <a:rPr lang="en-US" sz="1700" b="1" dirty="0" err="1"/>
              <a:t>tiến</a:t>
            </a:r>
            <a:r>
              <a:rPr lang="en-US" sz="1700" b="1" dirty="0"/>
              <a:t> </a:t>
            </a:r>
            <a:r>
              <a:rPr lang="en-US" sz="1700" b="1" dirty="0" err="1"/>
              <a:t>trong</a:t>
            </a:r>
            <a:r>
              <a:rPr lang="en-US" sz="1700" b="1" dirty="0"/>
              <a:t> </a:t>
            </a:r>
            <a:r>
              <a:rPr lang="en-US" sz="1700" b="1" dirty="0" err="1"/>
              <a:t>xây</a:t>
            </a:r>
            <a:r>
              <a:rPr lang="en-US" sz="1700" b="1" dirty="0"/>
              <a:t> </a:t>
            </a:r>
            <a:r>
              <a:rPr lang="en-US" sz="1700" b="1" dirty="0" err="1"/>
              <a:t>dựng</a:t>
            </a:r>
            <a:r>
              <a:rPr lang="en-US" sz="1700" b="1" dirty="0"/>
              <a:t> ph/</a:t>
            </a:r>
            <a:r>
              <a:rPr lang="en-US" sz="1700" b="1" dirty="0" err="1"/>
              <a:t>luật</a:t>
            </a:r>
            <a:r>
              <a:rPr lang="en-US" sz="1700" b="1" dirty="0"/>
              <a:t> </a:t>
            </a:r>
            <a:r>
              <a:rPr lang="en-US" sz="1700" b="1" dirty="0" err="1"/>
              <a:t>và</a:t>
            </a:r>
            <a:r>
              <a:rPr lang="en-US" sz="1700" b="1" dirty="0"/>
              <a:t> </a:t>
            </a:r>
            <a:r>
              <a:rPr lang="en-US" sz="1700" b="1" dirty="0" err="1"/>
              <a:t>chính</a:t>
            </a:r>
            <a:r>
              <a:rPr lang="en-US" sz="1700" b="1" dirty="0"/>
              <a:t> </a:t>
            </a:r>
            <a:r>
              <a:rPr lang="en-US" sz="1700" b="1" dirty="0" err="1"/>
              <a:t>sách</a:t>
            </a:r>
            <a:r>
              <a:rPr lang="en-US" sz="1700" b="1" dirty="0"/>
              <a:t> </a:t>
            </a:r>
            <a:r>
              <a:rPr lang="en-US" sz="1700" b="1" dirty="0" err="1"/>
              <a:t>cạnh</a:t>
            </a:r>
            <a:r>
              <a:rPr lang="en-US" sz="1700" b="1" dirty="0"/>
              <a:t> </a:t>
            </a:r>
            <a:r>
              <a:rPr lang="en-US" sz="1700" b="1" dirty="0" err="1"/>
              <a:t>tranh</a:t>
            </a:r>
            <a:endParaRPr lang="en-US" sz="1700" b="1" dirty="0"/>
          </a:p>
          <a:p>
            <a:pPr>
              <a:buFont typeface="Arial" panose="020B0604020202020204" pitchFamily="34" charset="0"/>
              <a:buChar char="•"/>
            </a:pPr>
            <a:r>
              <a:rPr lang="en-US" sz="1700" b="1" u="sng" dirty="0" err="1">
                <a:solidFill>
                  <a:srgbClr val="FF0000"/>
                </a:solidFill>
              </a:rPr>
              <a:t>Các</a:t>
            </a:r>
            <a:r>
              <a:rPr lang="vi-VN" sz="1700" b="1" u="sng" dirty="0">
                <a:solidFill>
                  <a:srgbClr val="FF0000"/>
                </a:solidFill>
              </a:rPr>
              <a:t> điểm mới</a:t>
            </a:r>
            <a:r>
              <a:rPr lang="en-US" sz="1700" b="1" u="sng" dirty="0">
                <a:solidFill>
                  <a:srgbClr val="FF0000"/>
                </a:solidFill>
              </a:rPr>
              <a:t> </a:t>
            </a:r>
            <a:r>
              <a:rPr lang="en-US" sz="1700" b="1" u="sng" dirty="0" err="1">
                <a:solidFill>
                  <a:srgbClr val="FF0000"/>
                </a:solidFill>
              </a:rPr>
              <a:t>của</a:t>
            </a:r>
            <a:r>
              <a:rPr lang="en-US" sz="1700" b="1" u="sng" dirty="0">
                <a:solidFill>
                  <a:srgbClr val="FF0000"/>
                </a:solidFill>
              </a:rPr>
              <a:t> </a:t>
            </a:r>
            <a:r>
              <a:rPr lang="vi-VN" sz="1700" b="1" u="sng" dirty="0">
                <a:solidFill>
                  <a:srgbClr val="FF0000"/>
                </a:solidFill>
              </a:rPr>
              <a:t>Luật Cạnh tranh 2018</a:t>
            </a:r>
          </a:p>
          <a:p>
            <a:pPr>
              <a:buNone/>
            </a:pPr>
            <a:r>
              <a:rPr lang="vi-VN" sz="1700" b="1" i="1" dirty="0"/>
              <a:t>Thứ nhất</a:t>
            </a:r>
            <a:r>
              <a:rPr lang="vi-VN" sz="1700" dirty="0"/>
              <a:t>, </a:t>
            </a:r>
            <a:r>
              <a:rPr lang="vi-VN" sz="1700" b="1" dirty="0"/>
              <a:t>mở rộng phạm vi điều chỉnh và đối tượng áp dụng</a:t>
            </a:r>
            <a:r>
              <a:rPr lang="en-US" sz="1700" b="1" dirty="0"/>
              <a:t> so </a:t>
            </a:r>
            <a:r>
              <a:rPr lang="en-US" sz="1700" b="1" dirty="0" err="1"/>
              <a:t>với</a:t>
            </a:r>
            <a:r>
              <a:rPr lang="en-US" sz="1700" b="1" dirty="0"/>
              <a:t> </a:t>
            </a:r>
            <a:r>
              <a:rPr lang="vi-VN" sz="1700" b="1" dirty="0"/>
              <a:t>Luật Cạnh tranh 2004 .</a:t>
            </a:r>
            <a:endParaRPr lang="en-US" sz="1700" b="1" dirty="0"/>
          </a:p>
          <a:p>
            <a:pPr>
              <a:buFontTx/>
              <a:buChar char="-"/>
            </a:pPr>
            <a:r>
              <a:rPr lang="en-US" sz="1700" dirty="0"/>
              <a:t>N</a:t>
            </a:r>
            <a:r>
              <a:rPr lang="vi-VN" sz="1700" dirty="0"/>
              <a:t>hiều hành vi, nhiều giao dịch của doanh nghiệp xảy ra ở ngoài lãnh thổ VN </a:t>
            </a:r>
            <a:r>
              <a:rPr lang="en-US" sz="1700" dirty="0"/>
              <a:t>… </a:t>
            </a:r>
            <a:r>
              <a:rPr lang="en-US" sz="1700" dirty="0">
                <a:sym typeface="Wingdings" pitchFamily="2" charset="2"/>
              </a:rPr>
              <a:t> </a:t>
            </a:r>
            <a:r>
              <a:rPr lang="vi-VN" sz="1700" dirty="0"/>
              <a:t>có những tác động và có ảnh hưởng nhất định đến thị trường Việt </a:t>
            </a:r>
            <a:r>
              <a:rPr lang="vi-VN" sz="1700" dirty="0" smtClean="0"/>
              <a:t>Nam…</a:t>
            </a:r>
            <a:r>
              <a:rPr lang="en-US" sz="1700" dirty="0" smtClean="0"/>
              <a:t>  </a:t>
            </a:r>
            <a:r>
              <a:rPr lang="en-US" sz="1700" dirty="0" smtClean="0">
                <a:sym typeface="Wingdings" pitchFamily="2" charset="2"/>
              </a:rPr>
              <a:t></a:t>
            </a:r>
            <a:r>
              <a:rPr lang="en-US" sz="1700" dirty="0">
                <a:sym typeface="Wingdings" pitchFamily="2" charset="2"/>
              </a:rPr>
              <a:t>&gt; </a:t>
            </a:r>
            <a:r>
              <a:rPr lang="vi-VN" sz="1700" dirty="0"/>
              <a:t>thuộc phạm vi điều chỉnh của Luật Cạnh tranh 2018.</a:t>
            </a:r>
          </a:p>
          <a:p>
            <a:pPr>
              <a:buNone/>
            </a:pPr>
            <a:endParaRPr lang="vi-VN" sz="1700" dirty="0"/>
          </a:p>
          <a:p>
            <a:pPr>
              <a:buNone/>
            </a:pPr>
            <a:r>
              <a:rPr lang="vi-VN" sz="1700" b="1" i="1" dirty="0"/>
              <a:t>Thứ hai</a:t>
            </a:r>
            <a:r>
              <a:rPr lang="vi-VN" sz="1700" dirty="0"/>
              <a:t>, </a:t>
            </a:r>
            <a:r>
              <a:rPr lang="en-US" sz="1700" b="1" dirty="0"/>
              <a:t>L</a:t>
            </a:r>
            <a:r>
              <a:rPr lang="vi-VN" sz="1700" b="1" dirty="0"/>
              <a:t>uật đã sửa đổi, bổ sung và làm rõ những hành vi bị cấm đối với cơ quan nhà nước (NN)</a:t>
            </a:r>
            <a:endParaRPr lang="en-US" sz="1700" b="1" dirty="0"/>
          </a:p>
          <a:p>
            <a:pPr>
              <a:buNone/>
            </a:pPr>
            <a:r>
              <a:rPr lang="en-US" sz="1700" dirty="0"/>
              <a:t>-	</a:t>
            </a:r>
            <a:r>
              <a:rPr lang="en-US" sz="1700" dirty="0" err="1"/>
              <a:t>Xuất</a:t>
            </a:r>
            <a:r>
              <a:rPr lang="en-US" sz="1700" dirty="0"/>
              <a:t> </a:t>
            </a:r>
            <a:r>
              <a:rPr lang="en-US" sz="1700" dirty="0" err="1"/>
              <a:t>phát</a:t>
            </a:r>
            <a:r>
              <a:rPr lang="en-US" sz="1700" dirty="0"/>
              <a:t> </a:t>
            </a:r>
            <a:r>
              <a:rPr lang="en-US" sz="1700" dirty="0" err="1"/>
              <a:t>từ</a:t>
            </a:r>
            <a:r>
              <a:rPr lang="en-US" sz="1700" dirty="0"/>
              <a:t> </a:t>
            </a:r>
            <a:r>
              <a:rPr lang="en-US" sz="1700" dirty="0" err="1"/>
              <a:t>thực</a:t>
            </a:r>
            <a:r>
              <a:rPr lang="en-US" sz="1700" dirty="0"/>
              <a:t> </a:t>
            </a:r>
            <a:r>
              <a:rPr lang="en-US" sz="1700" dirty="0" err="1"/>
              <a:t>tế</a:t>
            </a:r>
            <a:r>
              <a:rPr lang="en-US" sz="1700" dirty="0"/>
              <a:t>, </a:t>
            </a:r>
            <a:r>
              <a:rPr lang="vi-VN" sz="1700" dirty="0"/>
              <a:t>khá nhiều cơ quan quản lý NN, cụ thể là UBND các tỉnh, sở, các cơ quan quản lý NN các bộ, ngành đã ban hành những văn bản có những tác động bất lợi và có sự phân biệt đối xử và tạo những tác động hạn chế cạnh tranh trên thị trường</a:t>
            </a:r>
          </a:p>
          <a:p>
            <a:pPr>
              <a:buNone/>
            </a:pPr>
            <a:r>
              <a:rPr lang="en-US" sz="1700" dirty="0"/>
              <a:t>-	B</a:t>
            </a:r>
            <a:r>
              <a:rPr lang="vi-VN" sz="1700" dirty="0"/>
              <a:t>ổ sung thêm hành vi lợi dụng chức vụ, quyền hạn để can thiệp trái pháp luật vào hoạt động cạnh tranh </a:t>
            </a:r>
            <a:r>
              <a:rPr lang="en-US" sz="1700" dirty="0" err="1"/>
              <a:t>và</a:t>
            </a:r>
            <a:r>
              <a:rPr lang="en-US" sz="1700" dirty="0"/>
              <a:t> </a:t>
            </a:r>
            <a:r>
              <a:rPr lang="vi-VN" sz="1700" dirty="0"/>
              <a:t>có quy định về mức xử lý vi phạm đối với loại hành vi này</a:t>
            </a:r>
            <a:r>
              <a:rPr lang="en-US" sz="1700" dirty="0"/>
              <a:t> </a:t>
            </a:r>
            <a:r>
              <a:rPr lang="en-US" sz="1700" dirty="0" err="1"/>
              <a:t>trong</a:t>
            </a:r>
            <a:r>
              <a:rPr lang="en-US" sz="1700" dirty="0"/>
              <a:t> </a:t>
            </a:r>
            <a:r>
              <a:rPr lang="vi-VN" sz="1700" dirty="0"/>
              <a:t>Luật Cạnh tranh 2018 </a:t>
            </a:r>
            <a:r>
              <a:rPr lang="en-US" sz="1700" dirty="0">
                <a:sym typeface="Wingdings" pitchFamily="2" charset="2"/>
              </a:rPr>
              <a:t>&gt; </a:t>
            </a:r>
            <a:r>
              <a:rPr lang="en-US" sz="1700" i="1" dirty="0">
                <a:sym typeface="Wingdings" pitchFamily="2" charset="2"/>
              </a:rPr>
              <a:t>Đ</a:t>
            </a:r>
            <a:r>
              <a:rPr lang="vi-VN" sz="1700" i="1" dirty="0"/>
              <a:t>iểm mới nhằm nâng cao hiệu quả thực thi của Luật Cạnh tranh một cách toàn diện</a:t>
            </a:r>
          </a:p>
          <a:p>
            <a:pPr>
              <a:buNone/>
            </a:pPr>
            <a:endParaRPr lang="vi-VN" sz="17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400"/>
            <a:ext cx="6686568" cy="1143000"/>
          </a:xfrm>
        </p:spPr>
        <p:txBody>
          <a:bodyPr/>
          <a:lstStyle/>
          <a:p>
            <a:r>
              <a:rPr lang="en-US" sz="2400" b="1" dirty="0" err="1"/>
              <a:t>Phần</a:t>
            </a:r>
            <a:r>
              <a:rPr lang="en-US" sz="2400" b="1" dirty="0"/>
              <a:t> B:	</a:t>
            </a:r>
            <a:r>
              <a:rPr lang="vi-VN" sz="2400" b="1" dirty="0"/>
              <a:t>Luật Cạnh tranh 2018</a:t>
            </a:r>
            <a:r>
              <a:rPr lang="en-US" sz="2400" b="1" dirty="0"/>
              <a:t> </a:t>
            </a:r>
            <a:br>
              <a:rPr lang="en-US" sz="2400" b="1" dirty="0"/>
            </a:br>
            <a:r>
              <a:rPr lang="en-US" sz="2400" i="1" dirty="0"/>
              <a:t>(</a:t>
            </a:r>
            <a:r>
              <a:rPr lang="en-US" sz="2400" i="1" dirty="0" err="1"/>
              <a:t>có</a:t>
            </a:r>
            <a:r>
              <a:rPr lang="en-US" sz="2400" i="1" dirty="0"/>
              <a:t> </a:t>
            </a:r>
            <a:r>
              <a:rPr lang="en-US" sz="2400" i="1" dirty="0" err="1"/>
              <a:t>hiệu</a:t>
            </a:r>
            <a:r>
              <a:rPr lang="en-US" sz="2400" i="1" dirty="0"/>
              <a:t> </a:t>
            </a:r>
            <a:r>
              <a:rPr lang="en-US" sz="2400" i="1" dirty="0" err="1"/>
              <a:t>lực</a:t>
            </a:r>
            <a:r>
              <a:rPr lang="en-US" sz="2400" i="1" dirty="0"/>
              <a:t> </a:t>
            </a:r>
            <a:r>
              <a:rPr lang="en-US" sz="2400" i="1" dirty="0" err="1"/>
              <a:t>từ</a:t>
            </a:r>
            <a:r>
              <a:rPr lang="en-US" sz="2400" i="1" dirty="0"/>
              <a:t> 01/07/2019)</a:t>
            </a:r>
          </a:p>
        </p:txBody>
      </p:sp>
      <p:sp>
        <p:nvSpPr>
          <p:cNvPr id="3" name="Content Placeholder 2"/>
          <p:cNvSpPr>
            <a:spLocks noGrp="1"/>
          </p:cNvSpPr>
          <p:nvPr>
            <p:ph idx="1"/>
          </p:nvPr>
        </p:nvSpPr>
        <p:spPr>
          <a:xfrm>
            <a:off x="1679678" y="1295400"/>
            <a:ext cx="7464322" cy="4900253"/>
          </a:xfrm>
        </p:spPr>
        <p:txBody>
          <a:bodyPr/>
          <a:lstStyle/>
          <a:p>
            <a:pPr>
              <a:buNone/>
            </a:pPr>
            <a:r>
              <a:rPr lang="vi-VN" sz="1700" b="1" i="1" dirty="0"/>
              <a:t>Thứ ba</a:t>
            </a:r>
            <a:r>
              <a:rPr lang="vi-VN" sz="1700" dirty="0"/>
              <a:t>, hoàn thiện quy định </a:t>
            </a:r>
            <a:r>
              <a:rPr lang="vi-VN" sz="1700" b="1" dirty="0"/>
              <a:t>kiểm soát thỏa thuận hạn chế cạnh tranh </a:t>
            </a:r>
            <a:r>
              <a:rPr lang="vi-VN" sz="1700" dirty="0"/>
              <a:t>và bổ sung </a:t>
            </a:r>
            <a:r>
              <a:rPr lang="vi-VN" sz="1700" b="1" dirty="0"/>
              <a:t>quy định về chính sách khoan hồng </a:t>
            </a:r>
            <a:r>
              <a:rPr lang="vi-VN" sz="1700" dirty="0"/>
              <a:t>để tăng cường hiệu quả thực thi pháp luật cạnh tranh.</a:t>
            </a:r>
            <a:endParaRPr lang="en-US" sz="1700" dirty="0"/>
          </a:p>
          <a:p>
            <a:pPr>
              <a:buNone/>
            </a:pPr>
            <a:r>
              <a:rPr lang="en-US" sz="1700" b="1" dirty="0"/>
              <a:t>@	</a:t>
            </a:r>
            <a:r>
              <a:rPr lang="en-US" sz="1700" b="1" dirty="0" err="1"/>
              <a:t>Bổ</a:t>
            </a:r>
            <a:r>
              <a:rPr lang="en-US" sz="1700" b="1" dirty="0"/>
              <a:t> sung </a:t>
            </a:r>
            <a:r>
              <a:rPr lang="en-US" sz="1700" b="1" dirty="0" err="1"/>
              <a:t>thêm</a:t>
            </a:r>
            <a:r>
              <a:rPr lang="en-US" sz="1700" b="1" dirty="0"/>
              <a:t> </a:t>
            </a:r>
            <a:r>
              <a:rPr lang="en-US" sz="1700" b="1" dirty="0" err="1"/>
              <a:t>một</a:t>
            </a:r>
            <a:r>
              <a:rPr lang="en-US" sz="1700" b="1" dirty="0"/>
              <a:t> </a:t>
            </a:r>
            <a:r>
              <a:rPr lang="en-US" sz="1700" b="1" dirty="0" err="1"/>
              <a:t>số</a:t>
            </a:r>
            <a:r>
              <a:rPr lang="en-US" sz="1700" b="1" dirty="0"/>
              <a:t> </a:t>
            </a:r>
            <a:r>
              <a:rPr lang="en-US" sz="1700" b="1" dirty="0" err="1"/>
              <a:t>hành</a:t>
            </a:r>
            <a:r>
              <a:rPr lang="en-US" sz="1700" b="1" dirty="0"/>
              <a:t> vi </a:t>
            </a:r>
            <a:r>
              <a:rPr lang="en-US" sz="1700" b="1" dirty="0" err="1"/>
              <a:t>thỏa</a:t>
            </a:r>
            <a:r>
              <a:rPr lang="en-US" sz="1700" b="1" dirty="0"/>
              <a:t> </a:t>
            </a:r>
            <a:r>
              <a:rPr lang="en-US" sz="1700" b="1" dirty="0" err="1"/>
              <a:t>thuận</a:t>
            </a:r>
            <a:r>
              <a:rPr lang="en-US" sz="1700" b="1" dirty="0"/>
              <a:t> </a:t>
            </a:r>
            <a:r>
              <a:rPr lang="en-US" sz="1700" b="1" dirty="0" err="1"/>
              <a:t>hạn</a:t>
            </a:r>
            <a:r>
              <a:rPr lang="en-US" sz="1700" b="1" dirty="0"/>
              <a:t> </a:t>
            </a:r>
            <a:r>
              <a:rPr lang="en-US" sz="1700" b="1" dirty="0" err="1"/>
              <a:t>chế</a:t>
            </a:r>
            <a:r>
              <a:rPr lang="en-US" sz="1700" b="1" dirty="0"/>
              <a:t> </a:t>
            </a:r>
            <a:r>
              <a:rPr lang="en-US" sz="1700" b="1" dirty="0" err="1"/>
              <a:t>cạnh</a:t>
            </a:r>
            <a:r>
              <a:rPr lang="en-US" sz="1700" b="1" dirty="0"/>
              <a:t> </a:t>
            </a:r>
            <a:r>
              <a:rPr lang="en-US" sz="1700" b="1" dirty="0" err="1"/>
              <a:t>tranh</a:t>
            </a:r>
            <a:endParaRPr lang="en-US" sz="1700" dirty="0"/>
          </a:p>
          <a:p>
            <a:pPr marL="0" indent="0">
              <a:buNone/>
            </a:pPr>
            <a:r>
              <a:rPr lang="en-US" sz="1700" dirty="0" err="1"/>
              <a:t>Bên</a:t>
            </a:r>
            <a:r>
              <a:rPr lang="en-US" sz="1700" dirty="0"/>
              <a:t> </a:t>
            </a:r>
            <a:r>
              <a:rPr lang="en-US" sz="1700" dirty="0" err="1"/>
              <a:t>cạnh</a:t>
            </a:r>
            <a:r>
              <a:rPr lang="en-US" sz="1700" dirty="0"/>
              <a:t> </a:t>
            </a:r>
            <a:r>
              <a:rPr lang="en-US" sz="1700" dirty="0" err="1"/>
              <a:t>những</a:t>
            </a:r>
            <a:r>
              <a:rPr lang="en-US" sz="1700" dirty="0"/>
              <a:t> </a:t>
            </a:r>
            <a:r>
              <a:rPr lang="en-US" sz="1700" dirty="0" err="1"/>
              <a:t>hành</a:t>
            </a:r>
            <a:r>
              <a:rPr lang="en-US" sz="1700" dirty="0"/>
              <a:t> vi </a:t>
            </a:r>
            <a:r>
              <a:rPr lang="en-US" sz="1700" dirty="0" err="1"/>
              <a:t>thỏa</a:t>
            </a:r>
            <a:r>
              <a:rPr lang="en-US" sz="1700" dirty="0"/>
              <a:t> </a:t>
            </a:r>
            <a:r>
              <a:rPr lang="en-US" sz="1700" dirty="0" err="1"/>
              <a:t>thuận</a:t>
            </a:r>
            <a:r>
              <a:rPr lang="en-US" sz="1700" dirty="0"/>
              <a:t> </a:t>
            </a:r>
            <a:r>
              <a:rPr lang="en-US" sz="1700" dirty="0" err="1"/>
              <a:t>hạn</a:t>
            </a:r>
            <a:r>
              <a:rPr lang="en-US" sz="1700" dirty="0"/>
              <a:t> </a:t>
            </a:r>
            <a:r>
              <a:rPr lang="en-US" sz="1700" dirty="0" err="1"/>
              <a:t>chế</a:t>
            </a:r>
            <a:r>
              <a:rPr lang="en-US" sz="1700" dirty="0"/>
              <a:t> CT </a:t>
            </a:r>
            <a:r>
              <a:rPr lang="en-US" sz="1700" dirty="0" err="1"/>
              <a:t>được</a:t>
            </a:r>
            <a:r>
              <a:rPr lang="en-US" sz="1700" dirty="0"/>
              <a:t> </a:t>
            </a:r>
            <a:r>
              <a:rPr lang="en-US" sz="1700" dirty="0" err="1"/>
              <a:t>quy</a:t>
            </a:r>
            <a:r>
              <a:rPr lang="en-US" sz="1700" dirty="0"/>
              <a:t> </a:t>
            </a:r>
            <a:r>
              <a:rPr lang="en-US" sz="1700" dirty="0" err="1"/>
              <a:t>định</a:t>
            </a:r>
            <a:r>
              <a:rPr lang="en-US" sz="1700" dirty="0"/>
              <a:t> </a:t>
            </a:r>
            <a:r>
              <a:rPr lang="en-US" sz="1700" dirty="0" err="1"/>
              <a:t>tại</a:t>
            </a:r>
            <a:r>
              <a:rPr lang="en-US" sz="1700" dirty="0"/>
              <a:t> </a:t>
            </a:r>
            <a:r>
              <a:rPr lang="en-US" sz="1700" dirty="0" err="1"/>
              <a:t>Luật</a:t>
            </a:r>
            <a:r>
              <a:rPr lang="en-US" sz="1700" dirty="0"/>
              <a:t> </a:t>
            </a:r>
            <a:r>
              <a:rPr lang="en-US" sz="1700" dirty="0" err="1"/>
              <a:t>Cạnh</a:t>
            </a:r>
            <a:r>
              <a:rPr lang="en-US" sz="1700" dirty="0"/>
              <a:t> </a:t>
            </a:r>
            <a:r>
              <a:rPr lang="en-US" sz="1700" dirty="0" err="1"/>
              <a:t>tranh</a:t>
            </a:r>
            <a:r>
              <a:rPr lang="en-US" sz="1700" dirty="0"/>
              <a:t> 2004, </a:t>
            </a:r>
            <a:r>
              <a:rPr lang="en-US" sz="1700" dirty="0" err="1"/>
              <a:t>Điều</a:t>
            </a:r>
            <a:r>
              <a:rPr lang="en-US" sz="1700" dirty="0"/>
              <a:t> 10 </a:t>
            </a:r>
            <a:r>
              <a:rPr lang="en-US" sz="1700" dirty="0" err="1"/>
              <a:t>Luật</a:t>
            </a:r>
            <a:r>
              <a:rPr lang="en-US" sz="1700" dirty="0"/>
              <a:t> CT 2018 </a:t>
            </a:r>
            <a:r>
              <a:rPr lang="en-US" sz="1700" dirty="0" err="1"/>
              <a:t>còn</a:t>
            </a:r>
            <a:r>
              <a:rPr lang="en-US" sz="1700" dirty="0"/>
              <a:t> </a:t>
            </a:r>
            <a:r>
              <a:rPr lang="en-US" sz="1700" dirty="0" err="1"/>
              <a:t>quy</a:t>
            </a:r>
            <a:r>
              <a:rPr lang="en-US" sz="1700" dirty="0"/>
              <a:t> </a:t>
            </a:r>
            <a:r>
              <a:rPr lang="en-US" sz="1700" dirty="0" err="1"/>
              <a:t>định</a:t>
            </a:r>
            <a:r>
              <a:rPr lang="en-US" sz="1700" dirty="0"/>
              <a:t> </a:t>
            </a:r>
            <a:r>
              <a:rPr lang="en-US" sz="1700" dirty="0" err="1"/>
              <a:t>thêm</a:t>
            </a:r>
            <a:r>
              <a:rPr lang="en-US" sz="1700" dirty="0"/>
              <a:t> 3 </a:t>
            </a:r>
            <a:r>
              <a:rPr lang="en-US" sz="1700" dirty="0" err="1"/>
              <a:t>hành</a:t>
            </a:r>
            <a:r>
              <a:rPr lang="en-US" sz="1700" dirty="0"/>
              <a:t> vi </a:t>
            </a:r>
            <a:r>
              <a:rPr lang="en-US" sz="1700" dirty="0" err="1"/>
              <a:t>mới</a:t>
            </a:r>
            <a:r>
              <a:rPr lang="en-US" sz="1700" dirty="0"/>
              <a:t>. </a:t>
            </a:r>
          </a:p>
          <a:p>
            <a:pPr marL="0" indent="0">
              <a:buNone/>
            </a:pPr>
            <a:r>
              <a:rPr lang="en-US" sz="1700" b="1" dirty="0"/>
              <a:t>@	</a:t>
            </a:r>
            <a:r>
              <a:rPr lang="en-US" sz="1700" b="1" dirty="0" err="1"/>
              <a:t>Cấm</a:t>
            </a:r>
            <a:r>
              <a:rPr lang="en-US" sz="1700" b="1" dirty="0"/>
              <a:t> </a:t>
            </a:r>
            <a:r>
              <a:rPr lang="en-US" sz="1700" b="1" dirty="0" err="1"/>
              <a:t>thỏa</a:t>
            </a:r>
            <a:r>
              <a:rPr lang="en-US" sz="1700" b="1" dirty="0"/>
              <a:t> </a:t>
            </a:r>
            <a:r>
              <a:rPr lang="en-US" sz="1700" b="1" dirty="0" err="1"/>
              <a:t>thuận</a:t>
            </a:r>
            <a:r>
              <a:rPr lang="en-US" sz="1700" b="1" dirty="0"/>
              <a:t> </a:t>
            </a:r>
            <a:r>
              <a:rPr lang="en-US" sz="1700" b="1" dirty="0" err="1"/>
              <a:t>giữa</a:t>
            </a:r>
            <a:r>
              <a:rPr lang="en-US" sz="1700" b="1" dirty="0"/>
              <a:t> </a:t>
            </a:r>
            <a:r>
              <a:rPr lang="en-US" sz="1700" b="1" dirty="0" err="1"/>
              <a:t>các</a:t>
            </a:r>
            <a:r>
              <a:rPr lang="en-US" sz="1700" b="1" dirty="0"/>
              <a:t> DN </a:t>
            </a:r>
            <a:r>
              <a:rPr lang="en-US" sz="1700" b="1" dirty="0" err="1"/>
              <a:t>trên</a:t>
            </a:r>
            <a:r>
              <a:rPr lang="en-US" sz="1700" b="1" dirty="0"/>
              <a:t> </a:t>
            </a:r>
            <a:r>
              <a:rPr lang="en-US" sz="1700" b="1" dirty="0" err="1"/>
              <a:t>cùng</a:t>
            </a:r>
            <a:r>
              <a:rPr lang="en-US" sz="1700" b="1" dirty="0"/>
              <a:t> </a:t>
            </a:r>
            <a:r>
              <a:rPr lang="en-US" sz="1700" b="1" dirty="0" err="1"/>
              <a:t>thị</a:t>
            </a:r>
            <a:r>
              <a:rPr lang="en-US" sz="1700" b="1" dirty="0"/>
              <a:t> </a:t>
            </a:r>
            <a:r>
              <a:rPr lang="en-US" sz="1700" b="1" dirty="0" err="1"/>
              <a:t>trường</a:t>
            </a:r>
            <a:r>
              <a:rPr lang="en-US" sz="1700" b="1" dirty="0"/>
              <a:t> </a:t>
            </a:r>
            <a:r>
              <a:rPr lang="en-US" sz="1700" b="1" dirty="0" err="1"/>
              <a:t>liên</a:t>
            </a:r>
            <a:r>
              <a:rPr lang="en-US" sz="1700" b="1" dirty="0"/>
              <a:t> </a:t>
            </a:r>
            <a:r>
              <a:rPr lang="en-US" sz="1700" b="1" dirty="0" err="1"/>
              <a:t>quan</a:t>
            </a:r>
            <a:endParaRPr lang="en-US" sz="1700" dirty="0"/>
          </a:p>
          <a:p>
            <a:pPr marL="0" indent="0">
              <a:buNone/>
            </a:pPr>
            <a:r>
              <a:rPr lang="en-US" sz="1700" dirty="0"/>
              <a:t>	</a:t>
            </a:r>
            <a:r>
              <a:rPr lang="en-US" sz="1700" dirty="0" err="1"/>
              <a:t>Điều</a:t>
            </a:r>
            <a:r>
              <a:rPr lang="en-US" sz="1700" dirty="0"/>
              <a:t> 12 </a:t>
            </a:r>
            <a:r>
              <a:rPr lang="en-US" sz="1700" dirty="0" err="1"/>
              <a:t>Luật</a:t>
            </a:r>
            <a:r>
              <a:rPr lang="en-US" sz="1700" dirty="0"/>
              <a:t> </a:t>
            </a:r>
            <a:r>
              <a:rPr lang="en-US" sz="1700" dirty="0" err="1"/>
              <a:t>Cạnh</a:t>
            </a:r>
            <a:r>
              <a:rPr lang="en-US" sz="1700" dirty="0"/>
              <a:t> </a:t>
            </a:r>
            <a:r>
              <a:rPr lang="en-US" sz="1700" dirty="0" err="1"/>
              <a:t>tranh</a:t>
            </a:r>
            <a:r>
              <a:rPr lang="en-US" sz="1700" dirty="0"/>
              <a:t> 2018 </a:t>
            </a:r>
            <a:r>
              <a:rPr lang="en-US" sz="1700" dirty="0" err="1"/>
              <a:t>bổ</a:t>
            </a:r>
            <a:r>
              <a:rPr lang="en-US" sz="1700" dirty="0"/>
              <a:t> sung </a:t>
            </a:r>
            <a:r>
              <a:rPr lang="en-US" sz="1700" dirty="0" err="1"/>
              <a:t>quy</a:t>
            </a:r>
            <a:r>
              <a:rPr lang="en-US" sz="1700" dirty="0"/>
              <a:t> </a:t>
            </a:r>
            <a:r>
              <a:rPr lang="en-US" sz="1700" dirty="0" err="1"/>
              <a:t>định</a:t>
            </a:r>
            <a:r>
              <a:rPr lang="en-US" sz="1700" dirty="0"/>
              <a:t> </a:t>
            </a:r>
            <a:r>
              <a:rPr lang="en-US" sz="1700" dirty="0" err="1"/>
              <a:t>cấm</a:t>
            </a:r>
            <a:r>
              <a:rPr lang="en-US" sz="1700" dirty="0"/>
              <a:t> </a:t>
            </a:r>
            <a:r>
              <a:rPr lang="en-US" sz="1700" dirty="0" err="1"/>
              <a:t>thỏa</a:t>
            </a:r>
            <a:r>
              <a:rPr lang="en-US" sz="1700" dirty="0"/>
              <a:t> </a:t>
            </a:r>
            <a:r>
              <a:rPr lang="en-US" sz="1700" dirty="0" err="1"/>
              <a:t>thuận</a:t>
            </a:r>
            <a:r>
              <a:rPr lang="en-US" sz="1700" dirty="0"/>
              <a:t> </a:t>
            </a:r>
            <a:r>
              <a:rPr lang="en-US" sz="1700" dirty="0" err="1"/>
              <a:t>giữa</a:t>
            </a:r>
            <a:r>
              <a:rPr lang="en-US" sz="1700" dirty="0"/>
              <a:t> </a:t>
            </a:r>
            <a:r>
              <a:rPr lang="en-US" sz="1700" dirty="0" err="1"/>
              <a:t>các</a:t>
            </a:r>
            <a:r>
              <a:rPr lang="en-US" sz="1700" dirty="0"/>
              <a:t> DN </a:t>
            </a:r>
            <a:r>
              <a:rPr lang="en-US" sz="1700" dirty="0" err="1"/>
              <a:t>trên</a:t>
            </a:r>
            <a:r>
              <a:rPr lang="en-US" sz="1700" dirty="0"/>
              <a:t> </a:t>
            </a:r>
            <a:r>
              <a:rPr lang="en-US" sz="1700" dirty="0" err="1"/>
              <a:t>cùng</a:t>
            </a:r>
            <a:r>
              <a:rPr lang="en-US" sz="1700" dirty="0"/>
              <a:t> </a:t>
            </a:r>
            <a:r>
              <a:rPr lang="en-US" sz="1700" dirty="0" err="1"/>
              <a:t>một</a:t>
            </a:r>
            <a:r>
              <a:rPr lang="en-US" sz="1700" dirty="0"/>
              <a:t> </a:t>
            </a:r>
            <a:r>
              <a:rPr lang="en-US" sz="1700" dirty="0" err="1"/>
              <a:t>thị</a:t>
            </a:r>
            <a:r>
              <a:rPr lang="en-US" sz="1700" dirty="0"/>
              <a:t> </a:t>
            </a:r>
            <a:r>
              <a:rPr lang="en-US" sz="1700" dirty="0" err="1"/>
              <a:t>trường</a:t>
            </a:r>
            <a:r>
              <a:rPr lang="en-US" sz="1700" dirty="0"/>
              <a:t> </a:t>
            </a:r>
            <a:r>
              <a:rPr lang="en-US" sz="1700" dirty="0" err="1"/>
              <a:t>liên</a:t>
            </a:r>
            <a:r>
              <a:rPr lang="en-US" sz="1700" dirty="0"/>
              <a:t> </a:t>
            </a:r>
            <a:r>
              <a:rPr lang="en-US" sz="1700" dirty="0" err="1"/>
              <a:t>quan</a:t>
            </a:r>
            <a:r>
              <a:rPr lang="en-US" sz="1700" dirty="0"/>
              <a:t> </a:t>
            </a:r>
            <a:r>
              <a:rPr lang="en-US" sz="1700" dirty="0" err="1"/>
              <a:t>gây</a:t>
            </a:r>
            <a:r>
              <a:rPr lang="en-US" sz="1700" dirty="0"/>
              <a:t> </a:t>
            </a:r>
            <a:r>
              <a:rPr lang="en-US" sz="1700" dirty="0" err="1"/>
              <a:t>tác</a:t>
            </a:r>
            <a:r>
              <a:rPr lang="en-US" sz="1700" dirty="0"/>
              <a:t> </a:t>
            </a:r>
            <a:r>
              <a:rPr lang="en-US" sz="1700" dirty="0" err="1"/>
              <a:t>động</a:t>
            </a:r>
            <a:r>
              <a:rPr lang="en-US" sz="1700" dirty="0"/>
              <a:t> </a:t>
            </a:r>
            <a:r>
              <a:rPr lang="en-US" sz="1700" dirty="0" err="1"/>
              <a:t>hoặc</a:t>
            </a:r>
            <a:r>
              <a:rPr lang="en-US" sz="1700" dirty="0"/>
              <a:t> </a:t>
            </a:r>
            <a:r>
              <a:rPr lang="en-US" sz="1700" dirty="0" err="1"/>
              <a:t>có</a:t>
            </a:r>
            <a:r>
              <a:rPr lang="en-US" sz="1700" dirty="0"/>
              <a:t> </a:t>
            </a:r>
            <a:r>
              <a:rPr lang="en-US" sz="1700" dirty="0" err="1"/>
              <a:t>khả</a:t>
            </a:r>
            <a:r>
              <a:rPr lang="en-US" sz="1700" dirty="0"/>
              <a:t> </a:t>
            </a:r>
            <a:r>
              <a:rPr lang="en-US" sz="1700" dirty="0" err="1"/>
              <a:t>năng</a:t>
            </a:r>
            <a:r>
              <a:rPr lang="en-US" sz="1700" dirty="0"/>
              <a:t> </a:t>
            </a:r>
            <a:r>
              <a:rPr lang="en-US" sz="1700" dirty="0" err="1"/>
              <a:t>gây</a:t>
            </a:r>
            <a:r>
              <a:rPr lang="en-US" sz="1700" dirty="0"/>
              <a:t> </a:t>
            </a:r>
            <a:r>
              <a:rPr lang="en-US" sz="1700" dirty="0" err="1"/>
              <a:t>tác</a:t>
            </a:r>
            <a:r>
              <a:rPr lang="en-US" sz="1700" dirty="0"/>
              <a:t> </a:t>
            </a:r>
            <a:r>
              <a:rPr lang="en-US" sz="1700" dirty="0" err="1"/>
              <a:t>động</a:t>
            </a:r>
            <a:r>
              <a:rPr lang="en-US" sz="1700" dirty="0"/>
              <a:t> </a:t>
            </a:r>
            <a:r>
              <a:rPr lang="en-US" sz="1700" dirty="0" err="1"/>
              <a:t>hạn</a:t>
            </a:r>
            <a:r>
              <a:rPr lang="en-US" sz="1700" dirty="0"/>
              <a:t> </a:t>
            </a:r>
            <a:r>
              <a:rPr lang="en-US" sz="1700" dirty="0" err="1"/>
              <a:t>chế</a:t>
            </a:r>
            <a:r>
              <a:rPr lang="en-US" sz="1700" dirty="0"/>
              <a:t> </a:t>
            </a:r>
            <a:r>
              <a:rPr lang="en-US" sz="1700" dirty="0" err="1"/>
              <a:t>cạnh</a:t>
            </a:r>
            <a:r>
              <a:rPr lang="en-US" sz="1700" dirty="0"/>
              <a:t> </a:t>
            </a:r>
            <a:r>
              <a:rPr lang="en-US" sz="1700" dirty="0" err="1"/>
              <a:t>tranh</a:t>
            </a:r>
            <a:r>
              <a:rPr lang="en-US" sz="1700" dirty="0"/>
              <a:t> </a:t>
            </a:r>
            <a:r>
              <a:rPr lang="en-US" sz="1700" dirty="0" err="1"/>
              <a:t>một</a:t>
            </a:r>
            <a:r>
              <a:rPr lang="en-US" sz="1700" dirty="0"/>
              <a:t> </a:t>
            </a:r>
            <a:r>
              <a:rPr lang="en-US" sz="1700" dirty="0" err="1"/>
              <a:t>cách</a:t>
            </a:r>
            <a:r>
              <a:rPr lang="en-US" sz="1700" dirty="0"/>
              <a:t> </a:t>
            </a:r>
            <a:r>
              <a:rPr lang="en-US" sz="1700" dirty="0" err="1"/>
              <a:t>đáng</a:t>
            </a:r>
            <a:r>
              <a:rPr lang="en-US" sz="1700" dirty="0"/>
              <a:t> </a:t>
            </a:r>
            <a:r>
              <a:rPr lang="en-US" sz="1700" dirty="0" err="1"/>
              <a:t>kể</a:t>
            </a:r>
            <a:r>
              <a:rPr lang="en-US" sz="1700" dirty="0"/>
              <a:t> </a:t>
            </a:r>
            <a:r>
              <a:rPr lang="en-US" sz="1700" dirty="0" err="1"/>
              <a:t>trên</a:t>
            </a:r>
            <a:r>
              <a:rPr lang="en-US" sz="1700" dirty="0"/>
              <a:t> </a:t>
            </a:r>
            <a:r>
              <a:rPr lang="en-US" sz="1700" dirty="0" err="1"/>
              <a:t>thị</a:t>
            </a:r>
            <a:r>
              <a:rPr lang="en-US" sz="1700" dirty="0"/>
              <a:t> </a:t>
            </a:r>
            <a:r>
              <a:rPr lang="en-US" sz="1700" dirty="0" err="1"/>
              <a:t>trường</a:t>
            </a:r>
            <a:r>
              <a:rPr lang="en-US" sz="1700" dirty="0"/>
              <a:t> </a:t>
            </a:r>
            <a:r>
              <a:rPr lang="en-US" sz="1700" dirty="0" err="1"/>
              <a:t>và</a:t>
            </a:r>
            <a:r>
              <a:rPr lang="en-US" sz="1700" dirty="0"/>
              <a:t> </a:t>
            </a:r>
            <a:r>
              <a:rPr lang="en-US" sz="1700" dirty="0" err="1"/>
              <a:t>thỏa</a:t>
            </a:r>
            <a:r>
              <a:rPr lang="en-US" sz="1700" dirty="0"/>
              <a:t> </a:t>
            </a:r>
            <a:r>
              <a:rPr lang="en-US" sz="1700" dirty="0" err="1"/>
              <a:t>thuận</a:t>
            </a:r>
            <a:r>
              <a:rPr lang="en-US" sz="1700" dirty="0"/>
              <a:t> </a:t>
            </a:r>
            <a:r>
              <a:rPr lang="en-US" sz="1700" dirty="0" err="1"/>
              <a:t>hạn</a:t>
            </a:r>
            <a:r>
              <a:rPr lang="en-US" sz="1700" dirty="0"/>
              <a:t> </a:t>
            </a:r>
            <a:r>
              <a:rPr lang="en-US" sz="1700" dirty="0" err="1"/>
              <a:t>chế</a:t>
            </a:r>
            <a:r>
              <a:rPr lang="en-US" sz="1700" dirty="0"/>
              <a:t> </a:t>
            </a:r>
            <a:r>
              <a:rPr lang="en-US" sz="1700" dirty="0" err="1"/>
              <a:t>cạnh</a:t>
            </a:r>
            <a:r>
              <a:rPr lang="en-US" sz="1700" dirty="0"/>
              <a:t> </a:t>
            </a:r>
            <a:r>
              <a:rPr lang="en-US" sz="1700" dirty="0" err="1"/>
              <a:t>tranh</a:t>
            </a:r>
            <a:r>
              <a:rPr lang="en-US" sz="1700" dirty="0"/>
              <a:t> </a:t>
            </a:r>
            <a:r>
              <a:rPr lang="en-US" sz="1700" dirty="0" err="1"/>
              <a:t>giữa</a:t>
            </a:r>
            <a:r>
              <a:rPr lang="en-US" sz="1700" dirty="0"/>
              <a:t> </a:t>
            </a:r>
            <a:r>
              <a:rPr lang="en-US" sz="1700" dirty="0" err="1"/>
              <a:t>các</a:t>
            </a:r>
            <a:r>
              <a:rPr lang="en-US" sz="1700" dirty="0"/>
              <a:t> </a:t>
            </a:r>
            <a:r>
              <a:rPr lang="en-US" sz="1700" dirty="0" err="1"/>
              <a:t>doanh</a:t>
            </a:r>
            <a:r>
              <a:rPr lang="en-US" sz="1700" dirty="0"/>
              <a:t> </a:t>
            </a:r>
            <a:r>
              <a:rPr lang="en-US" sz="1700" dirty="0" err="1"/>
              <a:t>nghiệp</a:t>
            </a:r>
            <a:r>
              <a:rPr lang="en-US" sz="1700" dirty="0"/>
              <a:t> </a:t>
            </a:r>
            <a:r>
              <a:rPr lang="en-US" sz="1700" dirty="0" err="1"/>
              <a:t>kinh</a:t>
            </a:r>
            <a:r>
              <a:rPr lang="en-US" sz="1700" dirty="0"/>
              <a:t> </a:t>
            </a:r>
            <a:r>
              <a:rPr lang="en-US" sz="1700" dirty="0" err="1"/>
              <a:t>doanh</a:t>
            </a:r>
            <a:r>
              <a:rPr lang="en-US" sz="1700" dirty="0"/>
              <a:t> ở </a:t>
            </a:r>
            <a:r>
              <a:rPr lang="en-US" sz="1700" dirty="0" err="1"/>
              <a:t>các</a:t>
            </a:r>
            <a:r>
              <a:rPr lang="en-US" sz="1700" dirty="0"/>
              <a:t> </a:t>
            </a:r>
            <a:r>
              <a:rPr lang="en-US" sz="1700" dirty="0" err="1"/>
              <a:t>công</a:t>
            </a:r>
            <a:r>
              <a:rPr lang="en-US" sz="1700" dirty="0"/>
              <a:t> </a:t>
            </a:r>
            <a:r>
              <a:rPr lang="en-US" sz="1700" dirty="0" err="1"/>
              <a:t>đoạn</a:t>
            </a:r>
            <a:r>
              <a:rPr lang="en-US" sz="1700" dirty="0"/>
              <a:t> </a:t>
            </a:r>
            <a:r>
              <a:rPr lang="en-US" sz="1700" dirty="0" err="1"/>
              <a:t>khác</a:t>
            </a:r>
            <a:r>
              <a:rPr lang="en-US" sz="1700" dirty="0"/>
              <a:t> </a:t>
            </a:r>
            <a:r>
              <a:rPr lang="en-US" sz="1700" dirty="0" err="1"/>
              <a:t>nhau</a:t>
            </a:r>
            <a:r>
              <a:rPr lang="en-US" sz="1700" dirty="0"/>
              <a:t> </a:t>
            </a:r>
            <a:r>
              <a:rPr lang="en-US" sz="1700" dirty="0" err="1"/>
              <a:t>trong</a:t>
            </a:r>
            <a:r>
              <a:rPr lang="en-US" sz="1700" dirty="0"/>
              <a:t> </a:t>
            </a:r>
            <a:r>
              <a:rPr lang="en-US" sz="1700" dirty="0" err="1"/>
              <a:t>cùng</a:t>
            </a:r>
            <a:r>
              <a:rPr lang="en-US" sz="1700" dirty="0"/>
              <a:t> </a:t>
            </a:r>
            <a:r>
              <a:rPr lang="en-US" sz="1700" dirty="0" err="1"/>
              <a:t>một</a:t>
            </a:r>
            <a:r>
              <a:rPr lang="en-US" sz="1700" dirty="0"/>
              <a:t> </a:t>
            </a:r>
            <a:r>
              <a:rPr lang="en-US" sz="1700" dirty="0" err="1"/>
              <a:t>chuỗi</a:t>
            </a:r>
            <a:r>
              <a:rPr lang="en-US" sz="1700" dirty="0"/>
              <a:t> </a:t>
            </a:r>
            <a:r>
              <a:rPr lang="en-US" sz="1700" dirty="0" err="1"/>
              <a:t>sản</a:t>
            </a:r>
            <a:r>
              <a:rPr lang="en-US" sz="1700" dirty="0"/>
              <a:t> </a:t>
            </a:r>
            <a:r>
              <a:rPr lang="en-US" sz="1700" dirty="0" err="1"/>
              <a:t>xuất</a:t>
            </a:r>
            <a:r>
              <a:rPr lang="en-US" sz="1700" dirty="0"/>
              <a:t>, </a:t>
            </a:r>
            <a:r>
              <a:rPr lang="en-US" sz="1700" dirty="0" err="1"/>
              <a:t>phân</a:t>
            </a:r>
            <a:r>
              <a:rPr lang="en-US" sz="1700" dirty="0"/>
              <a:t> </a:t>
            </a:r>
            <a:r>
              <a:rPr lang="en-US" sz="1700" dirty="0" err="1"/>
              <a:t>phối</a:t>
            </a:r>
            <a:r>
              <a:rPr lang="en-US" sz="1700" dirty="0"/>
              <a:t>, </a:t>
            </a:r>
            <a:r>
              <a:rPr lang="en-US" sz="1700" dirty="0" err="1"/>
              <a:t>cung</a:t>
            </a:r>
            <a:r>
              <a:rPr lang="en-US" sz="1700" dirty="0"/>
              <a:t> </a:t>
            </a:r>
            <a:r>
              <a:rPr lang="en-US" sz="1700" dirty="0" err="1"/>
              <a:t>ứng</a:t>
            </a:r>
            <a:r>
              <a:rPr lang="en-US" sz="1700" dirty="0"/>
              <a:t> </a:t>
            </a:r>
            <a:r>
              <a:rPr lang="en-US" sz="1700" dirty="0" err="1"/>
              <a:t>đối</a:t>
            </a:r>
            <a:r>
              <a:rPr lang="en-US" sz="1700" dirty="0"/>
              <a:t> </a:t>
            </a:r>
            <a:r>
              <a:rPr lang="en-US" sz="1700" dirty="0" err="1"/>
              <a:t>với</a:t>
            </a:r>
            <a:r>
              <a:rPr lang="en-US" sz="1700" dirty="0"/>
              <a:t> </a:t>
            </a:r>
            <a:r>
              <a:rPr lang="en-US" sz="1700" dirty="0" err="1"/>
              <a:t>một</a:t>
            </a:r>
            <a:r>
              <a:rPr lang="en-US" sz="1700" dirty="0"/>
              <a:t> </a:t>
            </a:r>
            <a:r>
              <a:rPr lang="en-US" sz="1700" dirty="0" err="1"/>
              <a:t>loại</a:t>
            </a:r>
            <a:r>
              <a:rPr lang="en-US" sz="1700" dirty="0"/>
              <a:t> </a:t>
            </a:r>
            <a:r>
              <a:rPr lang="en-US" sz="1700" dirty="0" err="1"/>
              <a:t>hàng</a:t>
            </a:r>
            <a:r>
              <a:rPr lang="en-US" sz="1700" dirty="0"/>
              <a:t> </a:t>
            </a:r>
            <a:r>
              <a:rPr lang="en-US" sz="1700" dirty="0" err="1"/>
              <a:t>hóa</a:t>
            </a:r>
            <a:r>
              <a:rPr lang="en-US" sz="1700" dirty="0"/>
              <a:t>, </a:t>
            </a:r>
            <a:r>
              <a:rPr lang="en-US" sz="1700" dirty="0" err="1"/>
              <a:t>dịch</a:t>
            </a:r>
            <a:r>
              <a:rPr lang="en-US" sz="1700" dirty="0"/>
              <a:t> </a:t>
            </a:r>
            <a:r>
              <a:rPr lang="en-US" sz="1700" dirty="0" err="1"/>
              <a:t>vụ</a:t>
            </a:r>
            <a:r>
              <a:rPr lang="en-US" sz="1700" dirty="0"/>
              <a:t> </a:t>
            </a:r>
            <a:r>
              <a:rPr lang="en-US" sz="1700" dirty="0" err="1"/>
              <a:t>nhất</a:t>
            </a:r>
            <a:r>
              <a:rPr lang="en-US" sz="1700" dirty="0"/>
              <a:t> </a:t>
            </a:r>
            <a:r>
              <a:rPr lang="en-US" sz="1700" dirty="0" err="1"/>
              <a:t>định</a:t>
            </a:r>
            <a:r>
              <a:rPr lang="en-US" sz="1700" dirty="0"/>
              <a:t>.</a:t>
            </a:r>
          </a:p>
          <a:p>
            <a:pPr marL="0" indent="0">
              <a:buNone/>
            </a:pPr>
            <a:r>
              <a:rPr lang="en-US" sz="1700" b="1" dirty="0"/>
              <a:t>@	</a:t>
            </a:r>
            <a:r>
              <a:rPr lang="en-US" sz="1700" b="1" dirty="0" err="1"/>
              <a:t>Các</a:t>
            </a:r>
            <a:r>
              <a:rPr lang="en-US" sz="1700" b="1" dirty="0"/>
              <a:t> </a:t>
            </a:r>
            <a:r>
              <a:rPr lang="en-US" sz="1700" b="1" dirty="0" err="1"/>
              <a:t>yếu</a:t>
            </a:r>
            <a:r>
              <a:rPr lang="en-US" sz="1700" b="1" dirty="0"/>
              <a:t> </a:t>
            </a:r>
            <a:r>
              <a:rPr lang="en-US" sz="1700" b="1" dirty="0" err="1"/>
              <a:t>tố</a:t>
            </a:r>
            <a:r>
              <a:rPr lang="en-US" sz="1700" b="1" dirty="0"/>
              <a:t> </a:t>
            </a:r>
            <a:r>
              <a:rPr lang="en-US" sz="1700" b="1" dirty="0" err="1"/>
              <a:t>đánh</a:t>
            </a:r>
            <a:r>
              <a:rPr lang="en-US" sz="1700" b="1" dirty="0"/>
              <a:t> </a:t>
            </a:r>
            <a:r>
              <a:rPr lang="en-US" sz="1700" b="1" dirty="0" err="1"/>
              <a:t>giá</a:t>
            </a:r>
            <a:r>
              <a:rPr lang="en-US" sz="1700" b="1" dirty="0"/>
              <a:t> </a:t>
            </a:r>
            <a:r>
              <a:rPr lang="en-US" sz="1700" b="1" dirty="0" err="1"/>
              <a:t>tác</a:t>
            </a:r>
            <a:r>
              <a:rPr lang="en-US" sz="1700" b="1" dirty="0"/>
              <a:t> </a:t>
            </a:r>
            <a:r>
              <a:rPr lang="en-US" sz="1700" b="1" dirty="0" err="1"/>
              <a:t>động</a:t>
            </a:r>
            <a:r>
              <a:rPr lang="en-US" sz="1700" b="1" dirty="0"/>
              <a:t> </a:t>
            </a:r>
            <a:r>
              <a:rPr lang="en-US" sz="1700" b="1" dirty="0" err="1"/>
              <a:t>của</a:t>
            </a:r>
            <a:r>
              <a:rPr lang="en-US" sz="1700" b="1" dirty="0"/>
              <a:t> </a:t>
            </a:r>
            <a:r>
              <a:rPr lang="en-US" sz="1700" b="1" dirty="0" err="1"/>
              <a:t>thỏa</a:t>
            </a:r>
            <a:r>
              <a:rPr lang="en-US" sz="1700" b="1" dirty="0"/>
              <a:t> </a:t>
            </a:r>
            <a:r>
              <a:rPr lang="en-US" sz="1700" b="1" dirty="0" err="1"/>
              <a:t>thuận</a:t>
            </a:r>
            <a:r>
              <a:rPr lang="en-US" sz="1700" b="1" dirty="0"/>
              <a:t> HCCT</a:t>
            </a:r>
            <a:endParaRPr lang="en-US" sz="1700" dirty="0"/>
          </a:p>
          <a:p>
            <a:pPr marL="0" indent="0">
              <a:buNone/>
            </a:pPr>
            <a:r>
              <a:rPr lang="en-US" sz="1700" dirty="0"/>
              <a:t>	 </a:t>
            </a:r>
            <a:r>
              <a:rPr lang="en-US" sz="1700" dirty="0" err="1"/>
              <a:t>Điều</a:t>
            </a:r>
            <a:r>
              <a:rPr lang="en-US" sz="1700" dirty="0"/>
              <a:t> 13 (</a:t>
            </a:r>
            <a:r>
              <a:rPr lang="en-US" sz="1700" dirty="0" err="1"/>
              <a:t>mức</a:t>
            </a:r>
            <a:r>
              <a:rPr lang="en-US" sz="1700" dirty="0"/>
              <a:t> </a:t>
            </a:r>
            <a:r>
              <a:rPr lang="en-US" sz="1700" dirty="0" err="1"/>
              <a:t>thị</a:t>
            </a:r>
            <a:r>
              <a:rPr lang="en-US" sz="1700" dirty="0"/>
              <a:t> </a:t>
            </a:r>
            <a:r>
              <a:rPr lang="en-US" sz="1700" dirty="0" err="1"/>
              <a:t>phần</a:t>
            </a:r>
            <a:r>
              <a:rPr lang="en-US" sz="1700" dirty="0"/>
              <a:t> </a:t>
            </a:r>
            <a:r>
              <a:rPr lang="en-US" sz="1700" dirty="0" err="1"/>
              <a:t>của</a:t>
            </a:r>
            <a:r>
              <a:rPr lang="en-US" sz="1700" dirty="0"/>
              <a:t> </a:t>
            </a:r>
            <a:r>
              <a:rPr lang="en-US" sz="1700" dirty="0" err="1"/>
              <a:t>các</a:t>
            </a:r>
            <a:r>
              <a:rPr lang="en-US" sz="1700" dirty="0"/>
              <a:t> </a:t>
            </a:r>
            <a:r>
              <a:rPr lang="en-US" sz="1700" dirty="0" err="1"/>
              <a:t>doanh</a:t>
            </a:r>
            <a:r>
              <a:rPr lang="en-US" sz="1700" dirty="0"/>
              <a:t> </a:t>
            </a:r>
            <a:r>
              <a:rPr lang="en-US" sz="1700" dirty="0" err="1"/>
              <a:t>nghiệp</a:t>
            </a:r>
            <a:r>
              <a:rPr lang="en-US" sz="1700" dirty="0"/>
              <a:t> </a:t>
            </a:r>
            <a:r>
              <a:rPr lang="en-US" sz="1700" dirty="0" err="1"/>
              <a:t>tham</a:t>
            </a:r>
            <a:r>
              <a:rPr lang="en-US" sz="1700" dirty="0"/>
              <a:t> </a:t>
            </a:r>
            <a:r>
              <a:rPr lang="en-US" sz="1700" dirty="0" err="1"/>
              <a:t>gia</a:t>
            </a:r>
            <a:r>
              <a:rPr lang="en-US" sz="1700" dirty="0"/>
              <a:t> </a:t>
            </a:r>
            <a:r>
              <a:rPr lang="en-US" sz="1700" dirty="0" err="1"/>
              <a:t>thỏa</a:t>
            </a:r>
            <a:r>
              <a:rPr lang="en-US" sz="1700" dirty="0"/>
              <a:t> </a:t>
            </a:r>
            <a:r>
              <a:rPr lang="en-US" sz="1700" dirty="0" err="1"/>
              <a:t>thuận</a:t>
            </a:r>
            <a:r>
              <a:rPr lang="en-US" sz="1700" dirty="0"/>
              <a:t>, </a:t>
            </a:r>
            <a:r>
              <a:rPr lang="en-US" sz="1700" dirty="0" err="1"/>
              <a:t>rào</a:t>
            </a:r>
            <a:r>
              <a:rPr lang="en-US" sz="1700" dirty="0"/>
              <a:t> </a:t>
            </a:r>
            <a:r>
              <a:rPr lang="en-US" sz="1700" dirty="0" err="1"/>
              <a:t>cản</a:t>
            </a:r>
            <a:r>
              <a:rPr lang="en-US" sz="1700" dirty="0"/>
              <a:t> </a:t>
            </a:r>
            <a:r>
              <a:rPr lang="en-US" sz="1700" dirty="0" err="1"/>
              <a:t>gia</a:t>
            </a:r>
            <a:r>
              <a:rPr lang="en-US" sz="1700" dirty="0"/>
              <a:t> </a:t>
            </a:r>
            <a:r>
              <a:rPr lang="en-US" sz="1700" dirty="0" err="1"/>
              <a:t>nhập</a:t>
            </a:r>
            <a:r>
              <a:rPr lang="en-US" sz="1700" dirty="0"/>
              <a:t>, </a:t>
            </a:r>
            <a:r>
              <a:rPr lang="en-US" sz="1700" dirty="0" err="1"/>
              <a:t>mở</a:t>
            </a:r>
            <a:r>
              <a:rPr lang="en-US" sz="1700" dirty="0"/>
              <a:t> </a:t>
            </a:r>
            <a:r>
              <a:rPr lang="en-US" sz="1700" dirty="0" err="1"/>
              <a:t>rộng</a:t>
            </a:r>
            <a:r>
              <a:rPr lang="en-US" sz="1700" dirty="0"/>
              <a:t> </a:t>
            </a:r>
            <a:r>
              <a:rPr lang="en-US" sz="1700" dirty="0" err="1"/>
              <a:t>thị</a:t>
            </a:r>
            <a:r>
              <a:rPr lang="en-US" sz="1700" dirty="0"/>
              <a:t> </a:t>
            </a:r>
            <a:r>
              <a:rPr lang="en-US" sz="1700" dirty="0" err="1"/>
              <a:t>trường</a:t>
            </a:r>
            <a:r>
              <a:rPr lang="en-US" sz="1700" dirty="0"/>
              <a:t>,…)</a:t>
            </a:r>
          </a:p>
          <a:p>
            <a:pPr marL="0" indent="0">
              <a:buNone/>
            </a:pPr>
            <a:r>
              <a:rPr lang="en-US" sz="1700" b="1" dirty="0"/>
              <a:t>@	</a:t>
            </a:r>
            <a:r>
              <a:rPr lang="en-US" sz="1700" b="1" dirty="0" err="1"/>
              <a:t>Thời</a:t>
            </a:r>
            <a:r>
              <a:rPr lang="en-US" sz="1700" b="1" dirty="0"/>
              <a:t> </a:t>
            </a:r>
            <a:r>
              <a:rPr lang="en-US" sz="1700" b="1" dirty="0" err="1"/>
              <a:t>hạn</a:t>
            </a:r>
            <a:r>
              <a:rPr lang="en-US" sz="1700" b="1" dirty="0"/>
              <a:t> </a:t>
            </a:r>
            <a:r>
              <a:rPr lang="en-US" sz="1700" b="1" dirty="0" err="1"/>
              <a:t>hưởng</a:t>
            </a:r>
            <a:r>
              <a:rPr lang="en-US" sz="1700" b="1" dirty="0"/>
              <a:t> </a:t>
            </a:r>
            <a:r>
              <a:rPr lang="en-US" sz="1700" b="1" dirty="0" err="1"/>
              <a:t>miễn</a:t>
            </a:r>
            <a:r>
              <a:rPr lang="en-US" sz="1700" b="1" dirty="0"/>
              <a:t> </a:t>
            </a:r>
            <a:r>
              <a:rPr lang="en-US" sz="1700" b="1" dirty="0" err="1"/>
              <a:t>trừ</a:t>
            </a:r>
            <a:r>
              <a:rPr lang="en-US" sz="1700" b="1" dirty="0"/>
              <a:t> </a:t>
            </a:r>
            <a:r>
              <a:rPr lang="en-US" sz="1700" b="1" dirty="0" err="1"/>
              <a:t>thỏa</a:t>
            </a:r>
            <a:r>
              <a:rPr lang="en-US" sz="1700" b="1" dirty="0"/>
              <a:t> </a:t>
            </a:r>
            <a:r>
              <a:rPr lang="en-US" sz="1700" b="1" dirty="0" err="1"/>
              <a:t>thuận</a:t>
            </a:r>
            <a:r>
              <a:rPr lang="en-US" sz="1700" b="1" dirty="0"/>
              <a:t> </a:t>
            </a:r>
            <a:r>
              <a:rPr lang="en-US" sz="1700" b="1" dirty="0" err="1"/>
              <a:t>hạn</a:t>
            </a:r>
            <a:r>
              <a:rPr lang="en-US" sz="1700" b="1" dirty="0"/>
              <a:t> </a:t>
            </a:r>
            <a:r>
              <a:rPr lang="en-US" sz="1700" b="1" dirty="0" err="1"/>
              <a:t>chế</a:t>
            </a:r>
            <a:r>
              <a:rPr lang="en-US" sz="1700" b="1" dirty="0"/>
              <a:t> </a:t>
            </a:r>
            <a:r>
              <a:rPr lang="en-US" sz="1700" b="1" dirty="0" err="1"/>
              <a:t>cạnh</a:t>
            </a:r>
            <a:r>
              <a:rPr lang="en-US" sz="1700" b="1" dirty="0"/>
              <a:t> </a:t>
            </a:r>
            <a:r>
              <a:rPr lang="en-US" sz="1700" b="1" dirty="0" err="1"/>
              <a:t>tranh</a:t>
            </a:r>
            <a:r>
              <a:rPr lang="en-US" sz="1700" b="1" dirty="0"/>
              <a:t> </a:t>
            </a:r>
            <a:r>
              <a:rPr lang="en-US" sz="1700" b="1" dirty="0" err="1"/>
              <a:t>là</a:t>
            </a:r>
            <a:r>
              <a:rPr lang="en-US" sz="1700" b="1" dirty="0"/>
              <a:t> 	</a:t>
            </a:r>
            <a:r>
              <a:rPr lang="en-US" sz="1700" b="1" dirty="0" err="1"/>
              <a:t>không</a:t>
            </a:r>
            <a:r>
              <a:rPr lang="en-US" sz="1700" b="1" dirty="0"/>
              <a:t> </a:t>
            </a:r>
            <a:r>
              <a:rPr lang="en-US" sz="1700" b="1" dirty="0" err="1"/>
              <a:t>quá</a:t>
            </a:r>
            <a:r>
              <a:rPr lang="en-US" sz="1700" b="1" dirty="0"/>
              <a:t> 05 </a:t>
            </a:r>
            <a:r>
              <a:rPr lang="en-US" sz="1700" b="1" dirty="0" err="1"/>
              <a:t>năm</a:t>
            </a:r>
            <a:endParaRPr lang="en-US" sz="1700" dirty="0"/>
          </a:p>
          <a:p>
            <a:pPr>
              <a:buNone/>
            </a:pPr>
            <a:r>
              <a:rPr lang="en-US" sz="1700" dirty="0"/>
              <a:t>@		</a:t>
            </a:r>
            <a:r>
              <a:rPr lang="en-US" sz="1700" b="1" dirty="0"/>
              <a:t>Q</a:t>
            </a:r>
            <a:r>
              <a:rPr lang="vi-VN" sz="1700" b="1" dirty="0"/>
              <a:t>uy định chính sách khoan hồng</a:t>
            </a:r>
          </a:p>
          <a:p>
            <a:pPr>
              <a:buNone/>
            </a:pPr>
            <a:endParaRPr lang="en-US" sz="1700" dirty="0"/>
          </a:p>
          <a:p>
            <a:pPr>
              <a:buNone/>
            </a:pPr>
            <a:endParaRPr lang="en-US" sz="17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5D55E4A-0EE1-45A1-829A-06BF25B08469}"/>
              </a:ext>
            </a:extLst>
          </p:cNvPr>
          <p:cNvSpPr>
            <a:spLocks noGrp="1"/>
          </p:cNvSpPr>
          <p:nvPr>
            <p:ph idx="1"/>
          </p:nvPr>
        </p:nvSpPr>
        <p:spPr>
          <a:xfrm>
            <a:off x="1763688" y="116632"/>
            <a:ext cx="7293496" cy="6741368"/>
          </a:xfrm>
        </p:spPr>
        <p:txBody>
          <a:bodyPr/>
          <a:lstStyle/>
          <a:p>
            <a:pPr>
              <a:buNone/>
            </a:pPr>
            <a:r>
              <a:rPr lang="en-US" sz="1800" b="1" dirty="0"/>
              <a:t>*	</a:t>
            </a:r>
            <a:r>
              <a:rPr lang="en-US" sz="1800" b="1" dirty="0" err="1"/>
              <a:t>Các</a:t>
            </a:r>
            <a:r>
              <a:rPr lang="vi-VN" sz="1800" b="1" dirty="0"/>
              <a:t> điểm mới</a:t>
            </a:r>
            <a:r>
              <a:rPr lang="en-US" sz="1800" b="1" dirty="0"/>
              <a:t> </a:t>
            </a:r>
            <a:r>
              <a:rPr lang="en-US" sz="1800" b="1" dirty="0" err="1"/>
              <a:t>của</a:t>
            </a:r>
            <a:r>
              <a:rPr lang="en-US" sz="1800" b="1" dirty="0"/>
              <a:t> </a:t>
            </a:r>
            <a:r>
              <a:rPr lang="vi-VN" sz="1800" b="1" dirty="0"/>
              <a:t>Luật Cạnh tranh 2018</a:t>
            </a:r>
            <a:r>
              <a:rPr lang="en-US" sz="1800" b="1" dirty="0"/>
              <a:t> (</a:t>
            </a:r>
            <a:r>
              <a:rPr lang="en-US" sz="1800" b="1" dirty="0" err="1"/>
              <a:t>tiếp</a:t>
            </a:r>
            <a:r>
              <a:rPr lang="en-US" sz="1800" b="1" dirty="0"/>
              <a:t>)</a:t>
            </a:r>
            <a:endParaRPr lang="vi-VN" sz="1800" b="1" dirty="0"/>
          </a:p>
          <a:p>
            <a:pPr>
              <a:buNone/>
            </a:pPr>
            <a:endParaRPr lang="en-US" sz="1800" b="1" i="1" dirty="0"/>
          </a:p>
          <a:p>
            <a:pPr>
              <a:buNone/>
            </a:pPr>
            <a:r>
              <a:rPr lang="vi-VN" sz="1800" b="1" i="1" dirty="0"/>
              <a:t>Thứ tư</a:t>
            </a:r>
            <a:r>
              <a:rPr lang="vi-VN" sz="1800" dirty="0"/>
              <a:t>, bổ sung </a:t>
            </a:r>
            <a:r>
              <a:rPr lang="vi-VN" sz="1800" b="1" dirty="0"/>
              <a:t>tiêu chí xác định sức mạnh thị trường</a:t>
            </a:r>
            <a:r>
              <a:rPr lang="vi-VN" sz="1800" dirty="0"/>
              <a:t>. </a:t>
            </a:r>
            <a:endParaRPr lang="en-US" sz="1800" dirty="0"/>
          </a:p>
          <a:p>
            <a:pPr>
              <a:buNone/>
            </a:pPr>
            <a:r>
              <a:rPr lang="en-US" sz="1800" dirty="0"/>
              <a:t>@	</a:t>
            </a:r>
            <a:r>
              <a:rPr lang="vi-VN" sz="1800" dirty="0"/>
              <a:t>Luật Cạnh tranh 2004</a:t>
            </a:r>
            <a:r>
              <a:rPr lang="en-US" sz="1800" dirty="0"/>
              <a:t>: X</a:t>
            </a:r>
            <a:r>
              <a:rPr lang="vi-VN" sz="1800" dirty="0"/>
              <a:t>ác định vị trí của một doanh nghiệp trên thị trường có phải là </a:t>
            </a:r>
            <a:r>
              <a:rPr lang="en-US" sz="1800" dirty="0"/>
              <a:t>DN </a:t>
            </a:r>
            <a:r>
              <a:rPr lang="vi-VN" sz="1800" dirty="0"/>
              <a:t>có vị trí thống lĩnh hay không </a:t>
            </a:r>
            <a:r>
              <a:rPr lang="en-US" sz="1800" dirty="0">
                <a:sym typeface="Wingdings" panose="05000000000000000000" pitchFamily="2" charset="2"/>
              </a:rPr>
              <a:t>&gt;</a:t>
            </a:r>
            <a:r>
              <a:rPr lang="vi-VN" sz="1800" dirty="0"/>
              <a:t> dựa vào tiêu chí thị phần chiếm trên 30%.</a:t>
            </a:r>
          </a:p>
          <a:p>
            <a:pPr>
              <a:buNone/>
            </a:pPr>
            <a:r>
              <a:rPr lang="vi-VN" sz="1800" dirty="0"/>
              <a:t>Luật Cạnh tranh 2018 đã bổ sung thêm yếu tố </a:t>
            </a:r>
            <a:r>
              <a:rPr lang="en-US" sz="1800" dirty="0"/>
              <a:t>“</a:t>
            </a:r>
            <a:r>
              <a:rPr lang="vi-VN" sz="1800" dirty="0"/>
              <a:t>sức mạnh thị trường</a:t>
            </a:r>
            <a:r>
              <a:rPr lang="en-US" sz="1800" dirty="0"/>
              <a:t>”</a:t>
            </a:r>
            <a:r>
              <a:rPr lang="vi-VN" sz="1800" dirty="0"/>
              <a:t>.</a:t>
            </a:r>
          </a:p>
          <a:p>
            <a:pPr>
              <a:buNone/>
            </a:pPr>
            <a:r>
              <a:rPr lang="en-US" sz="1800" dirty="0"/>
              <a:t>X</a:t>
            </a:r>
            <a:r>
              <a:rPr lang="vi-VN" sz="1800" dirty="0"/>
              <a:t>ác định doanh nghiệp có vị trí như thế nào trên thị trường là điều kiện tiên quyết để xem xét các hành vi lạm dụng của </a:t>
            </a:r>
            <a:r>
              <a:rPr lang="en-US" sz="1800" dirty="0"/>
              <a:t>DN.</a:t>
            </a:r>
          </a:p>
          <a:p>
            <a:pPr>
              <a:buNone/>
            </a:pPr>
            <a:r>
              <a:rPr lang="en-US" sz="1800" dirty="0"/>
              <a:t>@	</a:t>
            </a:r>
            <a:r>
              <a:rPr lang="vi-VN" sz="1800" dirty="0"/>
              <a:t>Luật Cạnh tranh 2004 chỉ quy định đến nhóm bốn doanh nghiệp nhưng Luật Cạnh tranh 2018 đã quy định đến nhóm năm doanh nghiệp có vị trí thống lĩnh trên thị trường. </a:t>
            </a:r>
            <a:endParaRPr lang="en-US" sz="1800" dirty="0"/>
          </a:p>
          <a:p>
            <a:pPr>
              <a:buNone/>
            </a:pPr>
            <a:r>
              <a:rPr lang="en-US" sz="1800" dirty="0"/>
              <a:t>L</a:t>
            </a:r>
            <a:r>
              <a:rPr lang="vi-VN" sz="1800" dirty="0"/>
              <a:t>ưu ý là những doanh nghiệp có vị trí thống lĩnh trên thị trường, trong đó không có doanh nghiệp nào có thị phần dưới 10%.</a:t>
            </a:r>
          </a:p>
          <a:p>
            <a:pPr>
              <a:buNone/>
            </a:pPr>
            <a:r>
              <a:rPr lang="vi-VN" sz="1800" dirty="0"/>
              <a:t>Có nghĩa là một nhóm doanh nghiệp thống lĩnh thị trường nhưng có một doanh nghiệp có thị phần dưới 10% thì nhóm đó không bị coi là nhóm doanh nghiệp có vị trí thống lĩnh trên thị trường.</a:t>
            </a:r>
            <a:endParaRPr lang="en-US" sz="1800" dirty="0"/>
          </a:p>
          <a:p>
            <a:pPr>
              <a:buNone/>
            </a:pPr>
            <a:r>
              <a:rPr lang="en-US" sz="1800" b="1" dirty="0"/>
              <a:t>@	</a:t>
            </a:r>
            <a:r>
              <a:rPr lang="en-US" sz="1800" b="1" dirty="0" err="1"/>
              <a:t>Xác</a:t>
            </a:r>
            <a:r>
              <a:rPr lang="en-US" sz="1800" b="1" dirty="0"/>
              <a:t> </a:t>
            </a:r>
            <a:r>
              <a:rPr lang="en-US" sz="1800" b="1" dirty="0" err="1"/>
              <a:t>định</a:t>
            </a:r>
            <a:r>
              <a:rPr lang="en-US" sz="1800" b="1" dirty="0"/>
              <a:t> </a:t>
            </a:r>
            <a:r>
              <a:rPr lang="en-US" sz="1800" b="1" dirty="0" err="1"/>
              <a:t>sức</a:t>
            </a:r>
            <a:r>
              <a:rPr lang="en-US" sz="1800" b="1" dirty="0"/>
              <a:t> </a:t>
            </a:r>
            <a:r>
              <a:rPr lang="en-US" sz="1800" b="1" dirty="0" err="1"/>
              <a:t>mạnh</a:t>
            </a:r>
            <a:r>
              <a:rPr lang="en-US" sz="1800" b="1" dirty="0"/>
              <a:t> </a:t>
            </a:r>
            <a:r>
              <a:rPr lang="en-US" sz="1800" b="1" dirty="0" err="1"/>
              <a:t>thị</a:t>
            </a:r>
            <a:r>
              <a:rPr lang="en-US" sz="1800" b="1" dirty="0"/>
              <a:t> </a:t>
            </a:r>
            <a:r>
              <a:rPr lang="en-US" sz="1800" b="1" dirty="0" err="1"/>
              <a:t>trường</a:t>
            </a:r>
            <a:r>
              <a:rPr lang="en-US" sz="1800" b="1" dirty="0"/>
              <a:t> </a:t>
            </a:r>
            <a:r>
              <a:rPr lang="en-US" sz="1800" b="1" dirty="0" err="1"/>
              <a:t>đáng</a:t>
            </a:r>
            <a:r>
              <a:rPr lang="en-US" sz="1800" b="1" dirty="0"/>
              <a:t> </a:t>
            </a:r>
            <a:r>
              <a:rPr lang="en-US" sz="1800" b="1" dirty="0" err="1"/>
              <a:t>kể</a:t>
            </a:r>
            <a:r>
              <a:rPr lang="en-US" sz="1800" b="1" dirty="0"/>
              <a:t> (</a:t>
            </a:r>
            <a:r>
              <a:rPr lang="en-US" sz="1800" dirty="0" err="1"/>
              <a:t>Điều</a:t>
            </a:r>
            <a:r>
              <a:rPr lang="en-US" sz="1800" dirty="0"/>
              <a:t> 26)</a:t>
            </a:r>
          </a:p>
          <a:p>
            <a:pPr>
              <a:buNone/>
            </a:pPr>
            <a:r>
              <a:rPr lang="en-US" sz="1800" dirty="0"/>
              <a:t>Theo </a:t>
            </a:r>
            <a:r>
              <a:rPr lang="en-US" sz="1800" dirty="0" err="1"/>
              <a:t>đó</a:t>
            </a:r>
            <a:r>
              <a:rPr lang="en-US" sz="1800" dirty="0"/>
              <a:t>, </a:t>
            </a:r>
            <a:r>
              <a:rPr lang="en-US" sz="1800" dirty="0" err="1"/>
              <a:t>sức</a:t>
            </a:r>
            <a:r>
              <a:rPr lang="en-US" sz="1800" dirty="0"/>
              <a:t> </a:t>
            </a:r>
            <a:r>
              <a:rPr lang="en-US" sz="1800" dirty="0" err="1"/>
              <a:t>mạnh</a:t>
            </a:r>
            <a:r>
              <a:rPr lang="en-US" sz="1800" dirty="0"/>
              <a:t> </a:t>
            </a:r>
            <a:r>
              <a:rPr lang="en-US" sz="1800" dirty="0" err="1"/>
              <a:t>thị</a:t>
            </a:r>
            <a:r>
              <a:rPr lang="en-US" sz="1800" dirty="0"/>
              <a:t> </a:t>
            </a:r>
            <a:r>
              <a:rPr lang="en-US" sz="1800" dirty="0" err="1"/>
              <a:t>trường</a:t>
            </a:r>
            <a:r>
              <a:rPr lang="en-US" sz="1800" dirty="0"/>
              <a:t> </a:t>
            </a:r>
            <a:r>
              <a:rPr lang="en-US" sz="1800" dirty="0" err="1"/>
              <a:t>đáng</a:t>
            </a:r>
            <a:r>
              <a:rPr lang="en-US" sz="1800" dirty="0"/>
              <a:t> </a:t>
            </a:r>
            <a:r>
              <a:rPr lang="en-US" sz="1800" dirty="0" err="1"/>
              <a:t>kể</a:t>
            </a:r>
            <a:r>
              <a:rPr lang="en-US" sz="1800" dirty="0"/>
              <a:t> </a:t>
            </a:r>
            <a:r>
              <a:rPr lang="en-US" sz="1800" dirty="0" err="1"/>
              <a:t>của</a:t>
            </a:r>
            <a:r>
              <a:rPr lang="en-US" sz="1800" dirty="0"/>
              <a:t> DN, </a:t>
            </a:r>
            <a:r>
              <a:rPr lang="en-US" sz="1800" dirty="0" err="1"/>
              <a:t>nhóm</a:t>
            </a:r>
            <a:r>
              <a:rPr lang="en-US" sz="1800" dirty="0"/>
              <a:t> DN </a:t>
            </a:r>
            <a:r>
              <a:rPr lang="en-US" sz="1800" dirty="0" err="1"/>
              <a:t>được</a:t>
            </a:r>
            <a:r>
              <a:rPr lang="en-US" sz="1800" dirty="0"/>
              <a:t> </a:t>
            </a:r>
            <a:r>
              <a:rPr lang="en-US" sz="1800" dirty="0" err="1"/>
              <a:t>xác</a:t>
            </a:r>
            <a:r>
              <a:rPr lang="en-US" sz="1800" dirty="0"/>
              <a:t> </a:t>
            </a:r>
            <a:r>
              <a:rPr lang="en-US" sz="1800" dirty="0" err="1"/>
              <a:t>định</a:t>
            </a:r>
            <a:r>
              <a:rPr lang="en-US" sz="1800" dirty="0"/>
              <a:t> </a:t>
            </a:r>
            <a:r>
              <a:rPr lang="en-US" sz="1800" dirty="0" err="1"/>
              <a:t>căn</a:t>
            </a:r>
            <a:r>
              <a:rPr lang="en-US" sz="1800" dirty="0"/>
              <a:t> </a:t>
            </a:r>
            <a:r>
              <a:rPr lang="en-US" sz="1800" dirty="0" err="1"/>
              <a:t>cứ</a:t>
            </a:r>
            <a:r>
              <a:rPr lang="en-US" sz="1800" dirty="0"/>
              <a:t> </a:t>
            </a:r>
            <a:r>
              <a:rPr lang="en-US" sz="1800" dirty="0" err="1"/>
              <a:t>vào</a:t>
            </a:r>
            <a:r>
              <a:rPr lang="en-US" sz="1800" dirty="0"/>
              <a:t> </a:t>
            </a:r>
            <a:r>
              <a:rPr lang="en-US" sz="1800" dirty="0" err="1"/>
              <a:t>một</a:t>
            </a:r>
            <a:r>
              <a:rPr lang="en-US" sz="1800" dirty="0"/>
              <a:t> </a:t>
            </a:r>
            <a:r>
              <a:rPr lang="en-US" sz="1800" dirty="0" err="1"/>
              <a:t>số</a:t>
            </a:r>
            <a:r>
              <a:rPr lang="en-US" sz="1800" dirty="0"/>
              <a:t> </a:t>
            </a:r>
            <a:r>
              <a:rPr lang="en-US" sz="1800" dirty="0" err="1"/>
              <a:t>yếu</a:t>
            </a:r>
            <a:r>
              <a:rPr lang="en-US" sz="1800" dirty="0"/>
              <a:t> </a:t>
            </a:r>
            <a:r>
              <a:rPr lang="en-US" sz="1800" dirty="0" err="1"/>
              <a:t>tố</a:t>
            </a:r>
            <a:r>
              <a:rPr lang="en-US" sz="1800" dirty="0"/>
              <a:t> </a:t>
            </a:r>
            <a:r>
              <a:rPr lang="en-US" sz="1800" dirty="0" err="1"/>
              <a:t>như</a:t>
            </a:r>
            <a:r>
              <a:rPr lang="en-US" sz="1800" dirty="0"/>
              <a:t> </a:t>
            </a:r>
            <a:r>
              <a:rPr lang="en-US" sz="1800" dirty="0" err="1"/>
              <a:t>tương</a:t>
            </a:r>
            <a:r>
              <a:rPr lang="en-US" sz="1800" dirty="0"/>
              <a:t> </a:t>
            </a:r>
            <a:r>
              <a:rPr lang="en-US" sz="1800" dirty="0" err="1"/>
              <a:t>quan</a:t>
            </a:r>
            <a:r>
              <a:rPr lang="en-US" sz="1800" dirty="0"/>
              <a:t> </a:t>
            </a:r>
            <a:r>
              <a:rPr lang="en-US" sz="1800" dirty="0" err="1"/>
              <a:t>thị</a:t>
            </a:r>
            <a:r>
              <a:rPr lang="en-US" sz="1800" dirty="0"/>
              <a:t> </a:t>
            </a:r>
            <a:r>
              <a:rPr lang="en-US" sz="1800" dirty="0" err="1"/>
              <a:t>phần</a:t>
            </a:r>
            <a:r>
              <a:rPr lang="en-US" sz="1800" dirty="0"/>
              <a:t> </a:t>
            </a:r>
            <a:r>
              <a:rPr lang="en-US" sz="1800" dirty="0" err="1"/>
              <a:t>giữa</a:t>
            </a:r>
            <a:r>
              <a:rPr lang="en-US" sz="1800" dirty="0"/>
              <a:t> </a:t>
            </a:r>
            <a:r>
              <a:rPr lang="en-US" sz="1800" dirty="0" err="1"/>
              <a:t>các</a:t>
            </a:r>
            <a:r>
              <a:rPr lang="en-US" sz="1800" dirty="0"/>
              <a:t> DN, </a:t>
            </a:r>
            <a:r>
              <a:rPr lang="en-US" sz="1800" dirty="0" err="1"/>
              <a:t>sức</a:t>
            </a:r>
            <a:r>
              <a:rPr lang="en-US" sz="1800" dirty="0"/>
              <a:t> </a:t>
            </a:r>
            <a:r>
              <a:rPr lang="en-US" sz="1800" dirty="0" err="1"/>
              <a:t>mạnh</a:t>
            </a:r>
            <a:r>
              <a:rPr lang="en-US" sz="1800" dirty="0"/>
              <a:t> </a:t>
            </a:r>
            <a:r>
              <a:rPr lang="en-US" sz="1800" dirty="0" err="1"/>
              <a:t>tài</a:t>
            </a:r>
            <a:r>
              <a:rPr lang="en-US" sz="1800" dirty="0"/>
              <a:t> </a:t>
            </a:r>
            <a:r>
              <a:rPr lang="en-US" sz="1800" dirty="0" err="1"/>
              <a:t>chính</a:t>
            </a:r>
            <a:r>
              <a:rPr lang="en-US" sz="1800" dirty="0"/>
              <a:t>, </a:t>
            </a:r>
            <a:r>
              <a:rPr lang="en-US" sz="1800" dirty="0" err="1"/>
              <a:t>quy</a:t>
            </a:r>
            <a:r>
              <a:rPr lang="en-US" sz="1800" dirty="0"/>
              <a:t> </a:t>
            </a:r>
            <a:r>
              <a:rPr lang="en-US" sz="1800" dirty="0" err="1"/>
              <a:t>mô</a:t>
            </a:r>
            <a:r>
              <a:rPr lang="en-US" sz="1800" dirty="0"/>
              <a:t> </a:t>
            </a:r>
            <a:r>
              <a:rPr lang="en-US" sz="1800" dirty="0" err="1"/>
              <a:t>của</a:t>
            </a:r>
            <a:r>
              <a:rPr lang="en-US" sz="1800" dirty="0"/>
              <a:t> </a:t>
            </a:r>
            <a:r>
              <a:rPr lang="en-US" sz="1800" dirty="0" err="1"/>
              <a:t>doanh</a:t>
            </a:r>
            <a:r>
              <a:rPr lang="en-US" sz="1800" dirty="0"/>
              <a:t> </a:t>
            </a:r>
            <a:r>
              <a:rPr lang="en-US" sz="1800" dirty="0" err="1"/>
              <a:t>nghiệp</a:t>
            </a:r>
            <a:r>
              <a:rPr lang="en-US" sz="1800" dirty="0"/>
              <a:t>, </a:t>
            </a:r>
            <a:r>
              <a:rPr lang="en-US" sz="1800" dirty="0" err="1"/>
              <a:t>lợi</a:t>
            </a:r>
            <a:r>
              <a:rPr lang="en-US" sz="1800" dirty="0"/>
              <a:t> </a:t>
            </a:r>
            <a:r>
              <a:rPr lang="en-US" sz="1800" dirty="0" err="1"/>
              <a:t>thế</a:t>
            </a:r>
            <a:r>
              <a:rPr lang="en-US" sz="1800" dirty="0"/>
              <a:t> </a:t>
            </a:r>
            <a:r>
              <a:rPr lang="en-US" sz="1800" dirty="0" err="1"/>
              <a:t>về</a:t>
            </a:r>
            <a:r>
              <a:rPr lang="en-US" sz="1800" dirty="0"/>
              <a:t> </a:t>
            </a:r>
            <a:r>
              <a:rPr lang="en-US" sz="1800" dirty="0" err="1"/>
              <a:t>công</a:t>
            </a:r>
            <a:r>
              <a:rPr lang="en-US" sz="1800" dirty="0"/>
              <a:t> </a:t>
            </a:r>
            <a:r>
              <a:rPr lang="en-US" sz="1800" dirty="0" err="1"/>
              <a:t>nghệ</a:t>
            </a:r>
            <a:r>
              <a:rPr lang="en-US" sz="1800" dirty="0"/>
              <a:t>, </a:t>
            </a:r>
            <a:r>
              <a:rPr lang="en-US" sz="1800" dirty="0" err="1"/>
              <a:t>hạ</a:t>
            </a:r>
            <a:r>
              <a:rPr lang="en-US" sz="1800" dirty="0"/>
              <a:t> </a:t>
            </a:r>
            <a:r>
              <a:rPr lang="en-US" sz="1800" dirty="0" err="1"/>
              <a:t>tầng</a:t>
            </a:r>
            <a:r>
              <a:rPr lang="en-US" sz="1800" dirty="0"/>
              <a:t> </a:t>
            </a:r>
            <a:r>
              <a:rPr lang="en-US" sz="1800" dirty="0" err="1"/>
              <a:t>kỹ</a:t>
            </a:r>
            <a:r>
              <a:rPr lang="en-US" sz="1800" dirty="0"/>
              <a:t> </a:t>
            </a:r>
            <a:r>
              <a:rPr lang="en-US" sz="1800" dirty="0" err="1"/>
              <a:t>thuật</a:t>
            </a:r>
            <a:r>
              <a:rPr lang="en-US" sz="1800" dirty="0"/>
              <a:t>, …</a:t>
            </a:r>
          </a:p>
          <a:p>
            <a:pPr>
              <a:buNone/>
            </a:pPr>
            <a:endParaRPr lang="vi-VN" sz="1800" dirty="0"/>
          </a:p>
          <a:p>
            <a:pPr marL="0" indent="0">
              <a:buNone/>
            </a:pPr>
            <a:endParaRPr lang="en-US" sz="1800" dirty="0"/>
          </a:p>
        </p:txBody>
      </p:sp>
    </p:spTree>
    <p:extLst>
      <p:ext uri="{BB962C8B-B14F-4D97-AF65-F5344CB8AC3E}">
        <p14:creationId xmlns:p14="http://schemas.microsoft.com/office/powerpoint/2010/main" xmlns="" val="4165250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3071802" y="142852"/>
            <a:ext cx="5178431" cy="863600"/>
          </a:xfrm>
          <a:solidFill>
            <a:schemeClr val="bg1">
              <a:lumMod val="95000"/>
            </a:schemeClr>
          </a:solidFill>
        </p:spPr>
        <p:txBody>
          <a:bodyPr/>
          <a:lstStyle/>
          <a:p>
            <a:pPr algn="r" eaLnBrk="1" hangingPunct="1">
              <a:defRPr/>
            </a:pPr>
            <a:r>
              <a:rPr lang="en-US" sz="2400" b="1" dirty="0" err="1"/>
              <a:t>Phần</a:t>
            </a:r>
            <a:r>
              <a:rPr lang="en-US" sz="2400" b="1" dirty="0"/>
              <a:t> B:	</a:t>
            </a:r>
            <a:r>
              <a:rPr lang="vi-VN" sz="2400" b="1" dirty="0"/>
              <a:t>Luật Cạnh tranh 2018</a:t>
            </a:r>
            <a:r>
              <a:rPr lang="en-US" sz="2400" b="1" dirty="0"/>
              <a:t> </a:t>
            </a:r>
            <a:br>
              <a:rPr lang="en-US" sz="2400" b="1" dirty="0"/>
            </a:br>
            <a:r>
              <a:rPr lang="en-US" sz="2400" b="1" dirty="0"/>
              <a:t>(</a:t>
            </a:r>
            <a:r>
              <a:rPr lang="en-US" sz="2400" b="1" dirty="0" err="1"/>
              <a:t>có</a:t>
            </a:r>
            <a:r>
              <a:rPr lang="en-US" sz="2400" b="1" dirty="0"/>
              <a:t> </a:t>
            </a:r>
            <a:r>
              <a:rPr lang="en-US" sz="2400" b="1" dirty="0" err="1"/>
              <a:t>hiệu</a:t>
            </a:r>
            <a:r>
              <a:rPr lang="en-US" sz="2400" b="1" dirty="0"/>
              <a:t> </a:t>
            </a:r>
            <a:r>
              <a:rPr lang="en-US" sz="2400" b="1" dirty="0" err="1"/>
              <a:t>lực</a:t>
            </a:r>
            <a:r>
              <a:rPr lang="en-US" sz="2400" b="1" dirty="0"/>
              <a:t> </a:t>
            </a:r>
            <a:r>
              <a:rPr lang="en-US" sz="2400" b="1" dirty="0" err="1"/>
              <a:t>từ</a:t>
            </a:r>
            <a:r>
              <a:rPr lang="en-US" sz="2400" b="1" dirty="0"/>
              <a:t> 01/07/2019)</a:t>
            </a:r>
            <a:endParaRPr lang="vi-VN" sz="2400" b="1" dirty="0">
              <a:solidFill>
                <a:schemeClr val="tx1"/>
              </a:solidFill>
            </a:endParaRPr>
          </a:p>
        </p:txBody>
      </p:sp>
      <p:sp>
        <p:nvSpPr>
          <p:cNvPr id="3075" name="Rectangle 3"/>
          <p:cNvSpPr>
            <a:spLocks noGrp="1" noChangeArrowheads="1"/>
          </p:cNvSpPr>
          <p:nvPr>
            <p:ph type="body" idx="1"/>
          </p:nvPr>
        </p:nvSpPr>
        <p:spPr>
          <a:xfrm>
            <a:off x="2303240" y="1267596"/>
            <a:ext cx="6840760" cy="5590404"/>
          </a:xfrm>
        </p:spPr>
        <p:txBody>
          <a:bodyPr/>
          <a:lstStyle/>
          <a:p>
            <a:pPr>
              <a:buFont typeface="Arial" panose="020B0604020202020204" pitchFamily="34" charset="0"/>
              <a:buChar char="•"/>
            </a:pPr>
            <a:r>
              <a:rPr lang="en-US" sz="1800" b="1" dirty="0" err="1"/>
              <a:t>Các</a:t>
            </a:r>
            <a:r>
              <a:rPr lang="vi-VN" sz="1800" b="1" dirty="0"/>
              <a:t> điểm mới</a:t>
            </a:r>
            <a:r>
              <a:rPr lang="en-US" sz="1800" b="1" dirty="0"/>
              <a:t> </a:t>
            </a:r>
            <a:r>
              <a:rPr lang="en-US" sz="1800" b="1" dirty="0" err="1"/>
              <a:t>của</a:t>
            </a:r>
            <a:r>
              <a:rPr lang="en-US" sz="1800" b="1" dirty="0"/>
              <a:t> </a:t>
            </a:r>
            <a:r>
              <a:rPr lang="vi-VN" sz="1800" b="1" dirty="0"/>
              <a:t>Luật Cạnh tranh 2018</a:t>
            </a:r>
            <a:r>
              <a:rPr lang="en-US" sz="1800" b="1" dirty="0"/>
              <a:t> (</a:t>
            </a:r>
            <a:r>
              <a:rPr lang="en-US" sz="1800" b="1" dirty="0" err="1"/>
              <a:t>tiếp</a:t>
            </a:r>
            <a:r>
              <a:rPr lang="en-US" sz="1800" b="1" dirty="0"/>
              <a:t>)</a:t>
            </a:r>
          </a:p>
          <a:p>
            <a:pPr marL="0" indent="0">
              <a:buNone/>
            </a:pPr>
            <a:endParaRPr lang="vi-VN" sz="1800" dirty="0"/>
          </a:p>
          <a:p>
            <a:pPr>
              <a:buNone/>
            </a:pPr>
            <a:r>
              <a:rPr lang="vi-VN" sz="1800" b="1" i="1" dirty="0"/>
              <a:t>Thứ năm</a:t>
            </a:r>
            <a:r>
              <a:rPr lang="vi-VN" sz="1800" dirty="0"/>
              <a:t>, cách tiếp cận </a:t>
            </a:r>
            <a:r>
              <a:rPr lang="en-US" sz="1800" dirty="0" err="1"/>
              <a:t>mới</a:t>
            </a:r>
            <a:r>
              <a:rPr lang="en-US" sz="1800" dirty="0"/>
              <a:t> </a:t>
            </a:r>
            <a:r>
              <a:rPr lang="vi-VN" sz="1800" dirty="0"/>
              <a:t>có sự thay đổi hết sức căn bản các quy định</a:t>
            </a:r>
            <a:r>
              <a:rPr lang="en-US" sz="1800" dirty="0"/>
              <a:t> </a:t>
            </a:r>
            <a:r>
              <a:rPr lang="en-US" sz="1800" dirty="0" err="1"/>
              <a:t>về</a:t>
            </a:r>
            <a:r>
              <a:rPr lang="vi-VN" sz="1800" dirty="0"/>
              <a:t> kiểm soát tập trung kinh tế. </a:t>
            </a:r>
            <a:endParaRPr lang="en-US" sz="1800" dirty="0"/>
          </a:p>
          <a:p>
            <a:pPr>
              <a:buNone/>
            </a:pPr>
            <a:r>
              <a:rPr lang="en-US" sz="1800" b="1" dirty="0"/>
              <a:t>@	DN </a:t>
            </a:r>
            <a:r>
              <a:rPr lang="en-US" sz="1800" b="1" dirty="0" err="1"/>
              <a:t>tham</a:t>
            </a:r>
            <a:r>
              <a:rPr lang="en-US" sz="1800" b="1" dirty="0"/>
              <a:t> </a:t>
            </a:r>
            <a:r>
              <a:rPr lang="en-US" sz="1800" b="1" dirty="0" err="1"/>
              <a:t>gia</a:t>
            </a:r>
            <a:r>
              <a:rPr lang="en-US" sz="1800" b="1" dirty="0"/>
              <a:t> TTKT </a:t>
            </a:r>
            <a:r>
              <a:rPr lang="en-US" sz="1800" b="1" dirty="0" err="1"/>
              <a:t>phải</a:t>
            </a:r>
            <a:r>
              <a:rPr lang="en-US" sz="1800" b="1" dirty="0"/>
              <a:t> </a:t>
            </a:r>
            <a:r>
              <a:rPr lang="en-US" sz="1800" b="1" dirty="0" err="1"/>
              <a:t>nộp</a:t>
            </a:r>
            <a:r>
              <a:rPr lang="en-US" sz="1800" b="1" dirty="0"/>
              <a:t> </a:t>
            </a:r>
            <a:r>
              <a:rPr lang="en-US" sz="1800" b="1" dirty="0" err="1"/>
              <a:t>hồ</a:t>
            </a:r>
            <a:r>
              <a:rPr lang="en-US" sz="1800" b="1" dirty="0"/>
              <a:t> </a:t>
            </a:r>
            <a:r>
              <a:rPr lang="en-US" sz="1800" b="1" dirty="0" err="1"/>
              <a:t>sơ</a:t>
            </a:r>
            <a:r>
              <a:rPr lang="en-US" sz="1800" b="1" dirty="0"/>
              <a:t> </a:t>
            </a:r>
            <a:r>
              <a:rPr lang="en-US" sz="1800" b="1" dirty="0" err="1"/>
              <a:t>thông</a:t>
            </a:r>
            <a:r>
              <a:rPr lang="en-US" sz="1800" b="1" dirty="0"/>
              <a:t> </a:t>
            </a:r>
            <a:r>
              <a:rPr lang="en-US" sz="1800" b="1" dirty="0" err="1"/>
              <a:t>báo</a:t>
            </a:r>
            <a:endParaRPr lang="en-US" sz="1800" dirty="0"/>
          </a:p>
          <a:p>
            <a:r>
              <a:rPr lang="en-US" sz="1800" dirty="0" err="1"/>
              <a:t>Luật</a:t>
            </a:r>
            <a:r>
              <a:rPr lang="en-US" sz="1800" dirty="0"/>
              <a:t> </a:t>
            </a:r>
            <a:r>
              <a:rPr lang="en-US" sz="1800" dirty="0" err="1"/>
              <a:t>Cạnh</a:t>
            </a:r>
            <a:r>
              <a:rPr lang="en-US" sz="1800" dirty="0"/>
              <a:t> </a:t>
            </a:r>
            <a:r>
              <a:rPr lang="en-US" sz="1800" dirty="0" err="1"/>
              <a:t>tranh</a:t>
            </a:r>
            <a:r>
              <a:rPr lang="en-US" sz="1800" dirty="0"/>
              <a:t> 2004 </a:t>
            </a:r>
            <a:r>
              <a:rPr lang="en-US" sz="1800" dirty="0" err="1"/>
              <a:t>chỉ</a:t>
            </a:r>
            <a:r>
              <a:rPr lang="en-US" sz="1800" dirty="0"/>
              <a:t> </a:t>
            </a:r>
            <a:r>
              <a:rPr lang="en-US" sz="1800" dirty="0" err="1"/>
              <a:t>yêu</a:t>
            </a:r>
            <a:r>
              <a:rPr lang="en-US" sz="1800" dirty="0"/>
              <a:t> </a:t>
            </a:r>
            <a:r>
              <a:rPr lang="en-US" sz="1800" dirty="0" err="1"/>
              <a:t>cầu</a:t>
            </a:r>
            <a:r>
              <a:rPr lang="en-US" sz="1800" dirty="0"/>
              <a:t> </a:t>
            </a:r>
            <a:r>
              <a:rPr lang="en-US" sz="1800" dirty="0" err="1"/>
              <a:t>các</a:t>
            </a:r>
            <a:r>
              <a:rPr lang="en-US" sz="1800" dirty="0"/>
              <a:t> DN </a:t>
            </a:r>
            <a:r>
              <a:rPr lang="en-US" sz="1800" dirty="0" err="1"/>
              <a:t>có</a:t>
            </a:r>
            <a:r>
              <a:rPr lang="en-US" sz="1800" dirty="0"/>
              <a:t> </a:t>
            </a:r>
            <a:r>
              <a:rPr lang="en-US" sz="1800" dirty="0" err="1"/>
              <a:t>thị</a:t>
            </a:r>
            <a:r>
              <a:rPr lang="en-US" sz="1800" dirty="0"/>
              <a:t> </a:t>
            </a:r>
            <a:r>
              <a:rPr lang="en-US" sz="1800" dirty="0" err="1"/>
              <a:t>phần</a:t>
            </a:r>
            <a:r>
              <a:rPr lang="en-US" sz="1800" dirty="0"/>
              <a:t> </a:t>
            </a:r>
            <a:r>
              <a:rPr lang="en-US" sz="1800" dirty="0" err="1"/>
              <a:t>từ</a:t>
            </a:r>
            <a:r>
              <a:rPr lang="en-US" sz="1800" dirty="0"/>
              <a:t> 30 - 50% </a:t>
            </a:r>
            <a:r>
              <a:rPr lang="en-US" sz="1800" dirty="0" err="1"/>
              <a:t>là</a:t>
            </a:r>
            <a:r>
              <a:rPr lang="en-US" sz="1800" dirty="0"/>
              <a:t> </a:t>
            </a:r>
            <a:r>
              <a:rPr lang="en-US" sz="1800" dirty="0" err="1"/>
              <a:t>phải</a:t>
            </a:r>
            <a:r>
              <a:rPr lang="en-US" sz="1800" dirty="0"/>
              <a:t> </a:t>
            </a:r>
            <a:r>
              <a:rPr lang="en-US" sz="1800" dirty="0" err="1"/>
              <a:t>nộp</a:t>
            </a:r>
            <a:r>
              <a:rPr lang="en-US" sz="1800" dirty="0"/>
              <a:t> </a:t>
            </a:r>
            <a:r>
              <a:rPr lang="en-US" sz="1800" dirty="0" err="1"/>
              <a:t>hồ</a:t>
            </a:r>
            <a:r>
              <a:rPr lang="en-US" sz="1800" dirty="0"/>
              <a:t> </a:t>
            </a:r>
            <a:r>
              <a:rPr lang="en-US" sz="1800" dirty="0" err="1"/>
              <a:t>sơ</a:t>
            </a:r>
            <a:r>
              <a:rPr lang="en-US" sz="1800" dirty="0"/>
              <a:t> </a:t>
            </a:r>
            <a:r>
              <a:rPr lang="en-US" sz="1800" dirty="0" err="1"/>
              <a:t>thông</a:t>
            </a:r>
            <a:r>
              <a:rPr lang="en-US" sz="1800" dirty="0"/>
              <a:t> </a:t>
            </a:r>
            <a:r>
              <a:rPr lang="en-US" sz="1800" dirty="0" err="1"/>
              <a:t>báo</a:t>
            </a:r>
            <a:r>
              <a:rPr lang="en-US" sz="1800" dirty="0"/>
              <a:t> </a:t>
            </a:r>
            <a:r>
              <a:rPr lang="en-US" sz="1800" dirty="0" err="1"/>
              <a:t>trước</a:t>
            </a:r>
            <a:r>
              <a:rPr lang="en-US" sz="1800" dirty="0"/>
              <a:t> </a:t>
            </a:r>
            <a:r>
              <a:rPr lang="en-US" sz="1800" dirty="0" err="1"/>
              <a:t>khi</a:t>
            </a:r>
            <a:r>
              <a:rPr lang="en-US" sz="1800" dirty="0"/>
              <a:t> </a:t>
            </a:r>
            <a:r>
              <a:rPr lang="en-US" sz="1800" dirty="0" err="1"/>
              <a:t>tiến</a:t>
            </a:r>
            <a:r>
              <a:rPr lang="en-US" sz="1800" dirty="0"/>
              <a:t> </a:t>
            </a:r>
            <a:r>
              <a:rPr lang="en-US" sz="1800" dirty="0" err="1"/>
              <a:t>hành</a:t>
            </a:r>
            <a:r>
              <a:rPr lang="en-US" sz="1800" dirty="0"/>
              <a:t> TTKT</a:t>
            </a:r>
          </a:p>
          <a:p>
            <a:r>
              <a:rPr lang="en-US" sz="1800" dirty="0" err="1"/>
              <a:t>Luật</a:t>
            </a:r>
            <a:r>
              <a:rPr lang="en-US" sz="1800" dirty="0"/>
              <a:t> </a:t>
            </a:r>
            <a:r>
              <a:rPr lang="en-US" sz="1800" dirty="0" err="1"/>
              <a:t>Cạnh</a:t>
            </a:r>
            <a:r>
              <a:rPr lang="en-US" sz="1800" dirty="0"/>
              <a:t> </a:t>
            </a:r>
            <a:r>
              <a:rPr lang="en-US" sz="1800" dirty="0" err="1"/>
              <a:t>tranh</a:t>
            </a:r>
            <a:r>
              <a:rPr lang="en-US" sz="1800" dirty="0"/>
              <a:t> 2018 </a:t>
            </a:r>
            <a:r>
              <a:rPr lang="en-US" sz="1800" dirty="0" err="1"/>
              <a:t>yêu</a:t>
            </a:r>
            <a:r>
              <a:rPr lang="en-US" sz="1800" dirty="0"/>
              <a:t> </a:t>
            </a:r>
            <a:r>
              <a:rPr lang="en-US" sz="1800" dirty="0" err="1"/>
              <a:t>cầu</a:t>
            </a:r>
            <a:r>
              <a:rPr lang="en-US" sz="1800" dirty="0"/>
              <a:t> </a:t>
            </a:r>
            <a:r>
              <a:rPr lang="en-US" sz="1800" dirty="0" err="1"/>
              <a:t>tất</a:t>
            </a:r>
            <a:r>
              <a:rPr lang="en-US" sz="1800" dirty="0"/>
              <a:t> </a:t>
            </a:r>
            <a:r>
              <a:rPr lang="en-US" sz="1800" dirty="0" err="1"/>
              <a:t>cả</a:t>
            </a:r>
            <a:r>
              <a:rPr lang="en-US" sz="1800" dirty="0"/>
              <a:t> </a:t>
            </a:r>
            <a:r>
              <a:rPr lang="en-US" sz="1800" dirty="0" err="1"/>
              <a:t>các</a:t>
            </a:r>
            <a:r>
              <a:rPr lang="en-US" sz="1800" dirty="0"/>
              <a:t> DN </a:t>
            </a:r>
            <a:r>
              <a:rPr lang="en-US" sz="1800" dirty="0" err="1"/>
              <a:t>tham</a:t>
            </a:r>
            <a:r>
              <a:rPr lang="en-US" sz="1800" dirty="0"/>
              <a:t> </a:t>
            </a:r>
            <a:r>
              <a:rPr lang="en-US" sz="1800" dirty="0" err="1"/>
              <a:t>gia</a:t>
            </a:r>
            <a:r>
              <a:rPr lang="en-US" sz="1800" dirty="0"/>
              <a:t> </a:t>
            </a:r>
            <a:r>
              <a:rPr lang="en-US" sz="1800" dirty="0" err="1"/>
              <a:t>tập</a:t>
            </a:r>
            <a:r>
              <a:rPr lang="en-US" sz="1800" dirty="0"/>
              <a:t> </a:t>
            </a:r>
            <a:r>
              <a:rPr lang="en-US" sz="1800" dirty="0" err="1"/>
              <a:t>trung</a:t>
            </a:r>
            <a:r>
              <a:rPr lang="en-US" sz="1800" dirty="0"/>
              <a:t> </a:t>
            </a:r>
            <a:r>
              <a:rPr lang="en-US" sz="1800" dirty="0" err="1"/>
              <a:t>kinh</a:t>
            </a:r>
            <a:r>
              <a:rPr lang="en-US" sz="1800" dirty="0"/>
              <a:t> </a:t>
            </a:r>
            <a:r>
              <a:rPr lang="en-US" sz="1800" dirty="0" err="1"/>
              <a:t>tế</a:t>
            </a:r>
            <a:r>
              <a:rPr lang="en-US" sz="1800" dirty="0"/>
              <a:t> </a:t>
            </a:r>
            <a:r>
              <a:rPr lang="en-US" sz="1800" i="1" dirty="0" err="1"/>
              <a:t>đều</a:t>
            </a:r>
            <a:r>
              <a:rPr lang="en-US" sz="1800" i="1" dirty="0"/>
              <a:t> </a:t>
            </a:r>
            <a:r>
              <a:rPr lang="en-US" sz="1800" i="1" dirty="0" err="1"/>
              <a:t>phải</a:t>
            </a:r>
            <a:r>
              <a:rPr lang="en-US" sz="1800" i="1" dirty="0"/>
              <a:t> </a:t>
            </a:r>
            <a:r>
              <a:rPr lang="en-US" sz="1800" i="1" dirty="0" err="1"/>
              <a:t>nộp</a:t>
            </a:r>
            <a:r>
              <a:rPr lang="en-US" sz="1800" i="1" dirty="0"/>
              <a:t> </a:t>
            </a:r>
            <a:r>
              <a:rPr lang="en-US" sz="1800" i="1" dirty="0" err="1"/>
              <a:t>hồ</a:t>
            </a:r>
            <a:r>
              <a:rPr lang="en-US" sz="1800" i="1" dirty="0"/>
              <a:t> </a:t>
            </a:r>
            <a:r>
              <a:rPr lang="en-US" sz="1800" i="1" dirty="0" err="1"/>
              <a:t>sơ</a:t>
            </a:r>
            <a:r>
              <a:rPr lang="en-US" sz="1800" i="1" dirty="0"/>
              <a:t> </a:t>
            </a:r>
            <a:r>
              <a:rPr lang="en-US" sz="1800" i="1" dirty="0" err="1"/>
              <a:t>thông</a:t>
            </a:r>
            <a:r>
              <a:rPr lang="en-US" sz="1800" i="1" dirty="0"/>
              <a:t> </a:t>
            </a:r>
            <a:r>
              <a:rPr lang="en-US" sz="1800" i="1" dirty="0" err="1"/>
              <a:t>báo</a:t>
            </a:r>
            <a:r>
              <a:rPr lang="en-US" sz="1800" i="1" dirty="0"/>
              <a:t> </a:t>
            </a:r>
            <a:r>
              <a:rPr lang="en-US" sz="1800" dirty="0"/>
              <a:t>(</a:t>
            </a:r>
            <a:r>
              <a:rPr lang="en-US" sz="1800" dirty="0" err="1"/>
              <a:t>Điều</a:t>
            </a:r>
            <a:r>
              <a:rPr lang="en-US" sz="1800" dirty="0"/>
              <a:t> 33) </a:t>
            </a:r>
            <a:r>
              <a:rPr lang="en-US" sz="1800" dirty="0" err="1"/>
              <a:t>nếu</a:t>
            </a:r>
            <a:r>
              <a:rPr lang="en-US" sz="1800" dirty="0"/>
              <a:t> </a:t>
            </a:r>
            <a:r>
              <a:rPr lang="vi-VN" sz="1800" dirty="0"/>
              <a:t>thuộc ngưỡng thông báo tập trung kinh tế</a:t>
            </a:r>
            <a:r>
              <a:rPr lang="en-US" sz="1800" dirty="0"/>
              <a:t> (</a:t>
            </a:r>
            <a:r>
              <a:rPr lang="en-US" sz="1800" dirty="0" err="1"/>
              <a:t>Điều</a:t>
            </a:r>
            <a:r>
              <a:rPr lang="en-US" sz="1800" dirty="0"/>
              <a:t> 34) </a:t>
            </a:r>
            <a:r>
              <a:rPr lang="vi-VN" sz="1800" dirty="0"/>
              <a:t>.</a:t>
            </a:r>
            <a:r>
              <a:rPr lang="en-US" sz="1800" dirty="0"/>
              <a:t> </a:t>
            </a:r>
          </a:p>
          <a:p>
            <a:pPr marL="0" indent="0">
              <a:buNone/>
            </a:pPr>
            <a:r>
              <a:rPr lang="en-US" sz="1800" b="1" dirty="0"/>
              <a:t>@	</a:t>
            </a:r>
            <a:r>
              <a:rPr lang="en-US" sz="1800" b="1" dirty="0" err="1"/>
              <a:t>Đánh</a:t>
            </a:r>
            <a:r>
              <a:rPr lang="en-US" sz="1800" b="1" dirty="0"/>
              <a:t> </a:t>
            </a:r>
            <a:r>
              <a:rPr lang="en-US" sz="1800" b="1" dirty="0" err="1"/>
              <a:t>gia</a:t>
            </a:r>
            <a:r>
              <a:rPr lang="en-US" sz="1800" b="1" dirty="0"/>
              <a:t>́ </a:t>
            </a:r>
            <a:r>
              <a:rPr lang="en-US" sz="1800" b="1" dirty="0" err="1"/>
              <a:t>tác</a:t>
            </a:r>
            <a:r>
              <a:rPr lang="en-US" sz="1800" b="1" dirty="0"/>
              <a:t> </a:t>
            </a:r>
            <a:r>
              <a:rPr lang="en-US" sz="1800" b="1" dirty="0" err="1"/>
              <a:t>động</a:t>
            </a:r>
            <a:r>
              <a:rPr lang="en-US" sz="1800" b="1" dirty="0"/>
              <a:t> </a:t>
            </a:r>
            <a:r>
              <a:rPr lang="en-US" sz="1800" b="1" dirty="0" err="1"/>
              <a:t>tích</a:t>
            </a:r>
            <a:r>
              <a:rPr lang="en-US" sz="1800" b="1" dirty="0"/>
              <a:t> </a:t>
            </a:r>
            <a:r>
              <a:rPr lang="en-US" sz="1800" b="1" dirty="0" err="1"/>
              <a:t>cực</a:t>
            </a:r>
            <a:r>
              <a:rPr lang="en-US" sz="1800" b="1" dirty="0"/>
              <a:t> </a:t>
            </a:r>
            <a:r>
              <a:rPr lang="en-US" sz="1800" b="1" dirty="0" err="1"/>
              <a:t>của</a:t>
            </a:r>
            <a:r>
              <a:rPr lang="en-US" sz="1800" b="1" dirty="0"/>
              <a:t> </a:t>
            </a:r>
            <a:r>
              <a:rPr lang="en-US" sz="1800" b="1" dirty="0" err="1"/>
              <a:t>việc</a:t>
            </a:r>
            <a:r>
              <a:rPr lang="en-US" sz="1800" b="1" dirty="0"/>
              <a:t> TTKT</a:t>
            </a:r>
            <a:endParaRPr lang="en-US" sz="1800" dirty="0"/>
          </a:p>
          <a:p>
            <a:pPr marL="0" indent="0">
              <a:buNone/>
            </a:pPr>
            <a:r>
              <a:rPr lang="en-US" sz="1800" dirty="0" err="1"/>
              <a:t>Ủy</a:t>
            </a:r>
            <a:r>
              <a:rPr lang="en-US" sz="1800" dirty="0"/>
              <a:t> ban </a:t>
            </a:r>
            <a:r>
              <a:rPr lang="en-US" sz="1800" dirty="0" err="1"/>
              <a:t>Cạnh</a:t>
            </a:r>
            <a:r>
              <a:rPr lang="en-US" sz="1800" dirty="0"/>
              <a:t> </a:t>
            </a:r>
            <a:r>
              <a:rPr lang="en-US" sz="1800" dirty="0" err="1"/>
              <a:t>tranh</a:t>
            </a:r>
            <a:r>
              <a:rPr lang="en-US" sz="1800" dirty="0"/>
              <a:t> QG </a:t>
            </a:r>
            <a:r>
              <a:rPr lang="en-US" sz="1800" dirty="0" err="1"/>
              <a:t>đánh</a:t>
            </a:r>
            <a:r>
              <a:rPr lang="en-US" sz="1800" dirty="0"/>
              <a:t> </a:t>
            </a:r>
            <a:r>
              <a:rPr lang="en-US" sz="1800" dirty="0" err="1"/>
              <a:t>giá</a:t>
            </a:r>
            <a:r>
              <a:rPr lang="en-US" sz="1800" dirty="0"/>
              <a:t> </a:t>
            </a:r>
            <a:r>
              <a:rPr lang="en-US" sz="1800" dirty="0" err="1"/>
              <a:t>tác</a:t>
            </a:r>
            <a:r>
              <a:rPr lang="en-US" sz="1800" dirty="0"/>
              <a:t> </a:t>
            </a:r>
            <a:r>
              <a:rPr lang="en-US" sz="1800" dirty="0" err="1"/>
              <a:t>động</a:t>
            </a:r>
            <a:r>
              <a:rPr lang="en-US" sz="1800" dirty="0"/>
              <a:t> </a:t>
            </a:r>
            <a:r>
              <a:rPr lang="en-US" sz="1800" dirty="0" err="1"/>
              <a:t>tích</a:t>
            </a:r>
            <a:r>
              <a:rPr lang="en-US" sz="1800" dirty="0"/>
              <a:t> </a:t>
            </a:r>
            <a:r>
              <a:rPr lang="en-US" sz="1800" dirty="0" err="1"/>
              <a:t>cực</a:t>
            </a:r>
            <a:r>
              <a:rPr lang="en-US" sz="1800" dirty="0"/>
              <a:t> </a:t>
            </a:r>
            <a:r>
              <a:rPr lang="en-US" sz="1800" dirty="0" err="1"/>
              <a:t>của</a:t>
            </a:r>
            <a:r>
              <a:rPr lang="en-US" sz="1800" dirty="0"/>
              <a:t> </a:t>
            </a:r>
            <a:r>
              <a:rPr lang="en-US" sz="1800" dirty="0" err="1"/>
              <a:t>việc</a:t>
            </a:r>
            <a:r>
              <a:rPr lang="en-US" sz="1800" dirty="0"/>
              <a:t> TTKT </a:t>
            </a:r>
            <a:r>
              <a:rPr lang="en-US" sz="1800" dirty="0" err="1"/>
              <a:t>căn</a:t>
            </a:r>
            <a:r>
              <a:rPr lang="en-US" sz="1800" dirty="0"/>
              <a:t> </a:t>
            </a:r>
            <a:r>
              <a:rPr lang="en-US" sz="1800" dirty="0" err="1"/>
              <a:t>cứ</a:t>
            </a:r>
            <a:r>
              <a:rPr lang="en-US" sz="1800" dirty="0"/>
              <a:t> </a:t>
            </a:r>
            <a:r>
              <a:rPr lang="en-US" sz="1800" dirty="0" err="1"/>
              <a:t>vào</a:t>
            </a:r>
            <a:r>
              <a:rPr lang="en-US" sz="1800" dirty="0"/>
              <a:t> </a:t>
            </a:r>
            <a:r>
              <a:rPr lang="en-US" sz="1800" dirty="0" err="1"/>
              <a:t>một</a:t>
            </a:r>
            <a:r>
              <a:rPr lang="en-US" sz="1800" dirty="0"/>
              <a:t> </a:t>
            </a:r>
            <a:r>
              <a:rPr lang="en-US" sz="1800" dirty="0" err="1"/>
              <a:t>trong</a:t>
            </a:r>
            <a:r>
              <a:rPr lang="en-US" sz="1800" dirty="0"/>
              <a:t> </a:t>
            </a:r>
            <a:r>
              <a:rPr lang="en-US" sz="1800" dirty="0" err="1"/>
              <a:t>các</a:t>
            </a:r>
            <a:r>
              <a:rPr lang="en-US" sz="1800" dirty="0"/>
              <a:t> </a:t>
            </a:r>
            <a:r>
              <a:rPr lang="en-US" sz="1800" dirty="0" err="1"/>
              <a:t>yếu</a:t>
            </a:r>
            <a:r>
              <a:rPr lang="en-US" sz="1800" dirty="0"/>
              <a:t> </a:t>
            </a:r>
            <a:r>
              <a:rPr lang="en-US" sz="1800" dirty="0" err="1"/>
              <a:t>tố</a:t>
            </a:r>
            <a:r>
              <a:rPr lang="en-US" sz="1800" dirty="0"/>
              <a:t> </a:t>
            </a:r>
            <a:r>
              <a:rPr lang="en-US" sz="1800" dirty="0" err="1"/>
              <a:t>hoặc</a:t>
            </a:r>
            <a:r>
              <a:rPr lang="en-US" sz="1800" dirty="0"/>
              <a:t> </a:t>
            </a:r>
            <a:r>
              <a:rPr lang="en-US" sz="1800" dirty="0" err="1"/>
              <a:t>kết</a:t>
            </a:r>
            <a:r>
              <a:rPr lang="en-US" sz="1800" dirty="0"/>
              <a:t> </a:t>
            </a:r>
            <a:r>
              <a:rPr lang="en-US" sz="1800" dirty="0" err="1"/>
              <a:t>hợp</a:t>
            </a:r>
            <a:r>
              <a:rPr lang="en-US" sz="1800" dirty="0"/>
              <a:t> </a:t>
            </a:r>
            <a:r>
              <a:rPr lang="en-US" sz="1800" dirty="0" err="1"/>
              <a:t>giữa</a:t>
            </a:r>
            <a:r>
              <a:rPr lang="en-US" sz="1800" dirty="0"/>
              <a:t> </a:t>
            </a:r>
            <a:r>
              <a:rPr lang="en-US" sz="1800" dirty="0" err="1"/>
              <a:t>các</a:t>
            </a:r>
            <a:r>
              <a:rPr lang="en-US" sz="1800" dirty="0"/>
              <a:t> </a:t>
            </a:r>
            <a:r>
              <a:rPr lang="en-US" sz="1800" dirty="0" err="1"/>
              <a:t>yếu</a:t>
            </a:r>
            <a:r>
              <a:rPr lang="en-US" sz="1800" dirty="0"/>
              <a:t> </a:t>
            </a:r>
            <a:r>
              <a:rPr lang="en-US" sz="1800" dirty="0" err="1"/>
              <a:t>tố</a:t>
            </a:r>
            <a:r>
              <a:rPr lang="en-US" sz="1800" dirty="0"/>
              <a:t>: </a:t>
            </a:r>
            <a:r>
              <a:rPr lang="en-US" sz="1800" dirty="0" err="1"/>
              <a:t>Tác</a:t>
            </a:r>
            <a:r>
              <a:rPr lang="en-US" sz="1800" dirty="0"/>
              <a:t> </a:t>
            </a:r>
            <a:r>
              <a:rPr lang="en-US" sz="1800" dirty="0" err="1"/>
              <a:t>động</a:t>
            </a:r>
            <a:r>
              <a:rPr lang="en-US" sz="1800" dirty="0"/>
              <a:t> </a:t>
            </a:r>
            <a:r>
              <a:rPr lang="en-US" sz="1800" dirty="0" err="1"/>
              <a:t>tích</a:t>
            </a:r>
            <a:r>
              <a:rPr lang="en-US" sz="1800" dirty="0"/>
              <a:t> </a:t>
            </a:r>
            <a:r>
              <a:rPr lang="en-US" sz="1800" dirty="0" err="1"/>
              <a:t>cực</a:t>
            </a:r>
            <a:r>
              <a:rPr lang="en-US" sz="1800" dirty="0"/>
              <a:t> </a:t>
            </a:r>
            <a:r>
              <a:rPr lang="en-US" sz="1800" dirty="0" err="1"/>
              <a:t>đến</a:t>
            </a:r>
            <a:r>
              <a:rPr lang="en-US" sz="1800" dirty="0"/>
              <a:t> </a:t>
            </a:r>
            <a:r>
              <a:rPr lang="en-US" sz="1800" dirty="0" err="1"/>
              <a:t>việc</a:t>
            </a:r>
            <a:r>
              <a:rPr lang="en-US" sz="1800" dirty="0"/>
              <a:t> </a:t>
            </a:r>
            <a:r>
              <a:rPr lang="en-US" sz="1800" dirty="0" err="1"/>
              <a:t>phát</a:t>
            </a:r>
            <a:r>
              <a:rPr lang="en-US" sz="1800" dirty="0"/>
              <a:t> </a:t>
            </a:r>
            <a:r>
              <a:rPr lang="en-US" sz="1800" dirty="0" err="1"/>
              <a:t>triển</a:t>
            </a:r>
            <a:r>
              <a:rPr lang="en-US" sz="1800" dirty="0"/>
              <a:t> </a:t>
            </a:r>
            <a:r>
              <a:rPr lang="en-US" sz="1800" dirty="0" err="1"/>
              <a:t>của</a:t>
            </a:r>
            <a:r>
              <a:rPr lang="en-US" sz="1800" dirty="0"/>
              <a:t> </a:t>
            </a:r>
            <a:r>
              <a:rPr lang="en-US" sz="1800" dirty="0" err="1"/>
              <a:t>ngành</a:t>
            </a:r>
            <a:r>
              <a:rPr lang="en-US" sz="1800" dirty="0"/>
              <a:t>, </a:t>
            </a:r>
            <a:r>
              <a:rPr lang="en-US" sz="1800" dirty="0" err="1"/>
              <a:t>lĩnh</a:t>
            </a:r>
            <a:r>
              <a:rPr lang="en-US" sz="1800" dirty="0"/>
              <a:t> </a:t>
            </a:r>
            <a:r>
              <a:rPr lang="en-US" sz="1800" dirty="0" err="1"/>
              <a:t>vực</a:t>
            </a:r>
            <a:r>
              <a:rPr lang="en-US" sz="1800" dirty="0"/>
              <a:t> </a:t>
            </a:r>
            <a:r>
              <a:rPr lang="en-US" sz="1800" dirty="0" err="1"/>
              <a:t>và</a:t>
            </a:r>
            <a:r>
              <a:rPr lang="en-US" sz="1800" dirty="0"/>
              <a:t> KH, </a:t>
            </a:r>
            <a:r>
              <a:rPr lang="en-US" sz="1800" dirty="0" err="1"/>
              <a:t>công</a:t>
            </a:r>
            <a:r>
              <a:rPr lang="en-US" sz="1800" dirty="0"/>
              <a:t> </a:t>
            </a:r>
            <a:r>
              <a:rPr lang="en-US" sz="1800" dirty="0" err="1"/>
              <a:t>nghệ</a:t>
            </a:r>
            <a:r>
              <a:rPr lang="en-US" sz="1800" dirty="0"/>
              <a:t> </a:t>
            </a:r>
            <a:r>
              <a:rPr lang="en-US" sz="1800" dirty="0" err="1"/>
              <a:t>theo</a:t>
            </a:r>
            <a:r>
              <a:rPr lang="en-US" sz="1800" dirty="0"/>
              <a:t> </a:t>
            </a:r>
            <a:r>
              <a:rPr lang="en-US" sz="1800" dirty="0" err="1"/>
              <a:t>chiến</a:t>
            </a:r>
            <a:r>
              <a:rPr lang="en-US" sz="1800" dirty="0"/>
              <a:t> </a:t>
            </a:r>
            <a:r>
              <a:rPr lang="en-US" sz="1800" dirty="0" err="1"/>
              <a:t>lược</a:t>
            </a:r>
            <a:r>
              <a:rPr lang="en-US" sz="1800" dirty="0"/>
              <a:t>, </a:t>
            </a:r>
            <a:r>
              <a:rPr lang="en-US" sz="1800" dirty="0" err="1"/>
              <a:t>quy</a:t>
            </a:r>
            <a:r>
              <a:rPr lang="en-US" sz="1800" dirty="0"/>
              <a:t> </a:t>
            </a:r>
            <a:r>
              <a:rPr lang="en-US" sz="1800" dirty="0" err="1"/>
              <a:t>hoạch</a:t>
            </a:r>
            <a:r>
              <a:rPr lang="en-US" sz="1800" dirty="0"/>
              <a:t> </a:t>
            </a:r>
            <a:r>
              <a:rPr lang="en-US" sz="1800" dirty="0" err="1"/>
              <a:t>của</a:t>
            </a:r>
            <a:r>
              <a:rPr lang="en-US" sz="1800" dirty="0"/>
              <a:t> </a:t>
            </a:r>
            <a:r>
              <a:rPr lang="en-US" sz="1800" dirty="0" err="1"/>
              <a:t>Nhà</a:t>
            </a:r>
            <a:r>
              <a:rPr lang="en-US" sz="1800" dirty="0"/>
              <a:t> </a:t>
            </a:r>
            <a:r>
              <a:rPr lang="en-US" sz="1800" dirty="0" err="1"/>
              <a:t>nước</a:t>
            </a:r>
            <a:r>
              <a:rPr lang="en-US" sz="1800" dirty="0"/>
              <a:t>; </a:t>
            </a:r>
            <a:r>
              <a:rPr lang="en-US" sz="1800" dirty="0" err="1"/>
              <a:t>đến</a:t>
            </a:r>
            <a:r>
              <a:rPr lang="en-US" sz="1800" dirty="0"/>
              <a:t> </a:t>
            </a:r>
            <a:r>
              <a:rPr lang="en-US" sz="1800" dirty="0" err="1"/>
              <a:t>việc</a:t>
            </a:r>
            <a:r>
              <a:rPr lang="en-US" sz="1800" dirty="0"/>
              <a:t> </a:t>
            </a:r>
            <a:r>
              <a:rPr lang="en-US" sz="1800" dirty="0" err="1"/>
              <a:t>phát</a:t>
            </a:r>
            <a:r>
              <a:rPr lang="en-US" sz="1800" dirty="0"/>
              <a:t> </a:t>
            </a:r>
            <a:r>
              <a:rPr lang="en-US" sz="1800" dirty="0" err="1"/>
              <a:t>triển</a:t>
            </a:r>
            <a:r>
              <a:rPr lang="en-US" sz="1800" dirty="0"/>
              <a:t> DN </a:t>
            </a:r>
            <a:r>
              <a:rPr lang="en-US" sz="1800" dirty="0" err="1"/>
              <a:t>nhỏ</a:t>
            </a:r>
            <a:r>
              <a:rPr lang="en-US" sz="1800" dirty="0"/>
              <a:t> </a:t>
            </a:r>
            <a:r>
              <a:rPr lang="en-US" sz="1800" dirty="0" err="1"/>
              <a:t>và</a:t>
            </a:r>
            <a:r>
              <a:rPr lang="en-US" sz="1800" dirty="0"/>
              <a:t> </a:t>
            </a:r>
            <a:r>
              <a:rPr lang="en-US" sz="1800" dirty="0" err="1"/>
              <a:t>vừa</a:t>
            </a:r>
            <a:r>
              <a:rPr lang="en-US" sz="1800" dirty="0"/>
              <a:t>; </a:t>
            </a:r>
            <a:r>
              <a:rPr lang="en-US" sz="1800" dirty="0" err="1"/>
              <a:t>Tăng</a:t>
            </a:r>
            <a:r>
              <a:rPr lang="en-US" sz="1800" dirty="0"/>
              <a:t> </a:t>
            </a:r>
            <a:r>
              <a:rPr lang="en-US" sz="1800" dirty="0" err="1"/>
              <a:t>cường</a:t>
            </a:r>
            <a:r>
              <a:rPr lang="en-US" sz="1800" dirty="0"/>
              <a:t> </a:t>
            </a:r>
            <a:r>
              <a:rPr lang="en-US" sz="1800" dirty="0" err="1"/>
              <a:t>sức</a:t>
            </a:r>
            <a:r>
              <a:rPr lang="en-US" sz="1800" dirty="0"/>
              <a:t> </a:t>
            </a:r>
            <a:r>
              <a:rPr lang="en-US" sz="1800" dirty="0" err="1"/>
              <a:t>cạnh</a:t>
            </a:r>
            <a:r>
              <a:rPr lang="en-US" sz="1800" dirty="0"/>
              <a:t> </a:t>
            </a:r>
            <a:r>
              <a:rPr lang="en-US" sz="1800" dirty="0" err="1"/>
              <a:t>tranh</a:t>
            </a:r>
            <a:r>
              <a:rPr lang="en-US" sz="1800" dirty="0"/>
              <a:t> DN </a:t>
            </a:r>
            <a:r>
              <a:rPr lang="en-US" sz="1800" dirty="0" err="1"/>
              <a:t>Việt</a:t>
            </a:r>
            <a:r>
              <a:rPr lang="en-US" sz="1800" dirty="0"/>
              <a:t> Nam </a:t>
            </a:r>
            <a:r>
              <a:rPr lang="en-US" sz="1800" dirty="0" err="1"/>
              <a:t>trên</a:t>
            </a:r>
            <a:r>
              <a:rPr lang="en-US" sz="1800" dirty="0"/>
              <a:t> </a:t>
            </a:r>
            <a:r>
              <a:rPr lang="en-US" sz="1800" dirty="0" err="1"/>
              <a:t>thị</a:t>
            </a:r>
            <a:r>
              <a:rPr lang="en-US" sz="1800" dirty="0"/>
              <a:t> </a:t>
            </a:r>
            <a:r>
              <a:rPr lang="en-US" sz="1800" dirty="0" err="1"/>
              <a:t>trường</a:t>
            </a:r>
            <a:r>
              <a:rPr lang="en-US" sz="1800" dirty="0"/>
              <a:t> </a:t>
            </a:r>
            <a:r>
              <a:rPr lang="en-US" sz="1800" dirty="0" err="1"/>
              <a:t>quốc</a:t>
            </a:r>
            <a:r>
              <a:rPr lang="en-US" sz="1800" dirty="0"/>
              <a:t> </a:t>
            </a:r>
            <a:r>
              <a:rPr lang="en-US" sz="1800" dirty="0" err="1"/>
              <a:t>tế</a:t>
            </a:r>
            <a:r>
              <a:rPr lang="en-US" sz="1800" dirty="0"/>
              <a:t>.</a:t>
            </a:r>
          </a:p>
          <a:p>
            <a:pPr marL="0" indent="0">
              <a:buNone/>
            </a:pPr>
            <a:endParaRPr lang="en-US" sz="1800" dirty="0"/>
          </a:p>
          <a:p>
            <a:pPr>
              <a:buNone/>
            </a:pPr>
            <a:endParaRPr lang="vi-VN"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E523879-C805-481B-BD07-4831DDC61DF7}"/>
              </a:ext>
            </a:extLst>
          </p:cNvPr>
          <p:cNvSpPr>
            <a:spLocks noGrp="1"/>
          </p:cNvSpPr>
          <p:nvPr>
            <p:ph idx="1"/>
          </p:nvPr>
        </p:nvSpPr>
        <p:spPr>
          <a:xfrm>
            <a:off x="1696237" y="260648"/>
            <a:ext cx="7268252" cy="5714055"/>
          </a:xfrm>
        </p:spPr>
        <p:txBody>
          <a:bodyPr/>
          <a:lstStyle/>
          <a:p>
            <a:pPr>
              <a:buNone/>
            </a:pPr>
            <a:r>
              <a:rPr lang="en-US" sz="1600" b="1" dirty="0" err="1"/>
              <a:t>Các</a:t>
            </a:r>
            <a:r>
              <a:rPr lang="vi-VN" sz="1600" b="1" dirty="0"/>
              <a:t> điểm mới</a:t>
            </a:r>
            <a:r>
              <a:rPr lang="en-US" sz="1600" b="1" dirty="0"/>
              <a:t> </a:t>
            </a:r>
            <a:r>
              <a:rPr lang="en-US" sz="1600" b="1" dirty="0" err="1"/>
              <a:t>của</a:t>
            </a:r>
            <a:r>
              <a:rPr lang="en-US" sz="1600" b="1" dirty="0"/>
              <a:t> </a:t>
            </a:r>
            <a:r>
              <a:rPr lang="vi-VN" sz="1600" b="1" dirty="0"/>
              <a:t>Luật Cạnh tranh 2018</a:t>
            </a:r>
            <a:r>
              <a:rPr lang="en-US" sz="1600" b="1" dirty="0"/>
              <a:t> (</a:t>
            </a:r>
            <a:r>
              <a:rPr lang="en-US" sz="1600" b="1" dirty="0" err="1"/>
              <a:t>tiếp</a:t>
            </a:r>
            <a:r>
              <a:rPr lang="en-US" sz="1600" b="1" dirty="0"/>
              <a:t>)</a:t>
            </a:r>
          </a:p>
          <a:p>
            <a:pPr>
              <a:buNone/>
            </a:pPr>
            <a:endParaRPr lang="vi-VN" sz="1600" dirty="0"/>
          </a:p>
          <a:p>
            <a:pPr>
              <a:buNone/>
            </a:pPr>
            <a:r>
              <a:rPr lang="vi-VN" sz="1600" b="1" i="1" dirty="0"/>
              <a:t>Thứ năm</a:t>
            </a:r>
            <a:r>
              <a:rPr lang="vi-VN" sz="1600" dirty="0"/>
              <a:t>, cách tiếp cận </a:t>
            </a:r>
            <a:r>
              <a:rPr lang="en-US" sz="1600" dirty="0" err="1"/>
              <a:t>mới</a:t>
            </a:r>
            <a:r>
              <a:rPr lang="en-US" sz="1600" dirty="0"/>
              <a:t> </a:t>
            </a:r>
            <a:r>
              <a:rPr lang="vi-VN" sz="1600" dirty="0"/>
              <a:t>có sự thay đổi hết sức căn bản các quy định</a:t>
            </a:r>
            <a:r>
              <a:rPr lang="en-US" sz="1600" dirty="0"/>
              <a:t> </a:t>
            </a:r>
            <a:r>
              <a:rPr lang="en-US" sz="1600" dirty="0" err="1"/>
              <a:t>về</a:t>
            </a:r>
            <a:r>
              <a:rPr lang="vi-VN" sz="1600" dirty="0"/>
              <a:t> kiểm soát tập trung kinh tế</a:t>
            </a:r>
            <a:r>
              <a:rPr lang="en-US" sz="1600" dirty="0"/>
              <a:t> (</a:t>
            </a:r>
            <a:r>
              <a:rPr lang="en-US" sz="1600" dirty="0" err="1"/>
              <a:t>tiếp</a:t>
            </a:r>
            <a:r>
              <a:rPr lang="en-US" sz="1600" dirty="0"/>
              <a:t>)</a:t>
            </a:r>
            <a:r>
              <a:rPr lang="vi-VN" sz="1600" dirty="0"/>
              <a:t>. </a:t>
            </a:r>
            <a:endParaRPr lang="en-US" sz="1600" dirty="0"/>
          </a:p>
          <a:p>
            <a:pPr>
              <a:buNone/>
            </a:pPr>
            <a:r>
              <a:rPr lang="en-US" sz="1600" b="1" dirty="0"/>
              <a:t>@	</a:t>
            </a:r>
            <a:r>
              <a:rPr lang="en-US" b="1" dirty="0"/>
              <a:t> </a:t>
            </a:r>
            <a:r>
              <a:rPr lang="en-US" sz="1800" b="1" dirty="0" err="1"/>
              <a:t>Tập</a:t>
            </a:r>
            <a:r>
              <a:rPr lang="en-US" sz="1800" b="1" dirty="0"/>
              <a:t> </a:t>
            </a:r>
            <a:r>
              <a:rPr lang="en-US" sz="1800" b="1" dirty="0" err="1"/>
              <a:t>trung</a:t>
            </a:r>
            <a:r>
              <a:rPr lang="en-US" sz="1800" b="1" dirty="0"/>
              <a:t> </a:t>
            </a:r>
            <a:r>
              <a:rPr lang="en-US" sz="1800" b="1" dirty="0" err="1"/>
              <a:t>kinh</a:t>
            </a:r>
            <a:r>
              <a:rPr lang="en-US" sz="1800" b="1" dirty="0"/>
              <a:t> </a:t>
            </a:r>
            <a:r>
              <a:rPr lang="en-US" sz="1800" b="1" dirty="0" err="1"/>
              <a:t>tế</a:t>
            </a:r>
            <a:r>
              <a:rPr lang="en-US" sz="1800" b="1" dirty="0"/>
              <a:t> </a:t>
            </a:r>
            <a:r>
              <a:rPr lang="en-US" sz="1800" b="1" dirty="0" err="1"/>
              <a:t>có</a:t>
            </a:r>
            <a:r>
              <a:rPr lang="en-US" sz="1800" b="1" dirty="0"/>
              <a:t> </a:t>
            </a:r>
            <a:r>
              <a:rPr lang="en-US" sz="1800" b="1" dirty="0" err="1"/>
              <a:t>điều</a:t>
            </a:r>
            <a:r>
              <a:rPr lang="en-US" sz="1800" b="1" dirty="0"/>
              <a:t> </a:t>
            </a:r>
            <a:r>
              <a:rPr lang="en-US" sz="1800" b="1" dirty="0" err="1"/>
              <a:t>kiện</a:t>
            </a:r>
            <a:r>
              <a:rPr lang="en-US" sz="1800" b="1" dirty="0"/>
              <a:t> (</a:t>
            </a:r>
            <a:r>
              <a:rPr lang="en-US" sz="1800" b="1" dirty="0" err="1"/>
              <a:t>Điều</a:t>
            </a:r>
            <a:r>
              <a:rPr lang="en-US" sz="1800" b="1" dirty="0"/>
              <a:t> 42)</a:t>
            </a:r>
            <a:endParaRPr lang="en-US" sz="1800" dirty="0"/>
          </a:p>
          <a:p>
            <a:pPr marL="0" indent="0">
              <a:buNone/>
            </a:pPr>
            <a:r>
              <a:rPr lang="en-US" sz="1600" dirty="0"/>
              <a:t>Sau </a:t>
            </a:r>
            <a:r>
              <a:rPr lang="en-US" sz="1600" dirty="0" err="1"/>
              <a:t>khi</a:t>
            </a:r>
            <a:r>
              <a:rPr lang="en-US" sz="1600" dirty="0"/>
              <a:t> </a:t>
            </a:r>
            <a:r>
              <a:rPr lang="en-US" sz="1600" dirty="0" err="1"/>
              <a:t>kết</a:t>
            </a:r>
            <a:r>
              <a:rPr lang="en-US" sz="1600" dirty="0"/>
              <a:t> </a:t>
            </a:r>
            <a:r>
              <a:rPr lang="en-US" sz="1600" dirty="0" err="1"/>
              <a:t>thúc</a:t>
            </a:r>
            <a:r>
              <a:rPr lang="en-US" sz="1600" dirty="0"/>
              <a:t> </a:t>
            </a:r>
            <a:r>
              <a:rPr lang="en-US" sz="1600" dirty="0" err="1"/>
              <a:t>thẩm</a:t>
            </a:r>
            <a:r>
              <a:rPr lang="en-US" sz="1600" dirty="0"/>
              <a:t> </a:t>
            </a:r>
            <a:r>
              <a:rPr lang="en-US" sz="1600" dirty="0" err="1"/>
              <a:t>định</a:t>
            </a:r>
            <a:r>
              <a:rPr lang="en-US" sz="1600" dirty="0"/>
              <a:t> </a:t>
            </a:r>
            <a:r>
              <a:rPr lang="en-US" sz="1600" dirty="0" err="1"/>
              <a:t>chính</a:t>
            </a:r>
            <a:r>
              <a:rPr lang="en-US" sz="1600" dirty="0"/>
              <a:t> </a:t>
            </a:r>
            <a:r>
              <a:rPr lang="en-US" sz="1600" dirty="0" err="1"/>
              <a:t>thức</a:t>
            </a:r>
            <a:r>
              <a:rPr lang="en-US" sz="1600" dirty="0"/>
              <a:t>, </a:t>
            </a:r>
            <a:r>
              <a:rPr lang="en-US" sz="1600" dirty="0" err="1"/>
              <a:t>căn</a:t>
            </a:r>
            <a:r>
              <a:rPr lang="en-US" sz="1600" dirty="0"/>
              <a:t> </a:t>
            </a:r>
            <a:r>
              <a:rPr lang="en-US" sz="1600" dirty="0" err="1"/>
              <a:t>cứ</a:t>
            </a:r>
            <a:r>
              <a:rPr lang="en-US" sz="1600" dirty="0"/>
              <a:t> </a:t>
            </a:r>
            <a:r>
              <a:rPr lang="en-US" sz="1600" dirty="0" err="1"/>
              <a:t>vào</a:t>
            </a:r>
            <a:r>
              <a:rPr lang="en-US" sz="1600" dirty="0"/>
              <a:t> </a:t>
            </a:r>
            <a:r>
              <a:rPr lang="en-US" sz="1600" dirty="0" err="1"/>
              <a:t>nội</a:t>
            </a:r>
            <a:r>
              <a:rPr lang="en-US" sz="1600" dirty="0"/>
              <a:t> dung </a:t>
            </a:r>
            <a:r>
              <a:rPr lang="en-US" sz="1600" dirty="0" err="1"/>
              <a:t>thẩm</a:t>
            </a:r>
            <a:r>
              <a:rPr lang="en-US" sz="1600" dirty="0"/>
              <a:t> </a:t>
            </a:r>
            <a:r>
              <a:rPr lang="en-US" sz="1600" dirty="0" err="1"/>
              <a:t>định</a:t>
            </a:r>
            <a:r>
              <a:rPr lang="en-US" sz="1600" dirty="0"/>
              <a:t> </a:t>
            </a:r>
            <a:r>
              <a:rPr lang="en-US" sz="1600" dirty="0" err="1"/>
              <a:t>chính</a:t>
            </a:r>
            <a:r>
              <a:rPr lang="en-US" sz="1600" dirty="0"/>
              <a:t> </a:t>
            </a:r>
            <a:r>
              <a:rPr lang="en-US" sz="1600" dirty="0" err="1"/>
              <a:t>thức</a:t>
            </a:r>
            <a:r>
              <a:rPr lang="en-US" sz="1600" dirty="0"/>
              <a:t>, </a:t>
            </a:r>
            <a:r>
              <a:rPr lang="en-US" sz="1600" dirty="0" err="1"/>
              <a:t>Ủy</a:t>
            </a:r>
            <a:r>
              <a:rPr lang="en-US" sz="1600" dirty="0"/>
              <a:t> ban </a:t>
            </a:r>
            <a:r>
              <a:rPr lang="en-US" sz="1600" dirty="0" err="1"/>
              <a:t>Cạnh</a:t>
            </a:r>
            <a:r>
              <a:rPr lang="en-US" sz="1600" dirty="0"/>
              <a:t> </a:t>
            </a:r>
            <a:r>
              <a:rPr lang="en-US" sz="1600" dirty="0" err="1"/>
              <a:t>tranh</a:t>
            </a:r>
            <a:r>
              <a:rPr lang="en-US" sz="1600" dirty="0"/>
              <a:t> </a:t>
            </a:r>
            <a:r>
              <a:rPr lang="en-US" sz="1600" dirty="0" err="1"/>
              <a:t>Quốc</a:t>
            </a:r>
            <a:r>
              <a:rPr lang="en-US" sz="1600" dirty="0"/>
              <a:t> </a:t>
            </a:r>
            <a:r>
              <a:rPr lang="en-US" sz="1600" dirty="0" err="1"/>
              <a:t>gia</a:t>
            </a:r>
            <a:r>
              <a:rPr lang="en-US" sz="1600" dirty="0"/>
              <a:t> ra </a:t>
            </a:r>
            <a:r>
              <a:rPr lang="en-US" sz="1600" dirty="0" err="1"/>
              <a:t>quyết</a:t>
            </a:r>
            <a:r>
              <a:rPr lang="en-US" sz="1600" dirty="0"/>
              <a:t> </a:t>
            </a:r>
            <a:r>
              <a:rPr lang="en-US" sz="1600" dirty="0" err="1"/>
              <a:t>định</a:t>
            </a:r>
            <a:r>
              <a:rPr lang="en-US" sz="1600" dirty="0"/>
              <a:t> </a:t>
            </a:r>
            <a:r>
              <a:rPr lang="en-US" sz="1600" dirty="0" err="1"/>
              <a:t>về</a:t>
            </a:r>
            <a:r>
              <a:rPr lang="en-US" sz="1600" dirty="0"/>
              <a:t> </a:t>
            </a:r>
            <a:r>
              <a:rPr lang="en-US" sz="1600" dirty="0" err="1"/>
              <a:t>một</a:t>
            </a:r>
            <a:r>
              <a:rPr lang="en-US" sz="1600" dirty="0"/>
              <a:t> </a:t>
            </a:r>
            <a:r>
              <a:rPr lang="en-US" sz="1600" dirty="0" err="1"/>
              <a:t>trong</a:t>
            </a:r>
            <a:r>
              <a:rPr lang="en-US" sz="1600" dirty="0"/>
              <a:t> </a:t>
            </a:r>
            <a:r>
              <a:rPr lang="en-US" sz="1600" dirty="0" err="1"/>
              <a:t>các</a:t>
            </a:r>
            <a:r>
              <a:rPr lang="en-US" sz="1600" dirty="0"/>
              <a:t> </a:t>
            </a:r>
            <a:r>
              <a:rPr lang="en-US" sz="1600" dirty="0" err="1"/>
              <a:t>nội</a:t>
            </a:r>
            <a:r>
              <a:rPr lang="en-US" sz="1600" dirty="0"/>
              <a:t> dung:</a:t>
            </a:r>
          </a:p>
          <a:p>
            <a:r>
              <a:rPr lang="en-US" sz="1600" dirty="0" err="1"/>
              <a:t>Tập</a:t>
            </a:r>
            <a:r>
              <a:rPr lang="en-US" sz="1600" dirty="0"/>
              <a:t> </a:t>
            </a:r>
            <a:r>
              <a:rPr lang="en-US" sz="1600" dirty="0" err="1"/>
              <a:t>trung</a:t>
            </a:r>
            <a:r>
              <a:rPr lang="en-US" sz="1600" dirty="0"/>
              <a:t> </a:t>
            </a:r>
            <a:r>
              <a:rPr lang="en-US" sz="1600" dirty="0" err="1"/>
              <a:t>kinh</a:t>
            </a:r>
            <a:r>
              <a:rPr lang="en-US" sz="1600" dirty="0"/>
              <a:t> </a:t>
            </a:r>
            <a:r>
              <a:rPr lang="en-US" sz="1600" dirty="0" err="1"/>
              <a:t>tế</a:t>
            </a:r>
            <a:r>
              <a:rPr lang="en-US" sz="1600" dirty="0"/>
              <a:t> </a:t>
            </a:r>
            <a:r>
              <a:rPr lang="en-US" sz="1600" dirty="0" err="1"/>
              <a:t>được</a:t>
            </a:r>
            <a:r>
              <a:rPr lang="en-US" sz="1600" dirty="0"/>
              <a:t> </a:t>
            </a:r>
            <a:r>
              <a:rPr lang="en-US" sz="1600" dirty="0" err="1"/>
              <a:t>thực</a:t>
            </a:r>
            <a:r>
              <a:rPr lang="en-US" sz="1600" dirty="0"/>
              <a:t> </a:t>
            </a:r>
            <a:r>
              <a:rPr lang="en-US" sz="1600" dirty="0" err="1"/>
              <a:t>hiện</a:t>
            </a:r>
            <a:r>
              <a:rPr lang="en-US" sz="1600" dirty="0"/>
              <a:t>;</a:t>
            </a:r>
          </a:p>
          <a:p>
            <a:r>
              <a:rPr lang="en-US" sz="1600" dirty="0" err="1"/>
              <a:t>Tập</a:t>
            </a:r>
            <a:r>
              <a:rPr lang="en-US" sz="1600" dirty="0"/>
              <a:t> </a:t>
            </a:r>
            <a:r>
              <a:rPr lang="en-US" sz="1600" dirty="0" err="1"/>
              <a:t>trung</a:t>
            </a:r>
            <a:r>
              <a:rPr lang="en-US" sz="1600" dirty="0"/>
              <a:t> </a:t>
            </a:r>
            <a:r>
              <a:rPr lang="en-US" sz="1600" dirty="0" err="1"/>
              <a:t>kinh</a:t>
            </a:r>
            <a:r>
              <a:rPr lang="en-US" sz="1600" dirty="0"/>
              <a:t> </a:t>
            </a:r>
            <a:r>
              <a:rPr lang="en-US" sz="1600" dirty="0" err="1"/>
              <a:t>tế</a:t>
            </a:r>
            <a:r>
              <a:rPr lang="en-US" sz="1600" dirty="0"/>
              <a:t> </a:t>
            </a:r>
            <a:r>
              <a:rPr lang="en-US" sz="1600" dirty="0" err="1"/>
              <a:t>có</a:t>
            </a:r>
            <a:r>
              <a:rPr lang="en-US" sz="1600" dirty="0"/>
              <a:t> </a:t>
            </a:r>
            <a:r>
              <a:rPr lang="en-US" sz="1600" dirty="0" err="1"/>
              <a:t>điều</a:t>
            </a:r>
            <a:r>
              <a:rPr lang="en-US" sz="1600" dirty="0"/>
              <a:t> </a:t>
            </a:r>
            <a:r>
              <a:rPr lang="en-US" sz="1600" dirty="0" err="1"/>
              <a:t>kiện</a:t>
            </a:r>
            <a:r>
              <a:rPr lang="en-US" sz="1600" dirty="0"/>
              <a:t> </a:t>
            </a:r>
            <a:r>
              <a:rPr lang="en-US" sz="1600" dirty="0" err="1"/>
              <a:t>quy</a:t>
            </a:r>
            <a:r>
              <a:rPr lang="en-US" sz="1600" dirty="0"/>
              <a:t> </a:t>
            </a:r>
            <a:r>
              <a:rPr lang="en-US" sz="1600" dirty="0" err="1"/>
              <a:t>định</a:t>
            </a:r>
            <a:r>
              <a:rPr lang="en-US" sz="1600" dirty="0"/>
              <a:t> </a:t>
            </a:r>
            <a:r>
              <a:rPr lang="en-US" sz="1600" dirty="0" err="1"/>
              <a:t>tại</a:t>
            </a:r>
            <a:r>
              <a:rPr lang="en-US" sz="1600" dirty="0"/>
              <a:t> </a:t>
            </a:r>
            <a:r>
              <a:rPr lang="en-US" sz="1600" dirty="0" err="1"/>
              <a:t>Điều</a:t>
            </a:r>
            <a:r>
              <a:rPr lang="en-US" sz="1600" dirty="0"/>
              <a:t> 42</a:t>
            </a:r>
          </a:p>
          <a:p>
            <a:r>
              <a:rPr lang="en-US" sz="1600" dirty="0" err="1"/>
              <a:t>Tập</a:t>
            </a:r>
            <a:r>
              <a:rPr lang="en-US" sz="1600" dirty="0"/>
              <a:t> </a:t>
            </a:r>
            <a:r>
              <a:rPr lang="en-US" sz="1600" dirty="0" err="1"/>
              <a:t>trung</a:t>
            </a:r>
            <a:r>
              <a:rPr lang="en-US" sz="1600" dirty="0"/>
              <a:t> </a:t>
            </a:r>
            <a:r>
              <a:rPr lang="en-US" sz="1600" dirty="0" err="1"/>
              <a:t>kinh</a:t>
            </a:r>
            <a:r>
              <a:rPr lang="en-US" sz="1600" dirty="0"/>
              <a:t> </a:t>
            </a:r>
            <a:r>
              <a:rPr lang="en-US" sz="1600" dirty="0" err="1"/>
              <a:t>tế</a:t>
            </a:r>
            <a:r>
              <a:rPr lang="en-US" sz="1600" dirty="0"/>
              <a:t> </a:t>
            </a:r>
            <a:r>
              <a:rPr lang="en-US" sz="1600" dirty="0" err="1"/>
              <a:t>thuộc</a:t>
            </a:r>
            <a:r>
              <a:rPr lang="en-US" sz="1600" dirty="0"/>
              <a:t> </a:t>
            </a:r>
            <a:r>
              <a:rPr lang="en-US" sz="1600" dirty="0" err="1"/>
              <a:t>trường</a:t>
            </a:r>
            <a:r>
              <a:rPr lang="en-US" sz="1600" dirty="0"/>
              <a:t> </a:t>
            </a:r>
            <a:r>
              <a:rPr lang="en-US" sz="1600" dirty="0" err="1"/>
              <a:t>hợp</a:t>
            </a:r>
            <a:r>
              <a:rPr lang="en-US" sz="1600" dirty="0"/>
              <a:t> </a:t>
            </a:r>
            <a:r>
              <a:rPr lang="en-US" sz="1600" dirty="0" err="1"/>
              <a:t>bị</a:t>
            </a:r>
            <a:r>
              <a:rPr lang="en-US" sz="1600" dirty="0"/>
              <a:t> </a:t>
            </a:r>
            <a:r>
              <a:rPr lang="en-US" sz="1600" dirty="0" err="1"/>
              <a:t>cấm</a:t>
            </a:r>
            <a:r>
              <a:rPr lang="en-US" sz="1600" dirty="0"/>
              <a:t>.</a:t>
            </a:r>
            <a:r>
              <a:rPr lang="en-US" sz="1600" b="1" dirty="0"/>
              <a:t> </a:t>
            </a:r>
          </a:p>
          <a:p>
            <a:pPr marL="0" indent="0">
              <a:buNone/>
            </a:pPr>
            <a:r>
              <a:rPr lang="en-US" sz="1600" b="1" dirty="0"/>
              <a:t>@	</a:t>
            </a:r>
            <a:r>
              <a:rPr lang="en-US" sz="1600" b="1" dirty="0" err="1"/>
              <a:t>Xác</a:t>
            </a:r>
            <a:r>
              <a:rPr lang="en-US" sz="1600" b="1" dirty="0"/>
              <a:t> </a:t>
            </a:r>
            <a:r>
              <a:rPr lang="en-US" sz="1600" b="1" dirty="0" err="1"/>
              <a:t>định</a:t>
            </a:r>
            <a:r>
              <a:rPr lang="en-US" sz="1600" b="1" dirty="0"/>
              <a:t> </a:t>
            </a:r>
            <a:r>
              <a:rPr lang="en-US" sz="1600" b="1" dirty="0" err="1"/>
              <a:t>các</a:t>
            </a:r>
            <a:r>
              <a:rPr lang="en-US" sz="1600" b="1" dirty="0"/>
              <a:t> </a:t>
            </a:r>
            <a:r>
              <a:rPr lang="en-US" sz="1600" b="1" dirty="0" err="1"/>
              <a:t>hành</a:t>
            </a:r>
            <a:r>
              <a:rPr lang="en-US" sz="1600" b="1" dirty="0"/>
              <a:t> vi </a:t>
            </a:r>
            <a:r>
              <a:rPr lang="en-US" sz="1600" b="1" dirty="0" err="1"/>
              <a:t>tập</a:t>
            </a:r>
            <a:r>
              <a:rPr lang="en-US" sz="1600" b="1" dirty="0"/>
              <a:t> </a:t>
            </a:r>
            <a:r>
              <a:rPr lang="en-US" sz="1600" b="1" dirty="0" err="1"/>
              <a:t>trung</a:t>
            </a:r>
            <a:r>
              <a:rPr lang="en-US" sz="1600" b="1" dirty="0"/>
              <a:t> </a:t>
            </a:r>
            <a:r>
              <a:rPr lang="en-US" sz="1600" b="1" dirty="0" err="1"/>
              <a:t>kinh</a:t>
            </a:r>
            <a:r>
              <a:rPr lang="en-US" sz="1600" b="1" dirty="0"/>
              <a:t> </a:t>
            </a:r>
            <a:r>
              <a:rPr lang="en-US" sz="1600" b="1" dirty="0" err="1"/>
              <a:t>tế</a:t>
            </a:r>
            <a:r>
              <a:rPr lang="en-US" sz="1600" b="1" dirty="0"/>
              <a:t> </a:t>
            </a:r>
            <a:r>
              <a:rPr lang="en-US" sz="1600" b="1" dirty="0" err="1"/>
              <a:t>bị</a:t>
            </a:r>
            <a:r>
              <a:rPr lang="en-US" sz="1600" b="1" dirty="0"/>
              <a:t> </a:t>
            </a:r>
            <a:r>
              <a:rPr lang="en-US" sz="1600" b="1" dirty="0" err="1"/>
              <a:t>cấm</a:t>
            </a:r>
            <a:r>
              <a:rPr lang="en-US" sz="1600" b="1" dirty="0"/>
              <a:t> </a:t>
            </a:r>
            <a:r>
              <a:rPr lang="en-US" sz="1600" b="1" dirty="0" err="1"/>
              <a:t>không</a:t>
            </a:r>
            <a:r>
              <a:rPr lang="en-US" sz="1600" b="1" dirty="0"/>
              <a:t> </a:t>
            </a:r>
            <a:r>
              <a:rPr lang="en-US" sz="1600" b="1" dirty="0" err="1"/>
              <a:t>chỉ</a:t>
            </a:r>
            <a:r>
              <a:rPr lang="en-US" sz="1600" b="1" dirty="0"/>
              <a:t> </a:t>
            </a:r>
            <a:r>
              <a:rPr lang="en-US" sz="1600" b="1" dirty="0" err="1"/>
              <a:t>dựa</a:t>
            </a:r>
            <a:r>
              <a:rPr lang="en-US" sz="1600" b="1" dirty="0"/>
              <a:t> </a:t>
            </a:r>
            <a:r>
              <a:rPr lang="en-US" sz="1600" b="1" dirty="0" err="1"/>
              <a:t>vào</a:t>
            </a:r>
            <a:r>
              <a:rPr lang="en-US" sz="1600" b="1" dirty="0"/>
              <a:t> </a:t>
            </a:r>
            <a:r>
              <a:rPr lang="en-US" sz="1600" b="1" dirty="0" err="1"/>
              <a:t>thị</a:t>
            </a:r>
            <a:r>
              <a:rPr lang="en-US" sz="1600" b="1" dirty="0"/>
              <a:t> </a:t>
            </a:r>
            <a:r>
              <a:rPr lang="en-US" sz="1600" b="1" dirty="0" err="1"/>
              <a:t>phần</a:t>
            </a:r>
            <a:r>
              <a:rPr lang="en-US" sz="1600" b="1" dirty="0"/>
              <a:t> </a:t>
            </a:r>
            <a:r>
              <a:rPr lang="en-US" sz="1600" b="1" dirty="0" err="1"/>
              <a:t>kết</a:t>
            </a:r>
            <a:r>
              <a:rPr lang="en-US" sz="1600" b="1" dirty="0"/>
              <a:t> </a:t>
            </a:r>
            <a:r>
              <a:rPr lang="en-US" sz="1600" b="1" dirty="0" err="1"/>
              <a:t>hợp</a:t>
            </a:r>
            <a:r>
              <a:rPr lang="en-US" sz="1600" b="1" dirty="0"/>
              <a:t> </a:t>
            </a:r>
            <a:r>
              <a:rPr lang="en-US" sz="1600" b="1" dirty="0" err="1"/>
              <a:t>của</a:t>
            </a:r>
            <a:r>
              <a:rPr lang="en-US" sz="1600" b="1" dirty="0"/>
              <a:t> </a:t>
            </a:r>
            <a:r>
              <a:rPr lang="en-US" sz="1600" b="1" dirty="0" err="1"/>
              <a:t>các</a:t>
            </a:r>
            <a:r>
              <a:rPr lang="en-US" sz="1600" b="1" dirty="0"/>
              <a:t> </a:t>
            </a:r>
            <a:r>
              <a:rPr lang="en-US" sz="1600" b="1" dirty="0" err="1"/>
              <a:t>doanh</a:t>
            </a:r>
            <a:r>
              <a:rPr lang="en-US" sz="1600" b="1" dirty="0"/>
              <a:t> </a:t>
            </a:r>
            <a:r>
              <a:rPr lang="en-US" sz="1600" b="1" dirty="0" err="1"/>
              <a:t>nghiệp</a:t>
            </a:r>
            <a:r>
              <a:rPr lang="en-US" sz="1600" b="1" dirty="0"/>
              <a:t> </a:t>
            </a:r>
            <a:r>
              <a:rPr lang="en-US" sz="1600" b="1" dirty="0" err="1"/>
              <a:t>tập</a:t>
            </a:r>
            <a:r>
              <a:rPr lang="en-US" sz="1600" b="1" dirty="0"/>
              <a:t> </a:t>
            </a:r>
            <a:r>
              <a:rPr lang="en-US" sz="1600" b="1" dirty="0" err="1"/>
              <a:t>trung</a:t>
            </a:r>
            <a:endParaRPr lang="en-US" sz="1600" dirty="0"/>
          </a:p>
          <a:p>
            <a:r>
              <a:rPr lang="en-US" sz="1600" dirty="0" err="1"/>
              <a:t>Luật</a:t>
            </a:r>
            <a:r>
              <a:rPr lang="en-US" sz="1600" dirty="0"/>
              <a:t> </a:t>
            </a:r>
            <a:r>
              <a:rPr lang="en-US" sz="1600" dirty="0" err="1"/>
              <a:t>Cạnh</a:t>
            </a:r>
            <a:r>
              <a:rPr lang="en-US" sz="1600" dirty="0"/>
              <a:t> </a:t>
            </a:r>
            <a:r>
              <a:rPr lang="en-US" sz="1600" dirty="0" err="1"/>
              <a:t>tranh</a:t>
            </a:r>
            <a:r>
              <a:rPr lang="en-US" sz="1600" dirty="0"/>
              <a:t> 2004: </a:t>
            </a:r>
            <a:r>
              <a:rPr lang="en-US" sz="1600" dirty="0" err="1"/>
              <a:t>Hành</a:t>
            </a:r>
            <a:r>
              <a:rPr lang="en-US" sz="1600" dirty="0"/>
              <a:t> vi </a:t>
            </a:r>
            <a:r>
              <a:rPr lang="en-US" sz="1600" dirty="0" err="1"/>
              <a:t>tập</a:t>
            </a:r>
            <a:r>
              <a:rPr lang="en-US" sz="1600" dirty="0"/>
              <a:t> </a:t>
            </a:r>
            <a:r>
              <a:rPr lang="en-US" sz="1600" dirty="0" err="1"/>
              <a:t>trung</a:t>
            </a:r>
            <a:r>
              <a:rPr lang="en-US" sz="1600" dirty="0"/>
              <a:t> </a:t>
            </a:r>
            <a:r>
              <a:rPr lang="en-US" sz="1600" dirty="0" err="1"/>
              <a:t>kinh</a:t>
            </a:r>
            <a:r>
              <a:rPr lang="en-US" sz="1600" dirty="0"/>
              <a:t> </a:t>
            </a:r>
            <a:r>
              <a:rPr lang="en-US" sz="1600" dirty="0" err="1"/>
              <a:t>tế</a:t>
            </a:r>
            <a:r>
              <a:rPr lang="en-US" sz="1600" dirty="0"/>
              <a:t> </a:t>
            </a:r>
            <a:r>
              <a:rPr lang="en-US" sz="1600" dirty="0" err="1"/>
              <a:t>bị</a:t>
            </a:r>
            <a:r>
              <a:rPr lang="en-US" sz="1600" dirty="0"/>
              <a:t> </a:t>
            </a:r>
            <a:r>
              <a:rPr lang="en-US" sz="1600" dirty="0" err="1"/>
              <a:t>cấm</a:t>
            </a:r>
            <a:r>
              <a:rPr lang="en-US" sz="1600" dirty="0"/>
              <a:t> </a:t>
            </a:r>
            <a:r>
              <a:rPr lang="en-US" sz="1600" dirty="0" err="1"/>
              <a:t>nếu</a:t>
            </a:r>
            <a:r>
              <a:rPr lang="en-US" sz="1600" dirty="0"/>
              <a:t> </a:t>
            </a:r>
            <a:r>
              <a:rPr lang="en-US" sz="1600" dirty="0" err="1"/>
              <a:t>thị</a:t>
            </a:r>
            <a:r>
              <a:rPr lang="en-US" sz="1600" dirty="0"/>
              <a:t> </a:t>
            </a:r>
            <a:r>
              <a:rPr lang="en-US" sz="1600" dirty="0" err="1"/>
              <a:t>phần</a:t>
            </a:r>
            <a:r>
              <a:rPr lang="en-US" sz="1600" dirty="0"/>
              <a:t> </a:t>
            </a:r>
            <a:r>
              <a:rPr lang="en-US" sz="1600" dirty="0" err="1"/>
              <a:t>kết</a:t>
            </a:r>
            <a:r>
              <a:rPr lang="en-US" sz="1600" dirty="0"/>
              <a:t> </a:t>
            </a:r>
            <a:r>
              <a:rPr lang="en-US" sz="1600" dirty="0" err="1"/>
              <a:t>hợp</a:t>
            </a:r>
            <a:r>
              <a:rPr lang="en-US" sz="1600" dirty="0"/>
              <a:t> </a:t>
            </a:r>
            <a:r>
              <a:rPr lang="en-US" sz="1600" dirty="0" err="1"/>
              <a:t>của</a:t>
            </a:r>
            <a:r>
              <a:rPr lang="en-US" sz="1600" dirty="0"/>
              <a:t> </a:t>
            </a:r>
            <a:r>
              <a:rPr lang="en-US" sz="1600" dirty="0" err="1"/>
              <a:t>các</a:t>
            </a:r>
            <a:r>
              <a:rPr lang="en-US" sz="1600" dirty="0"/>
              <a:t> </a:t>
            </a:r>
            <a:r>
              <a:rPr lang="en-US" sz="1600" dirty="0" err="1"/>
              <a:t>doanh</a:t>
            </a:r>
            <a:r>
              <a:rPr lang="en-US" sz="1600" dirty="0"/>
              <a:t> </a:t>
            </a:r>
            <a:r>
              <a:rPr lang="en-US" sz="1600" dirty="0" err="1"/>
              <a:t>nghiệp</a:t>
            </a:r>
            <a:r>
              <a:rPr lang="en-US" sz="1600" dirty="0"/>
              <a:t> </a:t>
            </a:r>
            <a:r>
              <a:rPr lang="en-US" sz="1600" dirty="0" err="1"/>
              <a:t>tham</a:t>
            </a:r>
            <a:r>
              <a:rPr lang="en-US" sz="1600" dirty="0"/>
              <a:t> </a:t>
            </a:r>
            <a:r>
              <a:rPr lang="en-US" sz="1600" dirty="0" err="1"/>
              <a:t>gia</a:t>
            </a:r>
            <a:r>
              <a:rPr lang="en-US" sz="1600" dirty="0"/>
              <a:t> </a:t>
            </a:r>
            <a:r>
              <a:rPr lang="en-US" sz="1600" dirty="0" err="1"/>
              <a:t>tập</a:t>
            </a:r>
            <a:r>
              <a:rPr lang="en-US" sz="1600" dirty="0"/>
              <a:t> </a:t>
            </a:r>
            <a:r>
              <a:rPr lang="en-US" sz="1600" dirty="0" err="1"/>
              <a:t>trung</a:t>
            </a:r>
            <a:r>
              <a:rPr lang="en-US" sz="1600" dirty="0"/>
              <a:t> </a:t>
            </a:r>
            <a:r>
              <a:rPr lang="en-US" sz="1600" dirty="0" err="1"/>
              <a:t>kinh</a:t>
            </a:r>
            <a:r>
              <a:rPr lang="en-US" sz="1600" dirty="0"/>
              <a:t> </a:t>
            </a:r>
            <a:r>
              <a:rPr lang="en-US" sz="1600" dirty="0" err="1"/>
              <a:t>tế</a:t>
            </a:r>
            <a:r>
              <a:rPr lang="en-US" sz="1600" dirty="0"/>
              <a:t> </a:t>
            </a:r>
            <a:r>
              <a:rPr lang="en-US" sz="1600" dirty="0" err="1"/>
              <a:t>chiếm</a:t>
            </a:r>
            <a:r>
              <a:rPr lang="en-US" sz="1600" dirty="0"/>
              <a:t> </a:t>
            </a:r>
            <a:r>
              <a:rPr lang="en-US" sz="1600" dirty="0" err="1"/>
              <a:t>trên</a:t>
            </a:r>
            <a:r>
              <a:rPr lang="en-US" sz="1600" dirty="0"/>
              <a:t> 50% </a:t>
            </a:r>
            <a:r>
              <a:rPr lang="en-US" sz="1600" dirty="0" err="1"/>
              <a:t>trên</a:t>
            </a:r>
            <a:r>
              <a:rPr lang="en-US" sz="1600" dirty="0"/>
              <a:t> </a:t>
            </a:r>
            <a:r>
              <a:rPr lang="en-US" sz="1600" dirty="0" err="1"/>
              <a:t>thị</a:t>
            </a:r>
            <a:r>
              <a:rPr lang="en-US" sz="1600" dirty="0"/>
              <a:t> </a:t>
            </a:r>
            <a:r>
              <a:rPr lang="en-US" sz="1600" dirty="0" err="1"/>
              <a:t>trường</a:t>
            </a:r>
            <a:r>
              <a:rPr lang="en-US" sz="1600" dirty="0"/>
              <a:t> </a:t>
            </a:r>
            <a:r>
              <a:rPr lang="en-US" sz="1600" dirty="0" err="1"/>
              <a:t>liên</a:t>
            </a:r>
            <a:r>
              <a:rPr lang="en-US" sz="1600" dirty="0"/>
              <a:t> </a:t>
            </a:r>
            <a:r>
              <a:rPr lang="en-US" sz="1600" dirty="0" err="1"/>
              <a:t>quan</a:t>
            </a:r>
            <a:r>
              <a:rPr lang="en-US" sz="1600" dirty="0"/>
              <a:t>.</a:t>
            </a:r>
          </a:p>
          <a:p>
            <a:pPr marL="0" indent="0">
              <a:buNone/>
            </a:pPr>
            <a:r>
              <a:rPr lang="en-US" sz="1600" dirty="0" err="1"/>
              <a:t>Luật</a:t>
            </a:r>
            <a:r>
              <a:rPr lang="en-US" sz="1600" dirty="0"/>
              <a:t> </a:t>
            </a:r>
            <a:r>
              <a:rPr lang="en-US" sz="1600" dirty="0" err="1"/>
              <a:t>Cạnh</a:t>
            </a:r>
            <a:r>
              <a:rPr lang="en-US" sz="1600" dirty="0"/>
              <a:t> </a:t>
            </a:r>
            <a:r>
              <a:rPr lang="en-US" sz="1600" dirty="0" err="1"/>
              <a:t>tranh</a:t>
            </a:r>
            <a:r>
              <a:rPr lang="en-US" sz="1600" dirty="0"/>
              <a:t> 2018 </a:t>
            </a:r>
            <a:r>
              <a:rPr lang="en-US" sz="1600" dirty="0" err="1"/>
              <a:t>xác</a:t>
            </a:r>
            <a:r>
              <a:rPr lang="en-US" sz="1600" dirty="0"/>
              <a:t> </a:t>
            </a:r>
            <a:r>
              <a:rPr lang="en-US" sz="1600" dirty="0" err="1"/>
              <a:t>định</a:t>
            </a:r>
            <a:r>
              <a:rPr lang="en-US" sz="1600" dirty="0"/>
              <a:t> </a:t>
            </a:r>
            <a:r>
              <a:rPr lang="en-US" sz="1600" dirty="0" err="1"/>
              <a:t>các</a:t>
            </a:r>
            <a:r>
              <a:rPr lang="en-US" sz="1600" dirty="0"/>
              <a:t> </a:t>
            </a:r>
            <a:r>
              <a:rPr lang="en-US" sz="1600" dirty="0" err="1"/>
              <a:t>hành</a:t>
            </a:r>
            <a:r>
              <a:rPr lang="en-US" sz="1600" dirty="0"/>
              <a:t> vi </a:t>
            </a:r>
            <a:r>
              <a:rPr lang="en-US" sz="1600" dirty="0" err="1"/>
              <a:t>tập</a:t>
            </a:r>
            <a:r>
              <a:rPr lang="en-US" sz="1600" dirty="0"/>
              <a:t> </a:t>
            </a:r>
            <a:r>
              <a:rPr lang="en-US" sz="1600" dirty="0" err="1"/>
              <a:t>trung</a:t>
            </a:r>
            <a:r>
              <a:rPr lang="en-US" sz="1600" dirty="0"/>
              <a:t> </a:t>
            </a:r>
            <a:r>
              <a:rPr lang="en-US" sz="1600" dirty="0" err="1"/>
              <a:t>kinh</a:t>
            </a:r>
            <a:r>
              <a:rPr lang="en-US" sz="1600" dirty="0"/>
              <a:t> </a:t>
            </a:r>
            <a:r>
              <a:rPr lang="en-US" sz="1600" dirty="0" err="1"/>
              <a:t>tế</a:t>
            </a:r>
            <a:r>
              <a:rPr lang="en-US" sz="1600" dirty="0"/>
              <a:t> </a:t>
            </a:r>
            <a:r>
              <a:rPr lang="en-US" sz="1600" dirty="0" err="1"/>
              <a:t>bị</a:t>
            </a:r>
            <a:r>
              <a:rPr lang="en-US" sz="1600" dirty="0"/>
              <a:t> </a:t>
            </a:r>
            <a:r>
              <a:rPr lang="en-US" sz="1600" dirty="0" err="1"/>
              <a:t>cấm</a:t>
            </a:r>
            <a:r>
              <a:rPr lang="en-US" sz="1600" dirty="0"/>
              <a:t> </a:t>
            </a:r>
            <a:r>
              <a:rPr lang="en-US" sz="1600" dirty="0" err="1"/>
              <a:t>dựa</a:t>
            </a:r>
            <a:r>
              <a:rPr lang="en-US" sz="1600" dirty="0"/>
              <a:t> </a:t>
            </a:r>
            <a:r>
              <a:rPr lang="en-US" sz="1600" dirty="0" err="1"/>
              <a:t>trên</a:t>
            </a:r>
            <a:r>
              <a:rPr lang="en-US" sz="1600" dirty="0"/>
              <a:t> </a:t>
            </a:r>
            <a:r>
              <a:rPr lang="en-US" sz="1600" dirty="0" err="1"/>
              <a:t>đánh</a:t>
            </a:r>
            <a:r>
              <a:rPr lang="en-US" sz="1600" dirty="0"/>
              <a:t> </a:t>
            </a:r>
            <a:r>
              <a:rPr lang="en-US" sz="1600" dirty="0" err="1"/>
              <a:t>giá</a:t>
            </a:r>
            <a:r>
              <a:rPr lang="en-US" sz="1600" dirty="0"/>
              <a:t> </a:t>
            </a:r>
            <a:r>
              <a:rPr lang="en-US" sz="1600" dirty="0" err="1"/>
              <a:t>hành</a:t>
            </a:r>
            <a:r>
              <a:rPr lang="en-US" sz="1600" dirty="0"/>
              <a:t> vi </a:t>
            </a:r>
            <a:r>
              <a:rPr lang="en-US" sz="1600" dirty="0" err="1"/>
              <a:t>tập</a:t>
            </a:r>
            <a:r>
              <a:rPr lang="en-US" sz="1600" dirty="0"/>
              <a:t> </a:t>
            </a:r>
            <a:r>
              <a:rPr lang="en-US" sz="1600" dirty="0" err="1"/>
              <a:t>trung</a:t>
            </a:r>
            <a:r>
              <a:rPr lang="en-US" sz="1600" dirty="0"/>
              <a:t> </a:t>
            </a:r>
            <a:r>
              <a:rPr lang="en-US" sz="1600" dirty="0" err="1"/>
              <a:t>kinh</a:t>
            </a:r>
            <a:r>
              <a:rPr lang="en-US" sz="1600" dirty="0"/>
              <a:t> </a:t>
            </a:r>
            <a:r>
              <a:rPr lang="en-US" sz="1600" dirty="0" err="1"/>
              <a:t>tế</a:t>
            </a:r>
            <a:r>
              <a:rPr lang="en-US" sz="1600" dirty="0"/>
              <a:t> </a:t>
            </a:r>
            <a:r>
              <a:rPr lang="en-US" sz="1600" dirty="0" err="1"/>
              <a:t>đó</a:t>
            </a:r>
            <a:r>
              <a:rPr lang="en-US" sz="1600" dirty="0"/>
              <a:t> </a:t>
            </a:r>
            <a:r>
              <a:rPr lang="en-US" sz="1600" dirty="0" err="1"/>
              <a:t>có</a:t>
            </a:r>
            <a:r>
              <a:rPr lang="en-US" sz="1600" dirty="0"/>
              <a:t> </a:t>
            </a:r>
            <a:r>
              <a:rPr lang="en-US" sz="1600" dirty="0" err="1"/>
              <a:t>gây</a:t>
            </a:r>
            <a:r>
              <a:rPr lang="en-US" sz="1600" dirty="0"/>
              <a:t> </a:t>
            </a:r>
            <a:r>
              <a:rPr lang="en-US" sz="1600" dirty="0" err="1"/>
              <a:t>tác</a:t>
            </a:r>
            <a:r>
              <a:rPr lang="en-US" sz="1600" dirty="0"/>
              <a:t> </a:t>
            </a:r>
            <a:r>
              <a:rPr lang="en-US" sz="1600" dirty="0" err="1"/>
              <a:t>động</a:t>
            </a:r>
            <a:r>
              <a:rPr lang="en-US" sz="1600" dirty="0"/>
              <a:t> </a:t>
            </a:r>
            <a:r>
              <a:rPr lang="en-US" sz="1600" dirty="0" err="1"/>
              <a:t>hoặc</a:t>
            </a:r>
            <a:r>
              <a:rPr lang="en-US" sz="1600" dirty="0"/>
              <a:t> </a:t>
            </a:r>
            <a:r>
              <a:rPr lang="en-US" sz="1600" dirty="0" err="1"/>
              <a:t>có</a:t>
            </a:r>
            <a:r>
              <a:rPr lang="en-US" sz="1600" dirty="0"/>
              <a:t> </a:t>
            </a:r>
            <a:r>
              <a:rPr lang="en-US" sz="1600" dirty="0" err="1"/>
              <a:t>khả</a:t>
            </a:r>
            <a:r>
              <a:rPr lang="en-US" sz="1600" dirty="0"/>
              <a:t> </a:t>
            </a:r>
            <a:r>
              <a:rPr lang="en-US" sz="1600" dirty="0" err="1"/>
              <a:t>năng</a:t>
            </a:r>
            <a:r>
              <a:rPr lang="en-US" sz="1600" dirty="0"/>
              <a:t> </a:t>
            </a:r>
            <a:r>
              <a:rPr lang="en-US" sz="1600" dirty="0" err="1"/>
              <a:t>gây</a:t>
            </a:r>
            <a:r>
              <a:rPr lang="en-US" sz="1600" dirty="0"/>
              <a:t> </a:t>
            </a:r>
            <a:r>
              <a:rPr lang="en-US" sz="1600" dirty="0" err="1"/>
              <a:t>tác</a:t>
            </a:r>
            <a:r>
              <a:rPr lang="en-US" sz="1600" dirty="0"/>
              <a:t> </a:t>
            </a:r>
            <a:r>
              <a:rPr lang="en-US" sz="1600" dirty="0" err="1"/>
              <a:t>động</a:t>
            </a:r>
            <a:r>
              <a:rPr lang="en-US" sz="1600" dirty="0"/>
              <a:t> </a:t>
            </a:r>
            <a:r>
              <a:rPr lang="en-US" sz="1600" dirty="0" err="1"/>
              <a:t>hạn</a:t>
            </a:r>
            <a:r>
              <a:rPr lang="en-US" sz="1600" dirty="0"/>
              <a:t> </a:t>
            </a:r>
            <a:r>
              <a:rPr lang="en-US" sz="1600" dirty="0" err="1"/>
              <a:t>chế</a:t>
            </a:r>
            <a:r>
              <a:rPr lang="en-US" sz="1600" dirty="0"/>
              <a:t> </a:t>
            </a:r>
            <a:r>
              <a:rPr lang="en-US" sz="1600" dirty="0" err="1"/>
              <a:t>cạnh</a:t>
            </a:r>
            <a:r>
              <a:rPr lang="en-US" sz="1600" dirty="0"/>
              <a:t> </a:t>
            </a:r>
            <a:r>
              <a:rPr lang="en-US" sz="1600" dirty="0" err="1"/>
              <a:t>tranh</a:t>
            </a:r>
            <a:r>
              <a:rPr lang="en-US" sz="1600" dirty="0"/>
              <a:t> </a:t>
            </a:r>
            <a:r>
              <a:rPr lang="en-US" sz="1600" dirty="0" err="1"/>
              <a:t>một</a:t>
            </a:r>
            <a:r>
              <a:rPr lang="en-US" sz="1600" dirty="0"/>
              <a:t> </a:t>
            </a:r>
            <a:r>
              <a:rPr lang="en-US" sz="1600" dirty="0" err="1"/>
              <a:t>cách</a:t>
            </a:r>
            <a:r>
              <a:rPr lang="en-US" sz="1600" dirty="0"/>
              <a:t> </a:t>
            </a:r>
            <a:r>
              <a:rPr lang="en-US" sz="1600" dirty="0" err="1"/>
              <a:t>đáng</a:t>
            </a:r>
            <a:r>
              <a:rPr lang="en-US" sz="1600" dirty="0"/>
              <a:t> </a:t>
            </a:r>
            <a:r>
              <a:rPr lang="en-US" sz="1600" dirty="0" err="1"/>
              <a:t>kể</a:t>
            </a:r>
            <a:r>
              <a:rPr lang="en-US" sz="1600" dirty="0"/>
              <a:t> </a:t>
            </a:r>
            <a:r>
              <a:rPr lang="en-US" sz="1600" dirty="0" err="1"/>
              <a:t>trên</a:t>
            </a:r>
            <a:r>
              <a:rPr lang="en-US" sz="1600" dirty="0"/>
              <a:t> </a:t>
            </a:r>
            <a:r>
              <a:rPr lang="en-US" sz="1600" dirty="0" err="1"/>
              <a:t>thị</a:t>
            </a:r>
            <a:r>
              <a:rPr lang="en-US" sz="1600" dirty="0"/>
              <a:t> </a:t>
            </a:r>
            <a:r>
              <a:rPr lang="en-US" sz="1600" dirty="0" err="1"/>
              <a:t>trường</a:t>
            </a:r>
            <a:r>
              <a:rPr lang="en-US" sz="1600" dirty="0"/>
              <a:t> </a:t>
            </a:r>
            <a:r>
              <a:rPr lang="en-US" sz="1600" dirty="0" err="1"/>
              <a:t>Việt</a:t>
            </a:r>
            <a:r>
              <a:rPr lang="en-US" sz="1600" dirty="0"/>
              <a:t> Nam.</a:t>
            </a:r>
          </a:p>
          <a:p>
            <a:pPr marL="0" indent="0">
              <a:buNone/>
            </a:pPr>
            <a:r>
              <a:rPr lang="en-US" sz="1600" b="1" dirty="0"/>
              <a:t>@	</a:t>
            </a:r>
            <a:r>
              <a:rPr lang="en-US" sz="1600" b="1" dirty="0" err="1"/>
              <a:t>Bỏ</a:t>
            </a:r>
            <a:r>
              <a:rPr lang="en-US" sz="1600" b="1" dirty="0"/>
              <a:t> </a:t>
            </a:r>
            <a:r>
              <a:rPr lang="en-US" sz="1600" b="1" dirty="0" err="1"/>
              <a:t>quy</a:t>
            </a:r>
            <a:r>
              <a:rPr lang="en-US" sz="1600" b="1" dirty="0"/>
              <a:t> </a:t>
            </a:r>
            <a:r>
              <a:rPr lang="en-US" sz="1600" b="1" dirty="0" err="1"/>
              <a:t>định</a:t>
            </a:r>
            <a:r>
              <a:rPr lang="en-US" sz="1600" b="1" dirty="0"/>
              <a:t> </a:t>
            </a:r>
            <a:r>
              <a:rPr lang="en-US" sz="1600" b="1" dirty="0" err="1"/>
              <a:t>miễn</a:t>
            </a:r>
            <a:r>
              <a:rPr lang="en-US" sz="1600" b="1" dirty="0"/>
              <a:t> </a:t>
            </a:r>
            <a:r>
              <a:rPr lang="en-US" sz="1600" b="1" dirty="0" err="1"/>
              <a:t>trừ</a:t>
            </a:r>
            <a:r>
              <a:rPr lang="en-US" sz="1600" b="1" dirty="0"/>
              <a:t> </a:t>
            </a:r>
            <a:r>
              <a:rPr lang="en-US" sz="1600" b="1" dirty="0" err="1"/>
              <a:t>đối</a:t>
            </a:r>
            <a:r>
              <a:rPr lang="en-US" sz="1600" b="1" dirty="0"/>
              <a:t> </a:t>
            </a:r>
            <a:r>
              <a:rPr lang="en-US" sz="1600" b="1" dirty="0" err="1"/>
              <a:t>với</a:t>
            </a:r>
            <a:r>
              <a:rPr lang="en-US" sz="1600" b="1" dirty="0"/>
              <a:t> </a:t>
            </a:r>
            <a:r>
              <a:rPr lang="en-US" sz="1600" b="1" dirty="0" err="1"/>
              <a:t>hành</a:t>
            </a:r>
            <a:r>
              <a:rPr lang="en-US" sz="1600" b="1" dirty="0"/>
              <a:t> vi </a:t>
            </a:r>
            <a:r>
              <a:rPr lang="en-US" sz="1600" b="1" dirty="0" err="1"/>
              <a:t>tập</a:t>
            </a:r>
            <a:r>
              <a:rPr lang="en-US" sz="1600" b="1" dirty="0"/>
              <a:t> </a:t>
            </a:r>
            <a:r>
              <a:rPr lang="en-US" sz="1600" b="1" dirty="0" err="1"/>
              <a:t>trung</a:t>
            </a:r>
            <a:r>
              <a:rPr lang="en-US" sz="1600" b="1" dirty="0"/>
              <a:t> </a:t>
            </a:r>
            <a:r>
              <a:rPr lang="en-US" sz="1600" b="1" dirty="0" err="1"/>
              <a:t>kinh</a:t>
            </a:r>
            <a:r>
              <a:rPr lang="en-US" sz="1600" b="1" dirty="0"/>
              <a:t> </a:t>
            </a:r>
            <a:r>
              <a:rPr lang="en-US" sz="1600" b="1" dirty="0" err="1"/>
              <a:t>tế</a:t>
            </a:r>
            <a:endParaRPr lang="en-US" sz="1600" dirty="0"/>
          </a:p>
          <a:p>
            <a:pPr marL="0" indent="0">
              <a:buNone/>
            </a:pPr>
            <a:r>
              <a:rPr lang="en-US" sz="1600" dirty="0"/>
              <a:t>	</a:t>
            </a:r>
            <a:r>
              <a:rPr lang="en-US" sz="1600" dirty="0" err="1"/>
              <a:t>Miễn</a:t>
            </a:r>
            <a:r>
              <a:rPr lang="en-US" sz="1600" dirty="0"/>
              <a:t> </a:t>
            </a:r>
            <a:r>
              <a:rPr lang="en-US" sz="1600" dirty="0" err="1"/>
              <a:t>trừ</a:t>
            </a:r>
            <a:r>
              <a:rPr lang="en-US" sz="1600" dirty="0"/>
              <a:t> </a:t>
            </a:r>
            <a:r>
              <a:rPr lang="en-US" sz="1600" dirty="0" err="1"/>
              <a:t>đối</a:t>
            </a:r>
            <a:r>
              <a:rPr lang="en-US" sz="1600" dirty="0"/>
              <a:t> </a:t>
            </a:r>
            <a:r>
              <a:rPr lang="en-US" sz="1600" dirty="0" err="1"/>
              <a:t>với</a:t>
            </a:r>
            <a:r>
              <a:rPr lang="en-US" sz="1600" dirty="0"/>
              <a:t> </a:t>
            </a:r>
            <a:r>
              <a:rPr lang="en-US" sz="1600" dirty="0" err="1"/>
              <a:t>hành</a:t>
            </a:r>
            <a:r>
              <a:rPr lang="en-US" sz="1600" dirty="0"/>
              <a:t> vi TTKT </a:t>
            </a:r>
            <a:r>
              <a:rPr lang="en-US" sz="1600" dirty="0" err="1"/>
              <a:t>được</a:t>
            </a:r>
            <a:r>
              <a:rPr lang="en-US" sz="1600" dirty="0"/>
              <a:t> </a:t>
            </a:r>
            <a:r>
              <a:rPr lang="en-US" sz="1600" dirty="0" err="1"/>
              <a:t>quy</a:t>
            </a:r>
            <a:r>
              <a:rPr lang="en-US" sz="1600" dirty="0"/>
              <a:t> </a:t>
            </a:r>
            <a:r>
              <a:rPr lang="en-US" sz="1600" dirty="0" err="1"/>
              <a:t>định</a:t>
            </a:r>
            <a:r>
              <a:rPr lang="en-US" sz="1600" dirty="0"/>
              <a:t> </a:t>
            </a:r>
            <a:r>
              <a:rPr lang="en-US" sz="1600" dirty="0" err="1"/>
              <a:t>tại</a:t>
            </a:r>
            <a:r>
              <a:rPr lang="en-US" sz="1600" dirty="0"/>
              <a:t> </a:t>
            </a:r>
            <a:r>
              <a:rPr lang="en-US" sz="1600" dirty="0" err="1"/>
              <a:t>Điều</a:t>
            </a:r>
            <a:r>
              <a:rPr lang="en-US" sz="1600" dirty="0"/>
              <a:t> 19 </a:t>
            </a:r>
            <a:r>
              <a:rPr lang="en-US" sz="1600" dirty="0" err="1"/>
              <a:t>Luật</a:t>
            </a:r>
            <a:r>
              <a:rPr lang="en-US" sz="1600" dirty="0"/>
              <a:t> </a:t>
            </a:r>
            <a:r>
              <a:rPr lang="en-US" sz="1600" dirty="0" err="1"/>
              <a:t>Cạnh</a:t>
            </a:r>
            <a:r>
              <a:rPr lang="en-US" sz="1600" dirty="0"/>
              <a:t> </a:t>
            </a:r>
            <a:r>
              <a:rPr lang="en-US" sz="1600" dirty="0" err="1"/>
              <a:t>tranh</a:t>
            </a:r>
            <a:r>
              <a:rPr lang="en-US" sz="1600" dirty="0"/>
              <a:t> 2004 nay </a:t>
            </a:r>
            <a:r>
              <a:rPr lang="en-US" sz="1600" dirty="0" err="1"/>
              <a:t>đã</a:t>
            </a:r>
            <a:r>
              <a:rPr lang="en-US" sz="1600" dirty="0"/>
              <a:t> </a:t>
            </a:r>
            <a:r>
              <a:rPr lang="en-US" sz="1600" dirty="0" err="1"/>
              <a:t>không</a:t>
            </a:r>
            <a:r>
              <a:rPr lang="en-US" sz="1600" dirty="0"/>
              <a:t> </a:t>
            </a:r>
            <a:r>
              <a:rPr lang="en-US" sz="1600" dirty="0" err="1"/>
              <a:t>còn</a:t>
            </a:r>
            <a:r>
              <a:rPr lang="en-US" sz="1600" dirty="0"/>
              <a:t> </a:t>
            </a:r>
            <a:r>
              <a:rPr lang="en-US" sz="1600" dirty="0" err="1"/>
              <a:t>được</a:t>
            </a:r>
            <a:r>
              <a:rPr lang="en-US" sz="1600" dirty="0"/>
              <a:t> </a:t>
            </a:r>
            <a:r>
              <a:rPr lang="en-US" sz="1600" dirty="0" err="1"/>
              <a:t>quy</a:t>
            </a:r>
            <a:r>
              <a:rPr lang="en-US" sz="1600" dirty="0"/>
              <a:t> </a:t>
            </a:r>
            <a:r>
              <a:rPr lang="en-US" sz="1600" dirty="0" err="1"/>
              <a:t>định</a:t>
            </a:r>
            <a:r>
              <a:rPr lang="en-US" sz="1600" dirty="0"/>
              <a:t> </a:t>
            </a:r>
            <a:r>
              <a:rPr lang="en-US" sz="1600" dirty="0" err="1"/>
              <a:t>tại</a:t>
            </a:r>
            <a:r>
              <a:rPr lang="en-US" sz="1600" dirty="0"/>
              <a:t> </a:t>
            </a:r>
            <a:r>
              <a:rPr lang="en-US" sz="1600" dirty="0" err="1"/>
              <a:t>Luật</a:t>
            </a:r>
            <a:r>
              <a:rPr lang="en-US" sz="1600" dirty="0"/>
              <a:t> </a:t>
            </a:r>
            <a:r>
              <a:rPr lang="en-US" sz="1600" dirty="0" err="1"/>
              <a:t>Cạnh</a:t>
            </a:r>
            <a:r>
              <a:rPr lang="en-US" sz="1600" dirty="0"/>
              <a:t> </a:t>
            </a:r>
            <a:r>
              <a:rPr lang="en-US" sz="1600" dirty="0" err="1"/>
              <a:t>tranh</a:t>
            </a:r>
            <a:r>
              <a:rPr lang="en-US" sz="1600" dirty="0"/>
              <a:t> 2018.</a:t>
            </a:r>
          </a:p>
          <a:p>
            <a:pPr marL="0" indent="0">
              <a:buNone/>
            </a:pPr>
            <a:r>
              <a:rPr lang="en-US" sz="1600" b="1" dirty="0"/>
              <a:t>@	</a:t>
            </a:r>
            <a:r>
              <a:rPr lang="en-US" sz="1600" b="1" dirty="0" err="1"/>
              <a:t>Thẩm</a:t>
            </a:r>
            <a:r>
              <a:rPr lang="en-US" sz="1600" b="1" dirty="0"/>
              <a:t> </a:t>
            </a:r>
            <a:r>
              <a:rPr lang="en-US" sz="1600" b="1" dirty="0" err="1"/>
              <a:t>quyền</a:t>
            </a:r>
            <a:r>
              <a:rPr lang="en-US" sz="1600" b="1" dirty="0"/>
              <a:t> ra </a:t>
            </a:r>
            <a:r>
              <a:rPr lang="en-US" sz="1600" b="1" dirty="0" err="1"/>
              <a:t>quyết</a:t>
            </a:r>
            <a:r>
              <a:rPr lang="en-US" sz="1600" b="1" dirty="0"/>
              <a:t> </a:t>
            </a:r>
            <a:r>
              <a:rPr lang="en-US" sz="1600" b="1" dirty="0" err="1"/>
              <a:t>định</a:t>
            </a:r>
            <a:r>
              <a:rPr lang="en-US" sz="1600" b="1" dirty="0"/>
              <a:t> </a:t>
            </a:r>
            <a:r>
              <a:rPr lang="en-US" sz="1600" b="1" dirty="0" err="1"/>
              <a:t>miễn</a:t>
            </a:r>
            <a:r>
              <a:rPr lang="en-US" sz="1600" b="1" dirty="0"/>
              <a:t> </a:t>
            </a:r>
            <a:r>
              <a:rPr lang="en-US" sz="1600" b="1" dirty="0" err="1"/>
              <a:t>trừ</a:t>
            </a:r>
            <a:r>
              <a:rPr lang="en-US" sz="1600" b="1" dirty="0"/>
              <a:t> </a:t>
            </a:r>
            <a:r>
              <a:rPr lang="en-US" sz="1600" b="1" dirty="0" err="1"/>
              <a:t>thuộc</a:t>
            </a:r>
            <a:r>
              <a:rPr lang="en-US" sz="1600" b="1" dirty="0"/>
              <a:t> </a:t>
            </a:r>
            <a:r>
              <a:rPr lang="en-US" sz="1600" b="1" dirty="0" err="1"/>
              <a:t>về</a:t>
            </a:r>
            <a:r>
              <a:rPr lang="en-US" sz="1600" b="1" dirty="0"/>
              <a:t> </a:t>
            </a:r>
            <a:r>
              <a:rPr lang="en-US" sz="1600" b="1" dirty="0" err="1"/>
              <a:t>Uỷ</a:t>
            </a:r>
            <a:r>
              <a:rPr lang="en-US" sz="1600" b="1" dirty="0"/>
              <a:t> ban CTQG</a:t>
            </a:r>
            <a:endParaRPr lang="en-US" sz="1600" dirty="0"/>
          </a:p>
          <a:p>
            <a:pPr>
              <a:buNone/>
            </a:pPr>
            <a:endParaRPr lang="vi-VN" sz="1600" dirty="0"/>
          </a:p>
          <a:p>
            <a:pPr marL="0" indent="0">
              <a:buNone/>
            </a:pPr>
            <a:endParaRPr lang="en-US" sz="1600" dirty="0"/>
          </a:p>
        </p:txBody>
      </p:sp>
    </p:spTree>
    <p:extLst>
      <p:ext uri="{BB962C8B-B14F-4D97-AF65-F5344CB8AC3E}">
        <p14:creationId xmlns:p14="http://schemas.microsoft.com/office/powerpoint/2010/main" xmlns="" val="2371086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914400"/>
            <a:ext cx="6329378" cy="774720"/>
          </a:xfrm>
        </p:spPr>
        <p:txBody>
          <a:bodyPr/>
          <a:lstStyle/>
          <a:p>
            <a:r>
              <a:rPr lang="en-US" sz="3200" b="1" dirty="0" err="1"/>
              <a:t>Nội</a:t>
            </a:r>
            <a:r>
              <a:rPr lang="en-US" sz="3200" b="1" dirty="0"/>
              <a:t> dung </a:t>
            </a:r>
            <a:r>
              <a:rPr lang="en-US" sz="3200" b="1" dirty="0" err="1"/>
              <a:t>chính</a:t>
            </a:r>
            <a:r>
              <a:rPr lang="en-US" sz="3200" b="1" dirty="0"/>
              <a:t/>
            </a:r>
            <a:br>
              <a:rPr lang="en-US" sz="3200" b="1" dirty="0"/>
            </a:br>
            <a:endParaRPr lang="en-US" sz="3200" b="1" dirty="0"/>
          </a:p>
        </p:txBody>
      </p:sp>
      <p:sp>
        <p:nvSpPr>
          <p:cNvPr id="3" name="Content Placeholder 2"/>
          <p:cNvSpPr>
            <a:spLocks noGrp="1"/>
          </p:cNvSpPr>
          <p:nvPr>
            <p:ph idx="1"/>
          </p:nvPr>
        </p:nvSpPr>
        <p:spPr>
          <a:xfrm>
            <a:off x="2743200" y="2286000"/>
            <a:ext cx="6248400" cy="3624274"/>
          </a:xfrm>
        </p:spPr>
        <p:txBody>
          <a:bodyPr/>
          <a:lstStyle/>
          <a:p>
            <a:pPr>
              <a:buFont typeface="Wingdings" pitchFamily="2" charset="2"/>
              <a:buChar char="v"/>
            </a:pPr>
            <a:r>
              <a:rPr lang="en-US" sz="2400" b="1" dirty="0"/>
              <a:t>     </a:t>
            </a:r>
            <a:r>
              <a:rPr lang="en-US" sz="2400" b="1" dirty="0" err="1"/>
              <a:t>Phần</a:t>
            </a:r>
            <a:r>
              <a:rPr lang="en-US" sz="2400" b="1" dirty="0"/>
              <a:t> </a:t>
            </a:r>
            <a:r>
              <a:rPr lang="en-US" sz="2400" b="1" dirty="0" err="1"/>
              <a:t>khởi</a:t>
            </a:r>
            <a:r>
              <a:rPr lang="en-US" sz="2400" b="1" dirty="0"/>
              <a:t> </a:t>
            </a:r>
            <a:r>
              <a:rPr lang="en-US" sz="2400" b="1" dirty="0" err="1"/>
              <a:t>động</a:t>
            </a:r>
            <a:r>
              <a:rPr lang="en-US" sz="2400" b="1" dirty="0"/>
              <a:t> (Warm up)</a:t>
            </a:r>
          </a:p>
          <a:p>
            <a:pPr>
              <a:buNone/>
            </a:pPr>
            <a:endParaRPr lang="en-US" sz="2400" b="1" dirty="0"/>
          </a:p>
          <a:p>
            <a:pPr>
              <a:buFont typeface="Wingdings" pitchFamily="2" charset="2"/>
              <a:buChar char="v"/>
            </a:pPr>
            <a:r>
              <a:rPr lang="en-US" sz="2400" b="1" dirty="0"/>
              <a:t>     </a:t>
            </a:r>
            <a:r>
              <a:rPr lang="en-US" sz="2400" b="1" dirty="0" err="1"/>
              <a:t>Giới</a:t>
            </a:r>
            <a:r>
              <a:rPr lang="en-US" sz="2400" b="1" dirty="0"/>
              <a:t> </a:t>
            </a:r>
            <a:r>
              <a:rPr lang="en-US" sz="2400" b="1" dirty="0" err="1"/>
              <a:t>thiệu</a:t>
            </a:r>
            <a:r>
              <a:rPr lang="en-US" sz="2400" b="1" dirty="0"/>
              <a:t> </a:t>
            </a:r>
            <a:r>
              <a:rPr lang="en-US" sz="2400" b="1" dirty="0" err="1"/>
              <a:t>Luật</a:t>
            </a:r>
            <a:r>
              <a:rPr lang="en-US" sz="2400" b="1" dirty="0"/>
              <a:t> </a:t>
            </a:r>
            <a:r>
              <a:rPr lang="en-US" sz="2400" b="1" dirty="0" err="1"/>
              <a:t>cạnh</a:t>
            </a:r>
            <a:r>
              <a:rPr lang="en-US" sz="2400" b="1" dirty="0"/>
              <a:t> </a:t>
            </a:r>
            <a:r>
              <a:rPr lang="en-US" sz="2400" b="1" dirty="0" err="1"/>
              <a:t>tranh</a:t>
            </a:r>
            <a:r>
              <a:rPr lang="en-US" sz="2400" b="1" dirty="0"/>
              <a:t> </a:t>
            </a:r>
            <a:r>
              <a:rPr lang="en-US" sz="2400" b="1" dirty="0" err="1"/>
              <a:t>và</a:t>
            </a:r>
            <a:r>
              <a:rPr lang="en-US" sz="2400" b="1" dirty="0"/>
              <a:t> </a:t>
            </a:r>
          </a:p>
          <a:p>
            <a:pPr>
              <a:buNone/>
            </a:pPr>
            <a:r>
              <a:rPr lang="en-US" sz="2400" b="1" dirty="0"/>
              <a:t>         </a:t>
            </a:r>
            <a:r>
              <a:rPr lang="en-US" sz="2400" b="1" dirty="0" err="1"/>
              <a:t>chính</a:t>
            </a:r>
            <a:r>
              <a:rPr lang="en-US" sz="2400" b="1" dirty="0"/>
              <a:t> </a:t>
            </a:r>
            <a:r>
              <a:rPr lang="en-US" sz="2400" b="1" dirty="0" err="1"/>
              <a:t>sách</a:t>
            </a:r>
            <a:r>
              <a:rPr lang="en-US" sz="2400" b="1" dirty="0"/>
              <a:t> </a:t>
            </a:r>
            <a:r>
              <a:rPr lang="en-US" sz="2400" b="1" dirty="0" err="1"/>
              <a:t>cạnh</a:t>
            </a:r>
            <a:r>
              <a:rPr lang="en-US" sz="2400" b="1" dirty="0"/>
              <a:t> </a:t>
            </a:r>
            <a:r>
              <a:rPr lang="en-US" sz="2400" b="1" dirty="0" err="1"/>
              <a:t>tranh</a:t>
            </a:r>
            <a:r>
              <a:rPr lang="en-US" sz="2400" b="1" dirty="0"/>
              <a:t> </a:t>
            </a:r>
            <a:r>
              <a:rPr lang="en-US" sz="2400" b="1" dirty="0" err="1"/>
              <a:t>tại</a:t>
            </a:r>
            <a:r>
              <a:rPr lang="en-US" sz="2400" b="1" dirty="0"/>
              <a:t> </a:t>
            </a:r>
            <a:r>
              <a:rPr lang="en-US" sz="2400" b="1" dirty="0" err="1"/>
              <a:t>Việt</a:t>
            </a:r>
            <a:r>
              <a:rPr lang="en-US" sz="2400" b="1" dirty="0"/>
              <a:t> Nam</a:t>
            </a:r>
          </a:p>
          <a:p>
            <a:pPr>
              <a:buNone/>
            </a:pPr>
            <a:endParaRPr lang="en-US" sz="2400" b="1" dirty="0"/>
          </a:p>
          <a:p>
            <a:pPr>
              <a:buFont typeface="Wingdings" pitchFamily="2" charset="2"/>
              <a:buChar char="v"/>
            </a:pPr>
            <a:r>
              <a:rPr lang="en-US" sz="2400" b="1" dirty="0"/>
              <a:t>     </a:t>
            </a:r>
            <a:r>
              <a:rPr lang="en-US" sz="2400" b="1" dirty="0" err="1"/>
              <a:t>Chính</a:t>
            </a:r>
            <a:r>
              <a:rPr lang="en-US" sz="2400" b="1" dirty="0"/>
              <a:t> </a:t>
            </a:r>
            <a:r>
              <a:rPr lang="en-US" sz="2400" b="1" dirty="0" err="1"/>
              <a:t>sách</a:t>
            </a:r>
            <a:r>
              <a:rPr lang="en-US" sz="2400" b="1" dirty="0"/>
              <a:t> </a:t>
            </a:r>
            <a:r>
              <a:rPr lang="en-US" sz="2400" b="1" dirty="0" err="1"/>
              <a:t>cạnh</a:t>
            </a:r>
            <a:r>
              <a:rPr lang="en-US" sz="2400" b="1" dirty="0"/>
              <a:t> </a:t>
            </a:r>
            <a:r>
              <a:rPr lang="en-US" sz="2400" b="1" dirty="0" err="1"/>
              <a:t>tranh</a:t>
            </a:r>
            <a:r>
              <a:rPr lang="en-US" sz="2400" b="1" dirty="0"/>
              <a:t> ở </a:t>
            </a:r>
            <a:r>
              <a:rPr lang="en-US" sz="2400" b="1" dirty="0" err="1"/>
              <a:t>Việt</a:t>
            </a:r>
            <a:r>
              <a:rPr lang="en-US" sz="2400" b="1" dirty="0"/>
              <a:t> Nam: </a:t>
            </a:r>
          </a:p>
          <a:p>
            <a:pPr>
              <a:buNone/>
            </a:pPr>
            <a:r>
              <a:rPr lang="en-US" sz="2400" b="1" dirty="0"/>
              <a:t>	     </a:t>
            </a:r>
            <a:r>
              <a:rPr lang="en-US" sz="2400" b="1" dirty="0" err="1"/>
              <a:t>Kỳ</a:t>
            </a:r>
            <a:r>
              <a:rPr lang="en-US" sz="2400" b="1" dirty="0"/>
              <a:t> </a:t>
            </a:r>
            <a:r>
              <a:rPr lang="en-US" sz="2400" b="1" dirty="0" err="1"/>
              <a:t>vọng</a:t>
            </a:r>
            <a:r>
              <a:rPr lang="en-US" sz="2400" b="1" dirty="0"/>
              <a:t> </a:t>
            </a:r>
            <a:r>
              <a:rPr lang="en-US" sz="2400" b="1" dirty="0" err="1"/>
              <a:t>và</a:t>
            </a:r>
            <a:r>
              <a:rPr lang="en-US" sz="2400" b="1" dirty="0"/>
              <a:t> </a:t>
            </a:r>
            <a:r>
              <a:rPr lang="en-US" sz="2400" b="1" dirty="0" err="1"/>
              <a:t>thực</a:t>
            </a:r>
            <a:r>
              <a:rPr lang="en-US" sz="2400" b="1" dirty="0"/>
              <a:t> </a:t>
            </a:r>
            <a:r>
              <a:rPr lang="en-US" sz="2400" b="1" dirty="0" err="1"/>
              <a:t>tế</a:t>
            </a:r>
            <a:endParaRPr lang="en-US" sz="2400" b="1" dirty="0"/>
          </a:p>
          <a:p>
            <a:pPr lvl="0">
              <a:buNone/>
            </a:pPr>
            <a:endParaRPr lang="en-US" sz="2400" dirty="0"/>
          </a:p>
          <a:p>
            <a:pPr>
              <a:buNone/>
            </a:pPr>
            <a:endParaRPr lang="en-US" sz="2400" b="1" dirty="0"/>
          </a:p>
          <a:p>
            <a:pPr>
              <a:buNone/>
            </a:pPr>
            <a:endParaRPr lang="en-US" sz="24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4546" y="0"/>
            <a:ext cx="6543692" cy="908720"/>
          </a:xfrm>
        </p:spPr>
        <p:txBody>
          <a:bodyPr/>
          <a:lstStyle/>
          <a:p>
            <a:r>
              <a:rPr lang="en-US" sz="2400" b="1" dirty="0" err="1"/>
              <a:t>Phần</a:t>
            </a:r>
            <a:r>
              <a:rPr lang="en-US" sz="2400" b="1" dirty="0"/>
              <a:t> B:	</a:t>
            </a:r>
            <a:r>
              <a:rPr lang="vi-VN" sz="2400" b="1" dirty="0"/>
              <a:t>Luật Cạnh tranh 2018</a:t>
            </a:r>
            <a:r>
              <a:rPr lang="en-US" sz="2400" b="1" dirty="0"/>
              <a:t> </a:t>
            </a:r>
            <a:br>
              <a:rPr lang="en-US" sz="2400" b="1" dirty="0"/>
            </a:br>
            <a:r>
              <a:rPr lang="en-US" sz="2400" b="1" dirty="0"/>
              <a:t>(</a:t>
            </a:r>
            <a:r>
              <a:rPr lang="en-US" sz="2400" b="1" dirty="0" err="1"/>
              <a:t>có</a:t>
            </a:r>
            <a:r>
              <a:rPr lang="en-US" sz="2400" b="1" dirty="0"/>
              <a:t> </a:t>
            </a:r>
            <a:r>
              <a:rPr lang="en-US" sz="2400" b="1" dirty="0" err="1"/>
              <a:t>hiệu</a:t>
            </a:r>
            <a:r>
              <a:rPr lang="en-US" sz="2400" b="1" dirty="0"/>
              <a:t> </a:t>
            </a:r>
            <a:r>
              <a:rPr lang="en-US" sz="2400" b="1" dirty="0" err="1"/>
              <a:t>lực</a:t>
            </a:r>
            <a:r>
              <a:rPr lang="en-US" sz="2400" b="1" dirty="0"/>
              <a:t> </a:t>
            </a:r>
            <a:r>
              <a:rPr lang="en-US" sz="2400" b="1" dirty="0" err="1"/>
              <a:t>từ</a:t>
            </a:r>
            <a:r>
              <a:rPr lang="en-US" sz="2400" b="1" dirty="0"/>
              <a:t> 01/07/2019)</a:t>
            </a:r>
            <a:endParaRPr lang="en-US" sz="2400" dirty="0"/>
          </a:p>
        </p:txBody>
      </p:sp>
      <p:sp>
        <p:nvSpPr>
          <p:cNvPr id="3" name="Content Placeholder 2"/>
          <p:cNvSpPr>
            <a:spLocks noGrp="1"/>
          </p:cNvSpPr>
          <p:nvPr>
            <p:ph idx="1"/>
          </p:nvPr>
        </p:nvSpPr>
        <p:spPr>
          <a:xfrm>
            <a:off x="1500166" y="908720"/>
            <a:ext cx="7536330" cy="5403169"/>
          </a:xfrm>
        </p:spPr>
        <p:txBody>
          <a:bodyPr/>
          <a:lstStyle/>
          <a:p>
            <a:pPr>
              <a:buNone/>
            </a:pPr>
            <a:r>
              <a:rPr lang="en-US" sz="1600" b="1" dirty="0" err="1"/>
              <a:t>Các</a:t>
            </a:r>
            <a:r>
              <a:rPr lang="vi-VN" sz="1600" b="1" dirty="0"/>
              <a:t> điểm mới</a:t>
            </a:r>
            <a:r>
              <a:rPr lang="en-US" sz="1600" b="1" dirty="0"/>
              <a:t> </a:t>
            </a:r>
            <a:r>
              <a:rPr lang="en-US" sz="1600" b="1" dirty="0" err="1"/>
              <a:t>của</a:t>
            </a:r>
            <a:r>
              <a:rPr lang="en-US" sz="1600" b="1" dirty="0"/>
              <a:t> </a:t>
            </a:r>
            <a:r>
              <a:rPr lang="vi-VN" sz="1600" b="1" dirty="0"/>
              <a:t>Luật Cạnh tranh 2018</a:t>
            </a:r>
            <a:r>
              <a:rPr lang="en-US" sz="1600" b="1" dirty="0"/>
              <a:t> (</a:t>
            </a:r>
            <a:r>
              <a:rPr lang="en-US" sz="1600" b="1" dirty="0" err="1"/>
              <a:t>tiếp</a:t>
            </a:r>
            <a:r>
              <a:rPr lang="en-US" sz="1600" b="1" dirty="0"/>
              <a:t>)</a:t>
            </a:r>
          </a:p>
          <a:p>
            <a:pPr>
              <a:buNone/>
            </a:pPr>
            <a:r>
              <a:rPr lang="vi-VN" sz="1600" b="1" i="1" dirty="0"/>
              <a:t>Thứ sáu</a:t>
            </a:r>
            <a:r>
              <a:rPr lang="vi-VN" sz="1600" dirty="0"/>
              <a:t>, luật đã </a:t>
            </a:r>
            <a:r>
              <a:rPr lang="en-US" sz="1600" dirty="0" err="1"/>
              <a:t>bổ</a:t>
            </a:r>
            <a:r>
              <a:rPr lang="en-US" sz="1600" dirty="0"/>
              <a:t> sung, </a:t>
            </a:r>
            <a:r>
              <a:rPr lang="en-US" sz="1600" dirty="0" err="1"/>
              <a:t>sửa</a:t>
            </a:r>
            <a:r>
              <a:rPr lang="en-US" sz="1600" dirty="0"/>
              <a:t> </a:t>
            </a:r>
            <a:r>
              <a:rPr lang="en-US" sz="1600" dirty="0" err="1"/>
              <a:t>đổi</a:t>
            </a:r>
            <a:r>
              <a:rPr lang="en-US" sz="1600" dirty="0"/>
              <a:t> </a:t>
            </a:r>
            <a:r>
              <a:rPr lang="en-US" sz="1600" dirty="0" err="1"/>
              <a:t>quy</a:t>
            </a:r>
            <a:r>
              <a:rPr lang="en-US" sz="1600" dirty="0"/>
              <a:t> </a:t>
            </a:r>
            <a:r>
              <a:rPr lang="en-US" sz="1600" dirty="0" err="1"/>
              <a:t>định</a:t>
            </a:r>
            <a:r>
              <a:rPr lang="en-US" sz="1600" dirty="0"/>
              <a:t> </a:t>
            </a:r>
            <a:r>
              <a:rPr lang="en-US" sz="1600" dirty="0" err="1"/>
              <a:t>về</a:t>
            </a:r>
            <a:r>
              <a:rPr lang="en-US" sz="1600" dirty="0"/>
              <a:t> </a:t>
            </a:r>
            <a:r>
              <a:rPr lang="vi-VN" sz="1600" dirty="0"/>
              <a:t>hành vi cạnh tranh </a:t>
            </a:r>
            <a:r>
              <a:rPr lang="en-US" sz="1600" dirty="0"/>
              <a:t>KLM</a:t>
            </a:r>
          </a:p>
          <a:p>
            <a:pPr>
              <a:buNone/>
            </a:pPr>
            <a:r>
              <a:rPr lang="en-US" sz="1600" dirty="0"/>
              <a:t>@	</a:t>
            </a:r>
            <a:r>
              <a:rPr lang="en-US" sz="1600" b="1" dirty="0"/>
              <a:t>So </a:t>
            </a:r>
            <a:r>
              <a:rPr lang="en-US" sz="1600" b="1" dirty="0" err="1"/>
              <a:t>sánh</a:t>
            </a:r>
            <a:r>
              <a:rPr lang="en-US" sz="1600" b="1" dirty="0"/>
              <a:t> </a:t>
            </a:r>
            <a:r>
              <a:rPr lang="en-US" sz="1600" b="1" dirty="0" err="1"/>
              <a:t>hàng</a:t>
            </a:r>
            <a:r>
              <a:rPr lang="en-US" sz="1600" b="1" dirty="0"/>
              <a:t> </a:t>
            </a:r>
            <a:r>
              <a:rPr lang="en-US" sz="1600" b="1" dirty="0" err="1"/>
              <a:t>hóa</a:t>
            </a:r>
            <a:r>
              <a:rPr lang="en-US" sz="1600" b="1" dirty="0"/>
              <a:t> </a:t>
            </a:r>
            <a:r>
              <a:rPr lang="en-US" sz="1600" b="1" dirty="0" err="1"/>
              <a:t>không</a:t>
            </a:r>
            <a:r>
              <a:rPr lang="en-US" sz="1600" b="1" dirty="0"/>
              <a:t> </a:t>
            </a:r>
            <a:r>
              <a:rPr lang="en-US" sz="1600" b="1" dirty="0" err="1"/>
              <a:t>trực</a:t>
            </a:r>
            <a:r>
              <a:rPr lang="en-US" sz="1600" b="1" dirty="0"/>
              <a:t> </a:t>
            </a:r>
            <a:r>
              <a:rPr lang="en-US" sz="1600" b="1" dirty="0" err="1"/>
              <a:t>tiếp</a:t>
            </a:r>
            <a:r>
              <a:rPr lang="en-US" sz="1600" b="1" dirty="0"/>
              <a:t> </a:t>
            </a:r>
            <a:r>
              <a:rPr lang="en-US" sz="1600" b="1" dirty="0" err="1"/>
              <a:t>bị</a:t>
            </a:r>
            <a:r>
              <a:rPr lang="en-US" sz="1600" b="1" dirty="0"/>
              <a:t> </a:t>
            </a:r>
            <a:r>
              <a:rPr lang="en-US" sz="1600" b="1" dirty="0" err="1"/>
              <a:t>coi</a:t>
            </a:r>
            <a:r>
              <a:rPr lang="en-US" sz="1600" b="1" dirty="0"/>
              <a:t> </a:t>
            </a:r>
            <a:r>
              <a:rPr lang="en-US" sz="1600" b="1" dirty="0" err="1"/>
              <a:t>là</a:t>
            </a:r>
            <a:r>
              <a:rPr lang="en-US" sz="1600" b="1" dirty="0"/>
              <a:t> </a:t>
            </a:r>
            <a:r>
              <a:rPr lang="en-US" sz="1600" b="1" dirty="0" err="1"/>
              <a:t>cạnh</a:t>
            </a:r>
            <a:r>
              <a:rPr lang="en-US" sz="1600" b="1" dirty="0"/>
              <a:t> </a:t>
            </a:r>
            <a:r>
              <a:rPr lang="en-US" sz="1600" b="1" dirty="0" err="1"/>
              <a:t>tranh</a:t>
            </a:r>
            <a:r>
              <a:rPr lang="en-US" sz="1600" b="1" dirty="0"/>
              <a:t> </a:t>
            </a:r>
            <a:r>
              <a:rPr lang="en-US" sz="1600" b="1" dirty="0" err="1"/>
              <a:t>không</a:t>
            </a:r>
            <a:r>
              <a:rPr lang="en-US" sz="1600" b="1" dirty="0"/>
              <a:t> </a:t>
            </a:r>
            <a:r>
              <a:rPr lang="en-US" sz="1600" b="1" dirty="0" err="1"/>
              <a:t>lành</a:t>
            </a:r>
            <a:r>
              <a:rPr lang="en-US" sz="1600" b="1" dirty="0"/>
              <a:t> </a:t>
            </a:r>
            <a:r>
              <a:rPr lang="en-US" sz="1600" b="1" dirty="0" err="1"/>
              <a:t>mạnh</a:t>
            </a:r>
            <a:endParaRPr lang="en-US" sz="1600" dirty="0"/>
          </a:p>
          <a:p>
            <a:r>
              <a:rPr lang="en-US" sz="1600" dirty="0" err="1"/>
              <a:t>Luật</a:t>
            </a:r>
            <a:r>
              <a:rPr lang="en-US" sz="1600" dirty="0"/>
              <a:t> </a:t>
            </a:r>
            <a:r>
              <a:rPr lang="en-US" sz="1600" dirty="0" err="1"/>
              <a:t>Cạnh</a:t>
            </a:r>
            <a:r>
              <a:rPr lang="en-US" sz="1600" dirty="0"/>
              <a:t> </a:t>
            </a:r>
            <a:r>
              <a:rPr lang="en-US" sz="1600" dirty="0" err="1"/>
              <a:t>tranh</a:t>
            </a:r>
            <a:r>
              <a:rPr lang="en-US" sz="1600" dirty="0"/>
              <a:t> 2018: </a:t>
            </a:r>
            <a:r>
              <a:rPr lang="vi-VN" sz="1600" dirty="0"/>
              <a:t>So sánh hàng hóa, dịch vụ của mình với hàng hóa, dịch vụ cùng loại của doanh nghiệp khác </a:t>
            </a:r>
            <a:r>
              <a:rPr lang="vi-VN" sz="1600" i="1" dirty="0"/>
              <a:t>nhưng không chứng minh được nội dung </a:t>
            </a:r>
            <a:r>
              <a:rPr lang="en-US" sz="1600" i="1" dirty="0">
                <a:sym typeface="Wingdings" panose="05000000000000000000" pitchFamily="2" charset="2"/>
              </a:rPr>
              <a:t>&gt; </a:t>
            </a:r>
            <a:r>
              <a:rPr lang="en-US" sz="1600" dirty="0" err="1"/>
              <a:t>vẫn</a:t>
            </a:r>
            <a:r>
              <a:rPr lang="en-US" sz="1600" dirty="0"/>
              <a:t> </a:t>
            </a:r>
            <a:r>
              <a:rPr lang="en-US" sz="1600" dirty="0" err="1"/>
              <a:t>bị</a:t>
            </a:r>
            <a:r>
              <a:rPr lang="en-US" sz="1600" dirty="0"/>
              <a:t> </a:t>
            </a:r>
            <a:r>
              <a:rPr lang="en-US" sz="1600" dirty="0" err="1"/>
              <a:t>coi</a:t>
            </a:r>
            <a:r>
              <a:rPr lang="en-US" sz="1600" dirty="0"/>
              <a:t> </a:t>
            </a:r>
            <a:r>
              <a:rPr lang="en-US" sz="1600" dirty="0" err="1"/>
              <a:t>là</a:t>
            </a:r>
            <a:r>
              <a:rPr lang="en-US" sz="1600" dirty="0"/>
              <a:t> </a:t>
            </a:r>
            <a:r>
              <a:rPr lang="en-US" sz="1600" dirty="0" err="1"/>
              <a:t>hành</a:t>
            </a:r>
            <a:r>
              <a:rPr lang="en-US" sz="1600" dirty="0"/>
              <a:t> vi </a:t>
            </a:r>
            <a:r>
              <a:rPr lang="en-US" sz="1600" dirty="0" err="1"/>
              <a:t>cạnh</a:t>
            </a:r>
            <a:r>
              <a:rPr lang="en-US" sz="1600" dirty="0"/>
              <a:t> </a:t>
            </a:r>
            <a:r>
              <a:rPr lang="en-US" sz="1600" dirty="0" err="1"/>
              <a:t>tranh</a:t>
            </a:r>
            <a:r>
              <a:rPr lang="en-US" sz="1600" dirty="0"/>
              <a:t> </a:t>
            </a:r>
            <a:r>
              <a:rPr lang="en-US" sz="1600" dirty="0" err="1"/>
              <a:t>không</a:t>
            </a:r>
            <a:r>
              <a:rPr lang="en-US" sz="1600" dirty="0"/>
              <a:t> </a:t>
            </a:r>
            <a:r>
              <a:rPr lang="en-US" sz="1600" dirty="0" err="1"/>
              <a:t>lành</a:t>
            </a:r>
            <a:r>
              <a:rPr lang="en-US" sz="1600" dirty="0"/>
              <a:t> </a:t>
            </a:r>
            <a:r>
              <a:rPr lang="en-US" sz="1600" dirty="0" err="1"/>
              <a:t>mạnh</a:t>
            </a:r>
            <a:r>
              <a:rPr lang="en-US" sz="1600" dirty="0"/>
              <a:t>.</a:t>
            </a:r>
          </a:p>
          <a:p>
            <a:pPr marL="0" indent="0">
              <a:buNone/>
            </a:pPr>
            <a:r>
              <a:rPr lang="vi-VN" sz="1700" dirty="0"/>
              <a:t>.</a:t>
            </a:r>
            <a:endParaRPr lang="en-US" sz="1700" dirty="0"/>
          </a:p>
          <a:p>
            <a:pPr marL="0" indent="0">
              <a:buNone/>
            </a:pPr>
            <a:r>
              <a:rPr lang="en-US" sz="1600" b="1" dirty="0"/>
              <a:t>@	</a:t>
            </a:r>
            <a:r>
              <a:rPr lang="en-US" sz="1600" b="1" dirty="0" err="1"/>
              <a:t>Thay</a:t>
            </a:r>
            <a:r>
              <a:rPr lang="en-US" sz="1600" b="1" dirty="0"/>
              <a:t> </a:t>
            </a:r>
            <a:r>
              <a:rPr lang="en-US" sz="1600" b="1" dirty="0" err="1"/>
              <a:t>đổi</a:t>
            </a:r>
            <a:r>
              <a:rPr lang="en-US" sz="1600" b="1" dirty="0"/>
              <a:t> </a:t>
            </a:r>
            <a:r>
              <a:rPr lang="en-US" sz="1600" b="1" dirty="0" err="1"/>
              <a:t>quy</a:t>
            </a:r>
            <a:r>
              <a:rPr lang="en-US" sz="1600" b="1" dirty="0"/>
              <a:t> </a:t>
            </a:r>
            <a:r>
              <a:rPr lang="en-US" sz="1600" b="1" dirty="0" err="1"/>
              <a:t>định</a:t>
            </a:r>
            <a:r>
              <a:rPr lang="en-US" sz="1600" b="1" dirty="0"/>
              <a:t> </a:t>
            </a:r>
            <a:r>
              <a:rPr lang="en-US" sz="1600" b="1" dirty="0" err="1"/>
              <a:t>về</a:t>
            </a:r>
            <a:r>
              <a:rPr lang="en-US" sz="1600" b="1" dirty="0"/>
              <a:t> </a:t>
            </a:r>
            <a:r>
              <a:rPr lang="en-US" sz="1600" b="1" dirty="0" err="1"/>
              <a:t>hành</a:t>
            </a:r>
            <a:r>
              <a:rPr lang="en-US" sz="1600" b="1" dirty="0"/>
              <a:t> vi </a:t>
            </a:r>
            <a:r>
              <a:rPr lang="en-US" sz="1600" b="1" dirty="0" err="1"/>
              <a:t>cạnh</a:t>
            </a:r>
            <a:r>
              <a:rPr lang="en-US" sz="1600" b="1" dirty="0"/>
              <a:t> </a:t>
            </a:r>
            <a:r>
              <a:rPr lang="en-US" sz="1600" b="1" dirty="0" err="1"/>
              <a:t>tranh</a:t>
            </a:r>
            <a:r>
              <a:rPr lang="en-US" sz="1600" b="1" dirty="0"/>
              <a:t> KLM</a:t>
            </a:r>
            <a:endParaRPr lang="en-US" sz="1600" dirty="0"/>
          </a:p>
          <a:p>
            <a:r>
              <a:rPr lang="en-US" sz="1600" dirty="0" err="1"/>
              <a:t>Các</a:t>
            </a:r>
            <a:r>
              <a:rPr lang="en-US" sz="1600" dirty="0"/>
              <a:t> </a:t>
            </a:r>
            <a:r>
              <a:rPr lang="en-US" sz="1600" dirty="0" err="1"/>
              <a:t>hành</a:t>
            </a:r>
            <a:r>
              <a:rPr lang="en-US" sz="1600" dirty="0"/>
              <a:t> vi </a:t>
            </a:r>
            <a:r>
              <a:rPr lang="en-US" sz="1600" dirty="0" err="1"/>
              <a:t>cạnh</a:t>
            </a:r>
            <a:r>
              <a:rPr lang="en-US" sz="1600" dirty="0"/>
              <a:t> </a:t>
            </a:r>
            <a:r>
              <a:rPr lang="en-US" sz="1600" dirty="0" err="1"/>
              <a:t>tranh</a:t>
            </a:r>
            <a:r>
              <a:rPr lang="en-US" sz="1600" dirty="0"/>
              <a:t> </a:t>
            </a:r>
            <a:r>
              <a:rPr lang="en-US" sz="1600" dirty="0" err="1"/>
              <a:t>không</a:t>
            </a:r>
            <a:r>
              <a:rPr lang="en-US" sz="1600" dirty="0"/>
              <a:t> </a:t>
            </a:r>
            <a:r>
              <a:rPr lang="en-US" sz="1600" dirty="0" err="1"/>
              <a:t>lành</a:t>
            </a:r>
            <a:r>
              <a:rPr lang="en-US" sz="1600" dirty="0"/>
              <a:t> </a:t>
            </a:r>
            <a:r>
              <a:rPr lang="en-US" sz="1600" dirty="0" err="1"/>
              <a:t>mạnh</a:t>
            </a:r>
            <a:r>
              <a:rPr lang="en-US" sz="1600" dirty="0"/>
              <a:t> </a:t>
            </a:r>
            <a:r>
              <a:rPr lang="en-US" sz="1600" dirty="0" err="1"/>
              <a:t>quy</a:t>
            </a:r>
            <a:r>
              <a:rPr lang="en-US" sz="1600" dirty="0"/>
              <a:t> </a:t>
            </a:r>
            <a:r>
              <a:rPr lang="en-US" sz="1600" dirty="0" err="1"/>
              <a:t>định</a:t>
            </a:r>
            <a:r>
              <a:rPr lang="en-US" sz="1600" dirty="0"/>
              <a:t> </a:t>
            </a:r>
            <a:r>
              <a:rPr lang="en-US" sz="1600" dirty="0" err="1"/>
              <a:t>tại</a:t>
            </a:r>
            <a:r>
              <a:rPr lang="en-US" sz="1600" dirty="0"/>
              <a:t> </a:t>
            </a:r>
            <a:r>
              <a:rPr lang="en-US" sz="1600" dirty="0" err="1"/>
              <a:t>Luật</a:t>
            </a:r>
            <a:r>
              <a:rPr lang="en-US" sz="1600" dirty="0"/>
              <a:t> </a:t>
            </a:r>
            <a:r>
              <a:rPr lang="en-US" sz="1600" dirty="0" err="1"/>
              <a:t>Cạnh</a:t>
            </a:r>
            <a:r>
              <a:rPr lang="en-US" sz="1600" dirty="0"/>
              <a:t> </a:t>
            </a:r>
            <a:r>
              <a:rPr lang="en-US" sz="1600" dirty="0" err="1"/>
              <a:t>tranh</a:t>
            </a:r>
            <a:r>
              <a:rPr lang="en-US" sz="1600" dirty="0"/>
              <a:t> 2004 </a:t>
            </a:r>
            <a:r>
              <a:rPr lang="en-US" sz="1600" dirty="0" err="1"/>
              <a:t>đã</a:t>
            </a:r>
            <a:r>
              <a:rPr lang="en-US" sz="1600" dirty="0"/>
              <a:t> </a:t>
            </a:r>
            <a:r>
              <a:rPr lang="en-US" sz="1600" dirty="0" err="1"/>
              <a:t>bị</a:t>
            </a:r>
            <a:r>
              <a:rPr lang="en-US" sz="1600" dirty="0"/>
              <a:t> </a:t>
            </a:r>
            <a:r>
              <a:rPr lang="en-US" sz="1600" dirty="0" err="1"/>
              <a:t>loại</a:t>
            </a:r>
            <a:r>
              <a:rPr lang="en-US" sz="1600" dirty="0"/>
              <a:t> </a:t>
            </a:r>
            <a:r>
              <a:rPr lang="en-US" sz="1600" dirty="0" err="1"/>
              <a:t>bỏ</a:t>
            </a:r>
            <a:r>
              <a:rPr lang="en-US" sz="1600" dirty="0"/>
              <a:t> </a:t>
            </a:r>
            <a:r>
              <a:rPr lang="en-US" sz="1600" dirty="0" err="1"/>
              <a:t>trong</a:t>
            </a:r>
            <a:r>
              <a:rPr lang="en-US" sz="1600" dirty="0"/>
              <a:t> </a:t>
            </a:r>
            <a:r>
              <a:rPr lang="en-US" sz="1600" dirty="0" err="1"/>
              <a:t>Luật</a:t>
            </a:r>
            <a:r>
              <a:rPr lang="en-US" sz="1600" dirty="0"/>
              <a:t> </a:t>
            </a:r>
            <a:r>
              <a:rPr lang="en-US" sz="1600" dirty="0" err="1"/>
              <a:t>Cạnh</a:t>
            </a:r>
            <a:r>
              <a:rPr lang="en-US" sz="1600" dirty="0"/>
              <a:t> </a:t>
            </a:r>
            <a:r>
              <a:rPr lang="en-US" sz="1600" dirty="0" err="1"/>
              <a:t>tranh</a:t>
            </a:r>
            <a:r>
              <a:rPr lang="en-US" sz="1600" dirty="0"/>
              <a:t> 2018 bao </a:t>
            </a:r>
            <a:r>
              <a:rPr lang="en-US" sz="1600" dirty="0" err="1"/>
              <a:t>gồm</a:t>
            </a:r>
            <a:r>
              <a:rPr lang="en-US" sz="1600" dirty="0"/>
              <a:t>:</a:t>
            </a:r>
          </a:p>
          <a:p>
            <a:pPr marL="0" indent="0">
              <a:buNone/>
            </a:pPr>
            <a:r>
              <a:rPr lang="en-US" sz="1600" dirty="0"/>
              <a:t>	-	</a:t>
            </a:r>
            <a:r>
              <a:rPr lang="en-US" sz="1600" i="1" dirty="0" err="1"/>
              <a:t>Phân</a:t>
            </a:r>
            <a:r>
              <a:rPr lang="en-US" sz="1600" i="1" dirty="0"/>
              <a:t> </a:t>
            </a:r>
            <a:r>
              <a:rPr lang="en-US" sz="1600" i="1" dirty="0" err="1"/>
              <a:t>biệt</a:t>
            </a:r>
            <a:r>
              <a:rPr lang="en-US" sz="1600" i="1" dirty="0"/>
              <a:t> </a:t>
            </a:r>
            <a:r>
              <a:rPr lang="en-US" sz="1600" i="1" dirty="0" err="1"/>
              <a:t>đối</a:t>
            </a:r>
            <a:r>
              <a:rPr lang="en-US" sz="1600" i="1" dirty="0"/>
              <a:t> </a:t>
            </a:r>
            <a:r>
              <a:rPr lang="en-US" sz="1600" i="1" dirty="0" err="1"/>
              <a:t>xử</a:t>
            </a:r>
            <a:r>
              <a:rPr lang="en-US" sz="1600" i="1" dirty="0"/>
              <a:t> </a:t>
            </a:r>
            <a:r>
              <a:rPr lang="en-US" sz="1600" i="1" dirty="0" err="1"/>
              <a:t>của</a:t>
            </a:r>
            <a:r>
              <a:rPr lang="en-US" sz="1600" i="1" dirty="0"/>
              <a:t> </a:t>
            </a:r>
            <a:r>
              <a:rPr lang="en-US" sz="1600" i="1" dirty="0" err="1"/>
              <a:t>hiệp</a:t>
            </a:r>
            <a:r>
              <a:rPr lang="en-US" sz="1600" i="1" dirty="0"/>
              <a:t> </a:t>
            </a:r>
            <a:r>
              <a:rPr lang="en-US" sz="1600" i="1" dirty="0" err="1"/>
              <a:t>hội</a:t>
            </a:r>
            <a:r>
              <a:rPr lang="en-US" sz="1600" i="1" dirty="0"/>
              <a:t>;</a:t>
            </a:r>
          </a:p>
          <a:p>
            <a:pPr marL="0" indent="0">
              <a:buNone/>
            </a:pPr>
            <a:r>
              <a:rPr lang="en-US" sz="1600" i="1" dirty="0"/>
              <a:t>	-	</a:t>
            </a:r>
            <a:r>
              <a:rPr lang="en-US" sz="1600" i="1" dirty="0" err="1"/>
              <a:t>Bán</a:t>
            </a:r>
            <a:r>
              <a:rPr lang="en-US" sz="1600" i="1" dirty="0"/>
              <a:t> </a:t>
            </a:r>
            <a:r>
              <a:rPr lang="en-US" sz="1600" i="1" dirty="0" err="1"/>
              <a:t>hàng</a:t>
            </a:r>
            <a:r>
              <a:rPr lang="en-US" sz="1600" i="1" dirty="0"/>
              <a:t> </a:t>
            </a:r>
            <a:r>
              <a:rPr lang="en-US" sz="1600" i="1" dirty="0" err="1"/>
              <a:t>đa</a:t>
            </a:r>
            <a:r>
              <a:rPr lang="en-US" sz="1600" i="1" dirty="0"/>
              <a:t> </a:t>
            </a:r>
            <a:r>
              <a:rPr lang="en-US" sz="1600" i="1" dirty="0" err="1"/>
              <a:t>cấp</a:t>
            </a:r>
            <a:r>
              <a:rPr lang="en-US" sz="1600" i="1" dirty="0"/>
              <a:t> </a:t>
            </a:r>
            <a:r>
              <a:rPr lang="en-US" sz="1600" i="1" dirty="0" err="1"/>
              <a:t>bất</a:t>
            </a:r>
            <a:r>
              <a:rPr lang="en-US" sz="1600" i="1" dirty="0"/>
              <a:t> </a:t>
            </a:r>
            <a:r>
              <a:rPr lang="en-US" sz="1600" i="1" dirty="0" err="1"/>
              <a:t>chính</a:t>
            </a:r>
            <a:r>
              <a:rPr lang="en-US" sz="1600" i="1" dirty="0"/>
              <a:t>.</a:t>
            </a:r>
          </a:p>
          <a:p>
            <a:pPr marL="0" indent="0">
              <a:buNone/>
            </a:pPr>
            <a:r>
              <a:rPr lang="en-US" sz="1600" dirty="0"/>
              <a:t>	</a:t>
            </a:r>
            <a:r>
              <a:rPr lang="en-US" sz="1600" dirty="0" err="1"/>
              <a:t>Ngoài</a:t>
            </a:r>
            <a:r>
              <a:rPr lang="en-US" sz="1600" dirty="0"/>
              <a:t> ra, </a:t>
            </a:r>
            <a:r>
              <a:rPr lang="en-US" sz="1600" dirty="0" err="1"/>
              <a:t>Luật</a:t>
            </a:r>
            <a:r>
              <a:rPr lang="en-US" sz="1600" dirty="0"/>
              <a:t> </a:t>
            </a:r>
            <a:r>
              <a:rPr lang="en-US" sz="1600" dirty="0" err="1"/>
              <a:t>Cạnh</a:t>
            </a:r>
            <a:r>
              <a:rPr lang="en-US" sz="1600" dirty="0"/>
              <a:t> </a:t>
            </a:r>
            <a:r>
              <a:rPr lang="en-US" sz="1600" dirty="0" err="1"/>
              <a:t>tranh</a:t>
            </a:r>
            <a:r>
              <a:rPr lang="en-US" sz="1600" dirty="0"/>
              <a:t> 2018 </a:t>
            </a:r>
            <a:r>
              <a:rPr lang="en-US" sz="1600" dirty="0" err="1"/>
              <a:t>còn</a:t>
            </a:r>
            <a:r>
              <a:rPr lang="en-US" sz="1600" dirty="0"/>
              <a:t> </a:t>
            </a:r>
            <a:r>
              <a:rPr lang="en-US" sz="1600" dirty="0" err="1"/>
              <a:t>bổ</a:t>
            </a:r>
            <a:r>
              <a:rPr lang="en-US" sz="1600" dirty="0"/>
              <a:t> sung </a:t>
            </a:r>
            <a:r>
              <a:rPr lang="en-US" sz="1600" dirty="0" err="1"/>
              <a:t>thêm</a:t>
            </a:r>
            <a:r>
              <a:rPr lang="en-US" sz="1600" dirty="0"/>
              <a:t> </a:t>
            </a:r>
            <a:r>
              <a:rPr lang="en-US" sz="1600" dirty="0" err="1"/>
              <a:t>một</a:t>
            </a:r>
            <a:r>
              <a:rPr lang="en-US" sz="1600" dirty="0"/>
              <a:t> </a:t>
            </a:r>
            <a:r>
              <a:rPr lang="en-US" sz="1600" dirty="0" err="1"/>
              <a:t>trường</a:t>
            </a:r>
            <a:r>
              <a:rPr lang="en-US" sz="1600" dirty="0"/>
              <a:t> </a:t>
            </a:r>
            <a:r>
              <a:rPr lang="en-US" sz="1600" dirty="0" err="1"/>
              <a:t>hợp</a:t>
            </a:r>
            <a:r>
              <a:rPr lang="en-US" sz="1600" dirty="0"/>
              <a:t>: “</a:t>
            </a:r>
            <a:r>
              <a:rPr lang="en-US" sz="1600" dirty="0" err="1"/>
              <a:t>Bán</a:t>
            </a:r>
            <a:r>
              <a:rPr lang="en-US" sz="1600" dirty="0"/>
              <a:t> </a:t>
            </a:r>
            <a:r>
              <a:rPr lang="en-US" sz="1600" dirty="0" err="1"/>
              <a:t>hàng</a:t>
            </a:r>
            <a:r>
              <a:rPr lang="en-US" sz="1600" dirty="0"/>
              <a:t> </a:t>
            </a:r>
            <a:r>
              <a:rPr lang="en-US" sz="1600" dirty="0" err="1"/>
              <a:t>hóa</a:t>
            </a:r>
            <a:r>
              <a:rPr lang="en-US" sz="1600" dirty="0"/>
              <a:t>, </a:t>
            </a:r>
            <a:r>
              <a:rPr lang="en-US" sz="1600" dirty="0" err="1"/>
              <a:t>cung</a:t>
            </a:r>
            <a:r>
              <a:rPr lang="en-US" sz="1600" dirty="0"/>
              <a:t> </a:t>
            </a:r>
            <a:r>
              <a:rPr lang="en-US" sz="1600" dirty="0" err="1"/>
              <a:t>ứng</a:t>
            </a:r>
            <a:r>
              <a:rPr lang="en-US" sz="1600" dirty="0"/>
              <a:t> </a:t>
            </a:r>
            <a:r>
              <a:rPr lang="en-US" sz="1600" dirty="0" err="1"/>
              <a:t>dịch</a:t>
            </a:r>
            <a:r>
              <a:rPr lang="en-US" sz="1600" dirty="0"/>
              <a:t> </a:t>
            </a:r>
            <a:r>
              <a:rPr lang="en-US" sz="1600" dirty="0" err="1"/>
              <a:t>vụ</a:t>
            </a:r>
            <a:r>
              <a:rPr lang="en-US" sz="1600" dirty="0"/>
              <a:t> </a:t>
            </a:r>
            <a:r>
              <a:rPr lang="en-US" sz="1600" dirty="0" err="1"/>
              <a:t>dưới</a:t>
            </a:r>
            <a:r>
              <a:rPr lang="en-US" sz="1600" dirty="0"/>
              <a:t> </a:t>
            </a:r>
            <a:r>
              <a:rPr lang="en-US" sz="1600" dirty="0" err="1"/>
              <a:t>giá</a:t>
            </a:r>
            <a:r>
              <a:rPr lang="en-US" sz="1600" dirty="0"/>
              <a:t> </a:t>
            </a:r>
            <a:r>
              <a:rPr lang="en-US" sz="1600" dirty="0" err="1"/>
              <a:t>thành</a:t>
            </a:r>
            <a:r>
              <a:rPr lang="en-US" sz="1600" dirty="0"/>
              <a:t> </a:t>
            </a:r>
            <a:r>
              <a:rPr lang="en-US" sz="1600" dirty="0" err="1"/>
              <a:t>toàn</a:t>
            </a:r>
            <a:r>
              <a:rPr lang="en-US" sz="1600" dirty="0"/>
              <a:t> </a:t>
            </a:r>
            <a:r>
              <a:rPr lang="en-US" sz="1600" dirty="0" err="1"/>
              <a:t>bộ</a:t>
            </a:r>
            <a:r>
              <a:rPr lang="en-US" sz="1600" dirty="0"/>
              <a:t> </a:t>
            </a:r>
            <a:r>
              <a:rPr lang="en-US" sz="1600" dirty="0" err="1"/>
              <a:t>dẫn</a:t>
            </a:r>
            <a:r>
              <a:rPr lang="en-US" sz="1600" dirty="0"/>
              <a:t> </a:t>
            </a:r>
            <a:r>
              <a:rPr lang="en-US" sz="1600" dirty="0" err="1"/>
              <a:t>đến</a:t>
            </a:r>
            <a:r>
              <a:rPr lang="en-US" sz="1600" dirty="0"/>
              <a:t> </a:t>
            </a:r>
            <a:r>
              <a:rPr lang="en-US" sz="1600" dirty="0" err="1"/>
              <a:t>hoặc</a:t>
            </a:r>
            <a:r>
              <a:rPr lang="en-US" sz="1600" dirty="0"/>
              <a:t> </a:t>
            </a:r>
            <a:r>
              <a:rPr lang="en-US" sz="1600" dirty="0" err="1"/>
              <a:t>có</a:t>
            </a:r>
            <a:r>
              <a:rPr lang="en-US" sz="1600" dirty="0"/>
              <a:t> </a:t>
            </a:r>
            <a:r>
              <a:rPr lang="en-US" sz="1600" dirty="0" err="1"/>
              <a:t>khả</a:t>
            </a:r>
            <a:r>
              <a:rPr lang="en-US" sz="1600" dirty="0"/>
              <a:t> </a:t>
            </a:r>
            <a:r>
              <a:rPr lang="en-US" sz="1600" dirty="0" err="1"/>
              <a:t>năng</a:t>
            </a:r>
            <a:r>
              <a:rPr lang="en-US" sz="1600" dirty="0"/>
              <a:t> </a:t>
            </a:r>
            <a:r>
              <a:rPr lang="en-US" sz="1600" dirty="0" err="1"/>
              <a:t>dẫn</a:t>
            </a:r>
            <a:r>
              <a:rPr lang="en-US" sz="1600" dirty="0"/>
              <a:t> </a:t>
            </a:r>
            <a:r>
              <a:rPr lang="en-US" sz="1600" dirty="0" err="1"/>
              <a:t>đến</a:t>
            </a:r>
            <a:r>
              <a:rPr lang="en-US" sz="1600" dirty="0"/>
              <a:t> </a:t>
            </a:r>
            <a:r>
              <a:rPr lang="en-US" sz="1600" dirty="0" err="1"/>
              <a:t>loại</a:t>
            </a:r>
            <a:r>
              <a:rPr lang="en-US" sz="1600" dirty="0"/>
              <a:t> </a:t>
            </a:r>
            <a:r>
              <a:rPr lang="en-US" sz="1600" dirty="0" err="1"/>
              <a:t>bỏ</a:t>
            </a:r>
            <a:r>
              <a:rPr lang="en-US" sz="1600" dirty="0"/>
              <a:t> DN </a:t>
            </a:r>
            <a:r>
              <a:rPr lang="en-US" sz="1600" dirty="0" err="1"/>
              <a:t>khác</a:t>
            </a:r>
            <a:r>
              <a:rPr lang="en-US" sz="1600" dirty="0"/>
              <a:t> </a:t>
            </a:r>
            <a:r>
              <a:rPr lang="en-US" sz="1600" dirty="0" err="1"/>
              <a:t>cùng</a:t>
            </a:r>
            <a:r>
              <a:rPr lang="en-US" sz="1600" dirty="0"/>
              <a:t> </a:t>
            </a:r>
            <a:r>
              <a:rPr lang="en-US" sz="1600" dirty="0" err="1"/>
              <a:t>kinh</a:t>
            </a:r>
            <a:r>
              <a:rPr lang="en-US" sz="1600" dirty="0"/>
              <a:t> </a:t>
            </a:r>
            <a:r>
              <a:rPr lang="en-US" sz="1600" dirty="0" err="1"/>
              <a:t>doanh</a:t>
            </a:r>
            <a:r>
              <a:rPr lang="en-US" sz="1600" dirty="0"/>
              <a:t> </a:t>
            </a:r>
            <a:r>
              <a:rPr lang="en-US" sz="1600" dirty="0" err="1"/>
              <a:t>loại</a:t>
            </a:r>
            <a:r>
              <a:rPr lang="en-US" sz="1600" dirty="0"/>
              <a:t> </a:t>
            </a:r>
            <a:r>
              <a:rPr lang="en-US" sz="1600" dirty="0" err="1"/>
              <a:t>hàng</a:t>
            </a:r>
            <a:r>
              <a:rPr lang="en-US" sz="1600" dirty="0"/>
              <a:t> </a:t>
            </a:r>
            <a:r>
              <a:rPr lang="en-US" sz="1600" dirty="0" err="1"/>
              <a:t>hóa</a:t>
            </a:r>
            <a:r>
              <a:rPr lang="en-US" sz="1600" dirty="0"/>
              <a:t>, </a:t>
            </a:r>
            <a:r>
              <a:rPr lang="en-US" sz="1600" dirty="0" err="1"/>
              <a:t>dịch</a:t>
            </a:r>
            <a:r>
              <a:rPr lang="en-US" sz="1600" dirty="0"/>
              <a:t> </a:t>
            </a:r>
            <a:r>
              <a:rPr lang="en-US" sz="1600" dirty="0" err="1"/>
              <a:t>vụ</a:t>
            </a:r>
            <a:r>
              <a:rPr lang="en-US" sz="1600" dirty="0"/>
              <a:t> </a:t>
            </a:r>
            <a:r>
              <a:rPr lang="en-US" sz="1600" dirty="0" err="1"/>
              <a:t>đó</a:t>
            </a:r>
            <a:r>
              <a:rPr lang="en-US" sz="1600" dirty="0"/>
              <a:t>”</a:t>
            </a:r>
          </a:p>
          <a:p>
            <a:pPr marL="0" indent="0">
              <a:buNone/>
            </a:pPr>
            <a:r>
              <a:rPr lang="en-US" sz="1600" b="1" dirty="0"/>
              <a:t>@	</a:t>
            </a:r>
            <a:r>
              <a:rPr lang="en-US" sz="1600" b="1" dirty="0" err="1"/>
              <a:t>Tăng</a:t>
            </a:r>
            <a:r>
              <a:rPr lang="en-US" sz="1600" b="1" dirty="0"/>
              <a:t> </a:t>
            </a:r>
            <a:r>
              <a:rPr lang="en-US" sz="1600" b="1" dirty="0" err="1"/>
              <a:t>mức</a:t>
            </a:r>
            <a:r>
              <a:rPr lang="en-US" sz="1600" b="1" dirty="0"/>
              <a:t> </a:t>
            </a:r>
            <a:r>
              <a:rPr lang="en-US" sz="1600" b="1" dirty="0" err="1"/>
              <a:t>phạt</a:t>
            </a:r>
            <a:r>
              <a:rPr lang="en-US" sz="1600" b="1" dirty="0"/>
              <a:t> </a:t>
            </a:r>
            <a:r>
              <a:rPr lang="en-US" sz="1600" b="1" dirty="0" err="1"/>
              <a:t>tiền</a:t>
            </a:r>
            <a:r>
              <a:rPr lang="en-US" sz="1600" b="1" dirty="0"/>
              <a:t> </a:t>
            </a:r>
            <a:r>
              <a:rPr lang="en-US" sz="1600" b="1" dirty="0" err="1"/>
              <a:t>tối</a:t>
            </a:r>
            <a:r>
              <a:rPr lang="en-US" sz="1600" b="1" dirty="0"/>
              <a:t> </a:t>
            </a:r>
            <a:r>
              <a:rPr lang="en-US" sz="1600" b="1" dirty="0" err="1"/>
              <a:t>đa</a:t>
            </a:r>
            <a:r>
              <a:rPr lang="en-US" sz="1600" b="1" dirty="0"/>
              <a:t> </a:t>
            </a:r>
            <a:r>
              <a:rPr lang="en-US" sz="1600" b="1" dirty="0" err="1"/>
              <a:t>đối</a:t>
            </a:r>
            <a:r>
              <a:rPr lang="en-US" sz="1600" b="1" dirty="0"/>
              <a:t> </a:t>
            </a:r>
            <a:r>
              <a:rPr lang="en-US" sz="1600" b="1" dirty="0" err="1"/>
              <a:t>với</a:t>
            </a:r>
            <a:r>
              <a:rPr lang="en-US" sz="1600" b="1" dirty="0"/>
              <a:t> </a:t>
            </a:r>
            <a:r>
              <a:rPr lang="en-US" sz="1600" b="1" dirty="0" err="1"/>
              <a:t>hành</a:t>
            </a:r>
            <a:r>
              <a:rPr lang="en-US" sz="1600" b="1" dirty="0"/>
              <a:t> vi </a:t>
            </a:r>
            <a:r>
              <a:rPr lang="en-US" sz="1600" b="1" dirty="0" err="1"/>
              <a:t>cạnh</a:t>
            </a:r>
            <a:r>
              <a:rPr lang="en-US" sz="1600" b="1" dirty="0"/>
              <a:t> </a:t>
            </a:r>
            <a:r>
              <a:rPr lang="en-US" sz="1600" b="1" dirty="0" err="1"/>
              <a:t>tranh</a:t>
            </a:r>
            <a:r>
              <a:rPr lang="en-US" sz="1600" b="1" dirty="0"/>
              <a:t> KLM</a:t>
            </a:r>
            <a:endParaRPr lang="en-US" sz="1600" dirty="0"/>
          </a:p>
          <a:p>
            <a:r>
              <a:rPr lang="en-US" sz="1600" dirty="0" err="1"/>
              <a:t>Mức</a:t>
            </a:r>
            <a:r>
              <a:rPr lang="en-US" sz="1600" dirty="0"/>
              <a:t> </a:t>
            </a:r>
            <a:r>
              <a:rPr lang="en-US" sz="1600" dirty="0" err="1"/>
              <a:t>tiền</a:t>
            </a:r>
            <a:r>
              <a:rPr lang="en-US" sz="1600" dirty="0"/>
              <a:t> </a:t>
            </a:r>
            <a:r>
              <a:rPr lang="en-US" sz="1600" dirty="0" err="1"/>
              <a:t>phạt</a:t>
            </a:r>
            <a:r>
              <a:rPr lang="en-US" sz="1600" dirty="0"/>
              <a:t> </a:t>
            </a:r>
            <a:r>
              <a:rPr lang="en-US" sz="1600" dirty="0" err="1"/>
              <a:t>tối</a:t>
            </a:r>
            <a:r>
              <a:rPr lang="en-US" sz="1600" dirty="0"/>
              <a:t> </a:t>
            </a:r>
            <a:r>
              <a:rPr lang="en-US" sz="1600" dirty="0" err="1"/>
              <a:t>đa</a:t>
            </a:r>
            <a:r>
              <a:rPr lang="en-US" sz="1600" dirty="0"/>
              <a:t> </a:t>
            </a:r>
            <a:r>
              <a:rPr lang="en-US" sz="1600" dirty="0" err="1"/>
              <a:t>đối</a:t>
            </a:r>
            <a:r>
              <a:rPr lang="en-US" sz="1600" dirty="0"/>
              <a:t> </a:t>
            </a:r>
            <a:r>
              <a:rPr lang="en-US" sz="1600" dirty="0" err="1"/>
              <a:t>với</a:t>
            </a:r>
            <a:r>
              <a:rPr lang="en-US" sz="1600" dirty="0"/>
              <a:t> </a:t>
            </a:r>
            <a:r>
              <a:rPr lang="en-US" sz="1600" dirty="0" smtClean="0"/>
              <a:t>HVCT KLM </a:t>
            </a:r>
            <a:r>
              <a:rPr lang="en-US" sz="1600" dirty="0" err="1" smtClean="0"/>
              <a:t>quy</a:t>
            </a:r>
            <a:r>
              <a:rPr lang="en-US" sz="1600" dirty="0" smtClean="0"/>
              <a:t> </a:t>
            </a:r>
            <a:r>
              <a:rPr lang="en-US" sz="1600" dirty="0" err="1"/>
              <a:t>định</a:t>
            </a:r>
            <a:r>
              <a:rPr lang="en-US" sz="1600" dirty="0"/>
              <a:t> </a:t>
            </a:r>
            <a:r>
              <a:rPr lang="en-US" sz="1600" dirty="0" err="1"/>
              <a:t>Luật</a:t>
            </a:r>
            <a:r>
              <a:rPr lang="en-US" sz="1600" dirty="0"/>
              <a:t> </a:t>
            </a:r>
            <a:r>
              <a:rPr lang="en-US" sz="1600" dirty="0" err="1"/>
              <a:t>Cạnh</a:t>
            </a:r>
            <a:r>
              <a:rPr lang="en-US" sz="1600" dirty="0"/>
              <a:t> </a:t>
            </a:r>
            <a:r>
              <a:rPr lang="en-US" sz="1600" dirty="0" err="1"/>
              <a:t>tranh</a:t>
            </a:r>
            <a:r>
              <a:rPr lang="en-US" sz="1600" dirty="0"/>
              <a:t> 2004 </a:t>
            </a:r>
            <a:r>
              <a:rPr lang="en-US" sz="1600" dirty="0" err="1"/>
              <a:t>là</a:t>
            </a:r>
            <a:r>
              <a:rPr lang="en-US" sz="1600" dirty="0"/>
              <a:t> 100.000.000 </a:t>
            </a:r>
            <a:r>
              <a:rPr lang="en-US" sz="1600" dirty="0" err="1"/>
              <a:t>đồng</a:t>
            </a:r>
            <a:r>
              <a:rPr lang="en-US" sz="1600" dirty="0"/>
              <a:t> </a:t>
            </a:r>
            <a:r>
              <a:rPr lang="en-US" sz="1600" dirty="0" err="1"/>
              <a:t>đối</a:t>
            </a:r>
            <a:r>
              <a:rPr lang="en-US" sz="1600" dirty="0"/>
              <a:t> </a:t>
            </a:r>
            <a:r>
              <a:rPr lang="en-US" sz="1600" dirty="0" err="1"/>
              <a:t>với</a:t>
            </a:r>
            <a:r>
              <a:rPr lang="en-US" sz="1600" dirty="0"/>
              <a:t> </a:t>
            </a:r>
            <a:r>
              <a:rPr lang="en-US" sz="1600" dirty="0" err="1"/>
              <a:t>cá</a:t>
            </a:r>
            <a:r>
              <a:rPr lang="en-US" sz="1600" dirty="0"/>
              <a:t> </a:t>
            </a:r>
            <a:r>
              <a:rPr lang="en-US" sz="1600" dirty="0" err="1"/>
              <a:t>nhân</a:t>
            </a:r>
            <a:r>
              <a:rPr lang="en-US" sz="1600" dirty="0"/>
              <a:t> </a:t>
            </a:r>
            <a:r>
              <a:rPr lang="en-US" sz="1600" dirty="0" err="1"/>
              <a:t>và</a:t>
            </a:r>
            <a:r>
              <a:rPr lang="en-US" sz="1600" dirty="0"/>
              <a:t> 200.000.000 </a:t>
            </a:r>
            <a:r>
              <a:rPr lang="en-US" sz="1600" dirty="0" err="1"/>
              <a:t>đồng</a:t>
            </a:r>
            <a:r>
              <a:rPr lang="en-US" sz="1600" dirty="0"/>
              <a:t> </a:t>
            </a:r>
            <a:r>
              <a:rPr lang="en-US" sz="1600" dirty="0" err="1"/>
              <a:t>đối</a:t>
            </a:r>
            <a:r>
              <a:rPr lang="en-US" sz="1600" dirty="0"/>
              <a:t> </a:t>
            </a:r>
            <a:r>
              <a:rPr lang="en-US" sz="1600" dirty="0" err="1"/>
              <a:t>với</a:t>
            </a:r>
            <a:r>
              <a:rPr lang="en-US" sz="1600" dirty="0"/>
              <a:t> </a:t>
            </a:r>
            <a:r>
              <a:rPr lang="en-US" sz="1600" dirty="0" err="1"/>
              <a:t>tổ</a:t>
            </a:r>
            <a:r>
              <a:rPr lang="en-US" sz="1600" dirty="0"/>
              <a:t> </a:t>
            </a:r>
            <a:r>
              <a:rPr lang="en-US" sz="1600" dirty="0" err="1"/>
              <a:t>chức</a:t>
            </a:r>
            <a:r>
              <a:rPr lang="en-US" sz="1600" dirty="0"/>
              <a:t>. </a:t>
            </a:r>
          </a:p>
          <a:p>
            <a:r>
              <a:rPr lang="en-US" sz="1600" dirty="0" err="1"/>
              <a:t>Luật</a:t>
            </a:r>
            <a:r>
              <a:rPr lang="en-US" sz="1600" dirty="0"/>
              <a:t> </a:t>
            </a:r>
            <a:r>
              <a:rPr lang="en-US" sz="1600" dirty="0" err="1"/>
              <a:t>Cạnh</a:t>
            </a:r>
            <a:r>
              <a:rPr lang="en-US" sz="1600" dirty="0"/>
              <a:t> </a:t>
            </a:r>
            <a:r>
              <a:rPr lang="en-US" sz="1600" dirty="0" err="1"/>
              <a:t>tranh</a:t>
            </a:r>
            <a:r>
              <a:rPr lang="en-US" sz="1600" dirty="0"/>
              <a:t> 2018 </a:t>
            </a:r>
            <a:r>
              <a:rPr lang="en-US" sz="1600" dirty="0" err="1"/>
              <a:t>tăng</a:t>
            </a:r>
            <a:r>
              <a:rPr lang="en-US" sz="1600" dirty="0"/>
              <a:t> </a:t>
            </a:r>
            <a:r>
              <a:rPr lang="en-US" sz="1600" dirty="0" err="1"/>
              <a:t>mức</a:t>
            </a:r>
            <a:r>
              <a:rPr lang="en-US" sz="1600" dirty="0"/>
              <a:t> </a:t>
            </a:r>
            <a:r>
              <a:rPr lang="en-US" sz="1600" dirty="0" err="1"/>
              <a:t>phạt</a:t>
            </a:r>
            <a:r>
              <a:rPr lang="en-US" sz="1600" dirty="0"/>
              <a:t> </a:t>
            </a:r>
            <a:r>
              <a:rPr lang="en-US" sz="1600" dirty="0" err="1"/>
              <a:t>tiền</a:t>
            </a:r>
            <a:r>
              <a:rPr lang="en-US" sz="1600" dirty="0"/>
              <a:t> </a:t>
            </a:r>
            <a:r>
              <a:rPr lang="en-US" sz="1600" dirty="0" err="1"/>
              <a:t>tối</a:t>
            </a:r>
            <a:r>
              <a:rPr lang="en-US" sz="1600" dirty="0"/>
              <a:t> </a:t>
            </a:r>
            <a:r>
              <a:rPr lang="en-US" sz="1600" dirty="0" err="1"/>
              <a:t>đa</a:t>
            </a:r>
            <a:r>
              <a:rPr lang="en-US" sz="1600" dirty="0"/>
              <a:t> </a:t>
            </a:r>
            <a:r>
              <a:rPr lang="en-US" sz="1600" dirty="0" err="1"/>
              <a:t>đối</a:t>
            </a:r>
            <a:r>
              <a:rPr lang="en-US" sz="1600" dirty="0"/>
              <a:t> </a:t>
            </a:r>
            <a:r>
              <a:rPr lang="en-US" sz="1600" dirty="0" err="1"/>
              <a:t>với</a:t>
            </a:r>
            <a:r>
              <a:rPr lang="en-US" sz="1600" dirty="0"/>
              <a:t> </a:t>
            </a:r>
            <a:r>
              <a:rPr lang="en-US" sz="1600" dirty="0" smtClean="0"/>
              <a:t>HVCT KLM </a:t>
            </a:r>
            <a:r>
              <a:rPr lang="en-US" sz="1600" dirty="0" err="1"/>
              <a:t>lên</a:t>
            </a:r>
            <a:r>
              <a:rPr lang="en-US" sz="1600" dirty="0"/>
              <a:t> 2.000.000.000 </a:t>
            </a:r>
            <a:r>
              <a:rPr lang="en-US" sz="1600" dirty="0" err="1"/>
              <a:t>đồng</a:t>
            </a:r>
            <a:r>
              <a:rPr lang="en-US" sz="1600" dirty="0"/>
              <a:t>.</a:t>
            </a:r>
            <a:endParaRPr lang="vi-VN" sz="1600" dirty="0"/>
          </a:p>
          <a:p>
            <a:pPr>
              <a:buNone/>
            </a:pPr>
            <a:endParaRPr lang="vi-VN" sz="1600" dirty="0"/>
          </a:p>
          <a:p>
            <a:pPr>
              <a:buNone/>
            </a:pPr>
            <a:endParaRPr 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57EFBE-890A-47DF-9010-0C39C028CCA6}"/>
              </a:ext>
            </a:extLst>
          </p:cNvPr>
          <p:cNvSpPr>
            <a:spLocks noGrp="1"/>
          </p:cNvSpPr>
          <p:nvPr>
            <p:ph type="ctrTitle"/>
          </p:nvPr>
        </p:nvSpPr>
        <p:spPr>
          <a:xfrm>
            <a:off x="2185718" y="0"/>
            <a:ext cx="6478488" cy="764704"/>
          </a:xfrm>
        </p:spPr>
        <p:txBody>
          <a:bodyPr/>
          <a:lstStyle/>
          <a:p>
            <a:r>
              <a:rPr lang="en-US" sz="2400" b="1" dirty="0"/>
              <a:t/>
            </a:r>
            <a:br>
              <a:rPr lang="en-US" sz="2400" b="1" dirty="0"/>
            </a:br>
            <a:r>
              <a:rPr lang="en-US" sz="2400" b="1" dirty="0" err="1"/>
              <a:t>Phần</a:t>
            </a:r>
            <a:r>
              <a:rPr lang="en-US" sz="2400" b="1" dirty="0"/>
              <a:t> B:	</a:t>
            </a:r>
            <a:r>
              <a:rPr lang="vi-VN" sz="2400" b="1" dirty="0"/>
              <a:t>Luật Cạnh tranh 2018</a:t>
            </a:r>
            <a:r>
              <a:rPr lang="en-US" sz="2400" b="1" dirty="0"/>
              <a:t> </a:t>
            </a:r>
            <a:br>
              <a:rPr lang="en-US" sz="2400" b="1" dirty="0"/>
            </a:br>
            <a:r>
              <a:rPr lang="en-US" sz="2400" i="1" dirty="0"/>
              <a:t>(</a:t>
            </a:r>
            <a:r>
              <a:rPr lang="en-US" sz="2400" i="1" dirty="0" err="1"/>
              <a:t>có</a:t>
            </a:r>
            <a:r>
              <a:rPr lang="en-US" sz="2400" i="1" dirty="0"/>
              <a:t> </a:t>
            </a:r>
            <a:r>
              <a:rPr lang="en-US" sz="2400" i="1" dirty="0" err="1"/>
              <a:t>hiệu</a:t>
            </a:r>
            <a:r>
              <a:rPr lang="en-US" sz="2400" i="1" dirty="0"/>
              <a:t> </a:t>
            </a:r>
            <a:r>
              <a:rPr lang="en-US" sz="2400" i="1" dirty="0" err="1"/>
              <a:t>lực</a:t>
            </a:r>
            <a:r>
              <a:rPr lang="en-US" sz="2400" i="1" dirty="0"/>
              <a:t> </a:t>
            </a:r>
            <a:r>
              <a:rPr lang="en-US" sz="2400" i="1" dirty="0" err="1"/>
              <a:t>từ</a:t>
            </a:r>
            <a:r>
              <a:rPr lang="en-US" sz="2400" i="1" dirty="0"/>
              <a:t> 01/07/2019)</a:t>
            </a:r>
          </a:p>
        </p:txBody>
      </p:sp>
      <p:sp>
        <p:nvSpPr>
          <p:cNvPr id="3" name="Content Placeholder 2">
            <a:extLst>
              <a:ext uri="{FF2B5EF4-FFF2-40B4-BE49-F238E27FC236}">
                <a16:creationId xmlns="" xmlns:a16="http://schemas.microsoft.com/office/drawing/2014/main" id="{096F3674-0C98-4825-A947-E522536D8641}"/>
              </a:ext>
            </a:extLst>
          </p:cNvPr>
          <p:cNvSpPr>
            <a:spLocks noGrp="1"/>
          </p:cNvSpPr>
          <p:nvPr>
            <p:ph type="subTitle" idx="1"/>
          </p:nvPr>
        </p:nvSpPr>
        <p:spPr>
          <a:xfrm>
            <a:off x="1714926" y="1080120"/>
            <a:ext cx="7393578" cy="5777880"/>
          </a:xfrm>
        </p:spPr>
        <p:txBody>
          <a:bodyPr/>
          <a:lstStyle/>
          <a:p>
            <a:pPr algn="just">
              <a:buNone/>
            </a:pPr>
            <a:r>
              <a:rPr lang="en-US" sz="1800" b="1" dirty="0" err="1"/>
              <a:t>Các</a:t>
            </a:r>
            <a:r>
              <a:rPr lang="vi-VN" sz="1800" b="1" dirty="0"/>
              <a:t> điểm mới</a:t>
            </a:r>
            <a:r>
              <a:rPr lang="en-US" sz="1800" b="1" dirty="0"/>
              <a:t> </a:t>
            </a:r>
            <a:r>
              <a:rPr lang="en-US" sz="1800" b="1" dirty="0" err="1"/>
              <a:t>của</a:t>
            </a:r>
            <a:r>
              <a:rPr lang="en-US" sz="1800" b="1" dirty="0"/>
              <a:t> </a:t>
            </a:r>
            <a:r>
              <a:rPr lang="vi-VN" sz="1800" b="1" dirty="0"/>
              <a:t>Luật Cạnh tranh 2018</a:t>
            </a:r>
            <a:r>
              <a:rPr lang="en-US" sz="1800" b="1" dirty="0"/>
              <a:t> (</a:t>
            </a:r>
            <a:r>
              <a:rPr lang="en-US" sz="1800" b="1" dirty="0" err="1"/>
              <a:t>tiếp</a:t>
            </a:r>
            <a:r>
              <a:rPr lang="en-US" sz="1800" b="1" dirty="0"/>
              <a:t>):</a:t>
            </a:r>
          </a:p>
          <a:p>
            <a:pPr algn="just">
              <a:buNone/>
            </a:pPr>
            <a:endParaRPr lang="en-US" sz="1800" b="1" dirty="0"/>
          </a:p>
          <a:p>
            <a:pPr algn="just">
              <a:buNone/>
            </a:pPr>
            <a:r>
              <a:rPr lang="vi-VN" sz="1800" b="1" i="1" dirty="0"/>
              <a:t>Thứ bảy</a:t>
            </a:r>
            <a:r>
              <a:rPr lang="vi-VN" sz="1800" dirty="0"/>
              <a:t>, tổ chức lại cơ quan cạnh tranh. </a:t>
            </a:r>
            <a:endParaRPr lang="en-US" sz="1800" dirty="0"/>
          </a:p>
          <a:p>
            <a:pPr algn="just"/>
            <a:r>
              <a:rPr lang="en-US" sz="1800" dirty="0" err="1"/>
              <a:t>Luật</a:t>
            </a:r>
            <a:r>
              <a:rPr lang="en-US" sz="1800" dirty="0"/>
              <a:t> </a:t>
            </a:r>
            <a:r>
              <a:rPr lang="en-US" sz="1800" dirty="0" err="1"/>
              <a:t>Cạnh</a:t>
            </a:r>
            <a:r>
              <a:rPr lang="en-US" sz="1800" dirty="0"/>
              <a:t> </a:t>
            </a:r>
            <a:r>
              <a:rPr lang="en-US" sz="1800" dirty="0" err="1"/>
              <a:t>tranh</a:t>
            </a:r>
            <a:r>
              <a:rPr lang="en-US" sz="1800" dirty="0"/>
              <a:t> 2004: </a:t>
            </a:r>
            <a:r>
              <a:rPr lang="en-US" sz="1800" dirty="0" err="1" smtClean="0"/>
              <a:t>Hai</a:t>
            </a:r>
            <a:r>
              <a:rPr lang="en-US" sz="1800" dirty="0" smtClean="0"/>
              <a:t> </a:t>
            </a:r>
            <a:r>
              <a:rPr lang="en-US" sz="1800" dirty="0" err="1"/>
              <a:t>cơ</a:t>
            </a:r>
            <a:r>
              <a:rPr lang="en-US" sz="1800" dirty="0"/>
              <a:t> </a:t>
            </a:r>
            <a:r>
              <a:rPr lang="en-US" sz="1800" dirty="0" err="1"/>
              <a:t>quan</a:t>
            </a:r>
            <a:r>
              <a:rPr lang="en-US" sz="1800" dirty="0"/>
              <a:t> </a:t>
            </a:r>
            <a:r>
              <a:rPr lang="en-US" sz="1800" dirty="0" err="1"/>
              <a:t>có</a:t>
            </a:r>
            <a:r>
              <a:rPr lang="en-US" sz="1800" dirty="0"/>
              <a:t> </a:t>
            </a:r>
            <a:r>
              <a:rPr lang="en-US" sz="1800" dirty="0" err="1"/>
              <a:t>thẩm</a:t>
            </a:r>
            <a:r>
              <a:rPr lang="en-US" sz="1800" dirty="0"/>
              <a:t> </a:t>
            </a:r>
            <a:r>
              <a:rPr lang="en-US" sz="1800" dirty="0" err="1"/>
              <a:t>quyền</a:t>
            </a:r>
            <a:r>
              <a:rPr lang="en-US" sz="1800" dirty="0"/>
              <a:t> </a:t>
            </a:r>
            <a:r>
              <a:rPr lang="en-US" sz="1800" dirty="0" err="1"/>
              <a:t>quản</a:t>
            </a:r>
            <a:r>
              <a:rPr lang="en-US" sz="1800" dirty="0"/>
              <a:t> </a:t>
            </a:r>
            <a:r>
              <a:rPr lang="en-US" sz="1800" dirty="0" err="1"/>
              <a:t>lý</a:t>
            </a:r>
            <a:r>
              <a:rPr lang="en-US" sz="1800" dirty="0"/>
              <a:t>, </a:t>
            </a:r>
            <a:r>
              <a:rPr lang="en-US" sz="1800" dirty="0" err="1"/>
              <a:t>giải</a:t>
            </a:r>
            <a:r>
              <a:rPr lang="en-US" sz="1800" dirty="0"/>
              <a:t> </a:t>
            </a:r>
            <a:r>
              <a:rPr lang="en-US" sz="1800" dirty="0" err="1"/>
              <a:t>quyết</a:t>
            </a:r>
            <a:r>
              <a:rPr lang="en-US" sz="1800" dirty="0"/>
              <a:t> </a:t>
            </a:r>
            <a:r>
              <a:rPr lang="en-US" sz="1800" dirty="0" err="1"/>
              <a:t>các</a:t>
            </a:r>
            <a:r>
              <a:rPr lang="en-US" sz="1800" dirty="0"/>
              <a:t> </a:t>
            </a:r>
            <a:r>
              <a:rPr lang="en-US" sz="1800" dirty="0" err="1"/>
              <a:t>vấn</a:t>
            </a:r>
            <a:r>
              <a:rPr lang="en-US" sz="1800" dirty="0"/>
              <a:t> </a:t>
            </a:r>
            <a:r>
              <a:rPr lang="en-US" sz="1800" dirty="0" err="1"/>
              <a:t>đề</a:t>
            </a:r>
            <a:r>
              <a:rPr lang="en-US" sz="1800" dirty="0"/>
              <a:t> </a:t>
            </a:r>
            <a:r>
              <a:rPr lang="en-US" sz="1800" dirty="0" err="1"/>
              <a:t>về</a:t>
            </a:r>
            <a:r>
              <a:rPr lang="en-US" sz="1800" dirty="0"/>
              <a:t> </a:t>
            </a:r>
            <a:r>
              <a:rPr lang="en-US" sz="1800" dirty="0" err="1"/>
              <a:t>cạnh</a:t>
            </a:r>
            <a:r>
              <a:rPr lang="en-US" sz="1800" dirty="0"/>
              <a:t> </a:t>
            </a:r>
            <a:r>
              <a:rPr lang="en-US" sz="1800" dirty="0" err="1"/>
              <a:t>tranh</a:t>
            </a:r>
            <a:r>
              <a:rPr lang="en-US" sz="1800" dirty="0"/>
              <a:t> </a:t>
            </a:r>
            <a:r>
              <a:rPr lang="en-US" sz="1800" dirty="0" err="1"/>
              <a:t>là</a:t>
            </a:r>
            <a:r>
              <a:rPr lang="en-US" sz="1800" dirty="0"/>
              <a:t> </a:t>
            </a:r>
            <a:r>
              <a:rPr lang="en-US" sz="1800" dirty="0" err="1"/>
              <a:t>Cục</a:t>
            </a:r>
            <a:r>
              <a:rPr lang="en-US" sz="1800" dirty="0"/>
              <a:t> </a:t>
            </a:r>
            <a:r>
              <a:rPr lang="en-US" sz="1800" dirty="0" err="1"/>
              <a:t>Quản</a:t>
            </a:r>
            <a:r>
              <a:rPr lang="en-US" sz="1800" dirty="0"/>
              <a:t> </a:t>
            </a:r>
            <a:r>
              <a:rPr lang="en-US" sz="1800" dirty="0" err="1"/>
              <a:t>lý</a:t>
            </a:r>
            <a:r>
              <a:rPr lang="en-US" sz="1800" dirty="0"/>
              <a:t> </a:t>
            </a:r>
            <a:r>
              <a:rPr lang="en-US" sz="1800" dirty="0" err="1"/>
              <a:t>cạnh</a:t>
            </a:r>
            <a:r>
              <a:rPr lang="en-US" sz="1800" dirty="0"/>
              <a:t> </a:t>
            </a:r>
            <a:r>
              <a:rPr lang="en-US" sz="1800" dirty="0" err="1"/>
              <a:t>tranh</a:t>
            </a:r>
            <a:r>
              <a:rPr lang="en-US" sz="1800" dirty="0"/>
              <a:t> </a:t>
            </a:r>
            <a:r>
              <a:rPr lang="en-US" sz="1800" dirty="0" err="1"/>
              <a:t>và</a:t>
            </a:r>
            <a:r>
              <a:rPr lang="en-US" sz="1800" dirty="0"/>
              <a:t> </a:t>
            </a:r>
            <a:r>
              <a:rPr lang="en-US" sz="1800" dirty="0" err="1"/>
              <a:t>Hội</a:t>
            </a:r>
            <a:r>
              <a:rPr lang="en-US" sz="1800" dirty="0"/>
              <a:t> </a:t>
            </a:r>
            <a:r>
              <a:rPr lang="en-US" sz="1800" dirty="0" err="1"/>
              <a:t>đồng</a:t>
            </a:r>
            <a:r>
              <a:rPr lang="en-US" sz="1800" dirty="0"/>
              <a:t> CT.           </a:t>
            </a:r>
          </a:p>
          <a:p>
            <a:pPr algn="just"/>
            <a:r>
              <a:rPr lang="en-US" sz="1800" dirty="0" err="1"/>
              <a:t>Luật</a:t>
            </a:r>
            <a:r>
              <a:rPr lang="en-US" sz="1800" dirty="0"/>
              <a:t> </a:t>
            </a:r>
            <a:r>
              <a:rPr lang="en-US" sz="1800" dirty="0" err="1"/>
              <a:t>Cạnh</a:t>
            </a:r>
            <a:r>
              <a:rPr lang="en-US" sz="1800" dirty="0"/>
              <a:t> </a:t>
            </a:r>
            <a:r>
              <a:rPr lang="en-US" sz="1800" dirty="0" err="1"/>
              <a:t>tranh</a:t>
            </a:r>
            <a:r>
              <a:rPr lang="en-US" sz="1800" dirty="0"/>
              <a:t> 2018: </a:t>
            </a:r>
            <a:r>
              <a:rPr lang="en-US" sz="1800" dirty="0" err="1" smtClean="0"/>
              <a:t>Một</a:t>
            </a:r>
            <a:r>
              <a:rPr lang="en-US" sz="1800" dirty="0" smtClean="0"/>
              <a:t> </a:t>
            </a:r>
            <a:r>
              <a:rPr lang="en-US" sz="1800" dirty="0" err="1"/>
              <a:t>cơ</a:t>
            </a:r>
            <a:r>
              <a:rPr lang="en-US" sz="1800" dirty="0"/>
              <a:t> </a:t>
            </a:r>
            <a:r>
              <a:rPr lang="en-US" sz="1800" dirty="0" err="1"/>
              <a:t>quan</a:t>
            </a:r>
            <a:r>
              <a:rPr lang="en-US" sz="1800" dirty="0"/>
              <a:t> </a:t>
            </a:r>
            <a:r>
              <a:rPr lang="en-US" sz="1800" dirty="0" err="1"/>
              <a:t>là</a:t>
            </a:r>
            <a:r>
              <a:rPr lang="en-US" sz="1800" dirty="0"/>
              <a:t> </a:t>
            </a:r>
            <a:r>
              <a:rPr lang="en-US" sz="1800" dirty="0" err="1"/>
              <a:t>Uỷ</a:t>
            </a:r>
            <a:r>
              <a:rPr lang="en-US" sz="1800" dirty="0"/>
              <a:t> ban </a:t>
            </a:r>
            <a:r>
              <a:rPr lang="en-US" sz="1800" dirty="0" err="1"/>
              <a:t>Cạnh</a:t>
            </a:r>
            <a:r>
              <a:rPr lang="en-US" sz="1800" dirty="0"/>
              <a:t> </a:t>
            </a:r>
            <a:r>
              <a:rPr lang="en-US" sz="1800" dirty="0" err="1"/>
              <a:t>tranh</a:t>
            </a:r>
            <a:r>
              <a:rPr lang="en-US" sz="1800" dirty="0"/>
              <a:t> </a:t>
            </a:r>
            <a:r>
              <a:rPr lang="en-US" sz="1800" dirty="0" err="1"/>
              <a:t>quốc</a:t>
            </a:r>
            <a:r>
              <a:rPr lang="en-US" sz="1800" dirty="0"/>
              <a:t> </a:t>
            </a:r>
            <a:r>
              <a:rPr lang="en-US" sz="1800" dirty="0" err="1"/>
              <a:t>gia</a:t>
            </a:r>
            <a:r>
              <a:rPr lang="en-US" sz="1800" dirty="0"/>
              <a:t>.</a:t>
            </a:r>
          </a:p>
          <a:p>
            <a:pPr marL="0" indent="0" algn="just">
              <a:buNone/>
            </a:pPr>
            <a:r>
              <a:rPr lang="en-US" sz="1800" dirty="0" err="1"/>
              <a:t>Thẩm</a:t>
            </a:r>
            <a:r>
              <a:rPr lang="en-US" sz="1800" dirty="0"/>
              <a:t> </a:t>
            </a:r>
            <a:r>
              <a:rPr lang="en-US" sz="1800" dirty="0" err="1"/>
              <a:t>quyền</a:t>
            </a:r>
            <a:r>
              <a:rPr lang="en-US" sz="1800" dirty="0"/>
              <a:t>:</a:t>
            </a:r>
          </a:p>
          <a:p>
            <a:pPr marL="0" indent="0" algn="just">
              <a:buNone/>
            </a:pPr>
            <a:r>
              <a:rPr lang="en-US" sz="1800" dirty="0"/>
              <a:t>-	</a:t>
            </a:r>
            <a:r>
              <a:rPr lang="en-US" sz="1800" dirty="0" err="1"/>
              <a:t>Tham</a:t>
            </a:r>
            <a:r>
              <a:rPr lang="en-US" sz="1800" dirty="0"/>
              <a:t> </a:t>
            </a:r>
            <a:r>
              <a:rPr lang="en-US" sz="1800" dirty="0" err="1"/>
              <a:t>mưu</a:t>
            </a:r>
            <a:r>
              <a:rPr lang="en-US" sz="1800" dirty="0"/>
              <a:t> </a:t>
            </a:r>
            <a:r>
              <a:rPr lang="en-US" sz="1800" dirty="0" err="1"/>
              <a:t>giúp</a:t>
            </a:r>
            <a:r>
              <a:rPr lang="en-US" sz="1800" dirty="0"/>
              <a:t> </a:t>
            </a:r>
            <a:r>
              <a:rPr lang="en-US" sz="1800" dirty="0" err="1"/>
              <a:t>Bộ</a:t>
            </a:r>
            <a:r>
              <a:rPr lang="en-US" sz="1800" dirty="0"/>
              <a:t> </a:t>
            </a:r>
            <a:r>
              <a:rPr lang="en-US" sz="1800" dirty="0" err="1"/>
              <a:t>trưởng</a:t>
            </a:r>
            <a:r>
              <a:rPr lang="en-US" sz="1800" dirty="0"/>
              <a:t> </a:t>
            </a:r>
            <a:r>
              <a:rPr lang="en-US" sz="1800" dirty="0" err="1"/>
              <a:t>Bộ</a:t>
            </a:r>
            <a:r>
              <a:rPr lang="en-US" sz="1800" dirty="0"/>
              <a:t> </a:t>
            </a:r>
            <a:r>
              <a:rPr lang="en-US" sz="1800" dirty="0" err="1"/>
              <a:t>Công</a:t>
            </a:r>
            <a:r>
              <a:rPr lang="en-US" sz="1800" dirty="0"/>
              <a:t> </a:t>
            </a:r>
            <a:r>
              <a:rPr lang="en-US" sz="1800" dirty="0" err="1"/>
              <a:t>Thương</a:t>
            </a:r>
            <a:r>
              <a:rPr lang="en-US" sz="1800" dirty="0"/>
              <a:t> </a:t>
            </a:r>
            <a:r>
              <a:rPr lang="en-US" sz="1800" dirty="0" err="1"/>
              <a:t>thực</a:t>
            </a:r>
            <a:r>
              <a:rPr lang="en-US" sz="1800" dirty="0"/>
              <a:t> </a:t>
            </a:r>
            <a:r>
              <a:rPr lang="en-US" sz="1800" dirty="0" err="1"/>
              <a:t>hiện</a:t>
            </a:r>
            <a:r>
              <a:rPr lang="en-US" sz="1800" dirty="0"/>
              <a:t> </a:t>
            </a:r>
            <a:r>
              <a:rPr lang="en-US" sz="1800" dirty="0" err="1"/>
              <a:t>chức</a:t>
            </a:r>
            <a:r>
              <a:rPr lang="en-US" sz="1800" dirty="0"/>
              <a:t> 	</a:t>
            </a:r>
            <a:r>
              <a:rPr lang="en-US" sz="1800" dirty="0" err="1"/>
              <a:t>năng</a:t>
            </a:r>
            <a:r>
              <a:rPr lang="en-US" sz="1800" dirty="0"/>
              <a:t> </a:t>
            </a:r>
            <a:r>
              <a:rPr lang="en-US" sz="1800" dirty="0" err="1"/>
              <a:t>quản</a:t>
            </a:r>
            <a:r>
              <a:rPr lang="en-US" sz="1800" dirty="0"/>
              <a:t> </a:t>
            </a:r>
            <a:r>
              <a:rPr lang="en-US" sz="1800" dirty="0" err="1"/>
              <a:t>lý</a:t>
            </a:r>
            <a:r>
              <a:rPr lang="en-US" sz="1800" dirty="0"/>
              <a:t> </a:t>
            </a:r>
            <a:r>
              <a:rPr lang="en-US" sz="1800" dirty="0" err="1"/>
              <a:t>nhà</a:t>
            </a:r>
            <a:r>
              <a:rPr lang="en-US" sz="1800" dirty="0"/>
              <a:t> </a:t>
            </a:r>
            <a:r>
              <a:rPr lang="en-US" sz="1800" dirty="0" err="1"/>
              <a:t>nước</a:t>
            </a:r>
            <a:r>
              <a:rPr lang="en-US" sz="1800" dirty="0"/>
              <a:t> </a:t>
            </a:r>
            <a:r>
              <a:rPr lang="en-US" sz="1800" dirty="0" err="1"/>
              <a:t>về</a:t>
            </a:r>
            <a:r>
              <a:rPr lang="en-US" sz="1800" dirty="0"/>
              <a:t> </a:t>
            </a:r>
            <a:r>
              <a:rPr lang="en-US" sz="1800" dirty="0" err="1"/>
              <a:t>cạnh</a:t>
            </a:r>
            <a:r>
              <a:rPr lang="en-US" sz="1800" dirty="0"/>
              <a:t> </a:t>
            </a:r>
            <a:r>
              <a:rPr lang="en-US" sz="1800" dirty="0" err="1"/>
              <a:t>tranh</a:t>
            </a:r>
            <a:r>
              <a:rPr lang="en-US" sz="1800" dirty="0"/>
              <a:t>;</a:t>
            </a:r>
          </a:p>
          <a:p>
            <a:pPr marL="285750" indent="-285750" algn="just">
              <a:buFontTx/>
              <a:buChar char="-"/>
            </a:pPr>
            <a:r>
              <a:rPr lang="en-US" sz="1800" dirty="0" err="1"/>
              <a:t>Tiến</a:t>
            </a:r>
            <a:r>
              <a:rPr lang="en-US" sz="1800" dirty="0"/>
              <a:t> </a:t>
            </a:r>
            <a:r>
              <a:rPr lang="en-US" sz="1800" dirty="0" err="1"/>
              <a:t>hành</a:t>
            </a:r>
            <a:r>
              <a:rPr lang="en-US" sz="1800" dirty="0"/>
              <a:t> </a:t>
            </a:r>
            <a:r>
              <a:rPr lang="en-US" sz="1800" dirty="0" err="1"/>
              <a:t>tố</a:t>
            </a:r>
            <a:r>
              <a:rPr lang="en-US" sz="1800" dirty="0"/>
              <a:t> </a:t>
            </a:r>
            <a:r>
              <a:rPr lang="en-US" sz="1800" dirty="0" err="1"/>
              <a:t>tụng</a:t>
            </a:r>
            <a:r>
              <a:rPr lang="en-US" sz="1800" dirty="0"/>
              <a:t> </a:t>
            </a:r>
            <a:r>
              <a:rPr lang="en-US" sz="1800" dirty="0" err="1"/>
              <a:t>cạnh</a:t>
            </a:r>
            <a:r>
              <a:rPr lang="en-US" sz="1800" dirty="0"/>
              <a:t> </a:t>
            </a:r>
            <a:r>
              <a:rPr lang="en-US" sz="1800" dirty="0" err="1"/>
              <a:t>tranh</a:t>
            </a:r>
            <a:r>
              <a:rPr lang="en-US" sz="1800" dirty="0"/>
              <a:t>; </a:t>
            </a:r>
            <a:r>
              <a:rPr lang="en-US" sz="1800" dirty="0" err="1"/>
              <a:t>kiểm</a:t>
            </a:r>
            <a:r>
              <a:rPr lang="en-US" sz="1800" dirty="0"/>
              <a:t> </a:t>
            </a:r>
            <a:r>
              <a:rPr lang="en-US" sz="1800" dirty="0" err="1"/>
              <a:t>soát</a:t>
            </a:r>
            <a:r>
              <a:rPr lang="en-US" sz="1800" dirty="0"/>
              <a:t> TTKT; </a:t>
            </a:r>
            <a:r>
              <a:rPr lang="en-US" sz="1800" dirty="0" err="1"/>
              <a:t>quyết</a:t>
            </a:r>
            <a:r>
              <a:rPr lang="en-US" sz="1800" dirty="0"/>
              <a:t> </a:t>
            </a:r>
            <a:r>
              <a:rPr lang="en-US" sz="1800" dirty="0" err="1"/>
              <a:t>định</a:t>
            </a:r>
            <a:r>
              <a:rPr lang="en-US" sz="1800" dirty="0"/>
              <a:t> </a:t>
            </a:r>
            <a:r>
              <a:rPr lang="en-US" sz="1800" dirty="0" err="1"/>
              <a:t>việc</a:t>
            </a:r>
            <a:r>
              <a:rPr lang="en-US" sz="1800" dirty="0"/>
              <a:t> </a:t>
            </a:r>
            <a:r>
              <a:rPr lang="en-US" sz="1800" dirty="0" err="1"/>
              <a:t>miễn</a:t>
            </a:r>
            <a:r>
              <a:rPr lang="en-US" sz="1800" dirty="0"/>
              <a:t> </a:t>
            </a:r>
            <a:r>
              <a:rPr lang="en-US" sz="1800" dirty="0" err="1"/>
              <a:t>trừ</a:t>
            </a:r>
            <a:r>
              <a:rPr lang="en-US" sz="1800" dirty="0"/>
              <a:t> </a:t>
            </a:r>
            <a:r>
              <a:rPr lang="en-US" sz="1800" dirty="0" err="1"/>
              <a:t>đối</a:t>
            </a:r>
            <a:r>
              <a:rPr lang="en-US" sz="1800" dirty="0"/>
              <a:t> </a:t>
            </a:r>
            <a:r>
              <a:rPr lang="en-US" sz="1800" dirty="0" err="1"/>
              <a:t>với</a:t>
            </a:r>
            <a:r>
              <a:rPr lang="en-US" sz="1800" dirty="0"/>
              <a:t> </a:t>
            </a:r>
            <a:r>
              <a:rPr lang="en-US" sz="1800" dirty="0" err="1"/>
              <a:t>thỏa</a:t>
            </a:r>
            <a:r>
              <a:rPr lang="en-US" sz="1800" dirty="0"/>
              <a:t> </a:t>
            </a:r>
            <a:r>
              <a:rPr lang="en-US" sz="1800" dirty="0" err="1"/>
              <a:t>thuận</a:t>
            </a:r>
            <a:r>
              <a:rPr lang="en-US" sz="1800" dirty="0"/>
              <a:t> HCCT </a:t>
            </a:r>
            <a:r>
              <a:rPr lang="en-US" sz="1800" dirty="0" err="1"/>
              <a:t>bị</a:t>
            </a:r>
            <a:r>
              <a:rPr lang="en-US" sz="1800" dirty="0"/>
              <a:t> </a:t>
            </a:r>
            <a:r>
              <a:rPr lang="en-US" sz="1800" dirty="0" err="1"/>
              <a:t>cấm</a:t>
            </a:r>
            <a:r>
              <a:rPr lang="en-US" sz="1800" dirty="0"/>
              <a:t>; </a:t>
            </a:r>
            <a:r>
              <a:rPr lang="en-US" sz="1800" dirty="0" err="1"/>
              <a:t>giải</a:t>
            </a:r>
            <a:r>
              <a:rPr lang="en-US" sz="1800" dirty="0"/>
              <a:t> </a:t>
            </a:r>
            <a:r>
              <a:rPr lang="en-US" sz="1800" dirty="0" err="1"/>
              <a:t>quyết</a:t>
            </a:r>
            <a:r>
              <a:rPr lang="en-US" sz="1800" dirty="0"/>
              <a:t> </a:t>
            </a:r>
            <a:r>
              <a:rPr lang="en-US" sz="1800" dirty="0" err="1"/>
              <a:t>khiếu</a:t>
            </a:r>
            <a:r>
              <a:rPr lang="en-US" sz="1800" dirty="0"/>
              <a:t> </a:t>
            </a:r>
            <a:r>
              <a:rPr lang="en-US" sz="1800" dirty="0" err="1"/>
              <a:t>nại</a:t>
            </a:r>
            <a:r>
              <a:rPr lang="en-US" sz="1800" dirty="0"/>
              <a:t> </a:t>
            </a:r>
            <a:r>
              <a:rPr lang="en-US" sz="1800" dirty="0" err="1"/>
              <a:t>quyết</a:t>
            </a:r>
            <a:r>
              <a:rPr lang="en-US" sz="1800" dirty="0"/>
              <a:t> </a:t>
            </a:r>
            <a:r>
              <a:rPr lang="en-US" sz="1800" dirty="0" err="1"/>
              <a:t>định</a:t>
            </a:r>
            <a:r>
              <a:rPr lang="en-US" sz="1800" dirty="0"/>
              <a:t> </a:t>
            </a:r>
            <a:r>
              <a:rPr lang="en-US" sz="1800" dirty="0" err="1"/>
              <a:t>xử</a:t>
            </a:r>
            <a:r>
              <a:rPr lang="en-US" sz="1800" dirty="0"/>
              <a:t> </a:t>
            </a:r>
            <a:r>
              <a:rPr lang="en-US" sz="1800" dirty="0" err="1"/>
              <a:t>lý</a:t>
            </a:r>
            <a:r>
              <a:rPr lang="en-US" sz="1800" dirty="0"/>
              <a:t> </a:t>
            </a:r>
            <a:r>
              <a:rPr lang="en-US" sz="1800" dirty="0" err="1"/>
              <a:t>vụ</a:t>
            </a:r>
            <a:r>
              <a:rPr lang="en-US" sz="1800" dirty="0"/>
              <a:t> </a:t>
            </a:r>
            <a:r>
              <a:rPr lang="en-US" sz="1800" dirty="0" err="1"/>
              <a:t>việc</a:t>
            </a:r>
            <a:r>
              <a:rPr lang="en-US" sz="1800" dirty="0"/>
              <a:t> </a:t>
            </a:r>
            <a:r>
              <a:rPr lang="en-US" sz="1800" dirty="0" err="1"/>
              <a:t>cạnh</a:t>
            </a:r>
            <a:r>
              <a:rPr lang="en-US" sz="1800" dirty="0"/>
              <a:t> </a:t>
            </a:r>
            <a:r>
              <a:rPr lang="en-US" sz="1800" dirty="0" err="1"/>
              <a:t>tranh</a:t>
            </a:r>
            <a:r>
              <a:rPr lang="en-US" sz="1800" dirty="0"/>
              <a:t> </a:t>
            </a:r>
            <a:r>
              <a:rPr lang="en-US" sz="1800" dirty="0" err="1"/>
              <a:t>và</a:t>
            </a:r>
            <a:r>
              <a:rPr lang="en-US" sz="1800" dirty="0"/>
              <a:t> </a:t>
            </a:r>
            <a:r>
              <a:rPr lang="en-US" sz="1800" dirty="0" err="1"/>
              <a:t>các</a:t>
            </a:r>
            <a:r>
              <a:rPr lang="en-US" sz="1800" dirty="0"/>
              <a:t> </a:t>
            </a:r>
            <a:r>
              <a:rPr lang="en-US" sz="1800" dirty="0" err="1"/>
              <a:t>nhiệm</a:t>
            </a:r>
            <a:r>
              <a:rPr lang="en-US" sz="1800" dirty="0"/>
              <a:t> </a:t>
            </a:r>
            <a:r>
              <a:rPr lang="en-US" sz="1800" dirty="0" err="1"/>
              <a:t>vụ</a:t>
            </a:r>
            <a:r>
              <a:rPr lang="en-US" sz="1800" dirty="0"/>
              <a:t> </a:t>
            </a:r>
            <a:r>
              <a:rPr lang="en-US" sz="1800" dirty="0" err="1"/>
              <a:t>khác</a:t>
            </a:r>
            <a:r>
              <a:rPr lang="en-US" sz="1800" dirty="0"/>
              <a:t> </a:t>
            </a:r>
            <a:r>
              <a:rPr lang="en-US" sz="1800" dirty="0" err="1"/>
              <a:t>theo</a:t>
            </a:r>
            <a:r>
              <a:rPr lang="en-US" sz="1800" dirty="0"/>
              <a:t> </a:t>
            </a:r>
            <a:r>
              <a:rPr lang="en-US" sz="1800" dirty="0" err="1"/>
              <a:t>quy</a:t>
            </a:r>
            <a:r>
              <a:rPr lang="en-US" sz="1800" dirty="0"/>
              <a:t> </a:t>
            </a:r>
            <a:r>
              <a:rPr lang="en-US" sz="1800" dirty="0" err="1"/>
              <a:t>định</a:t>
            </a:r>
            <a:r>
              <a:rPr lang="en-US" sz="1800" dirty="0"/>
              <a:t> </a:t>
            </a:r>
            <a:r>
              <a:rPr lang="en-US" sz="1800" dirty="0" err="1"/>
              <a:t>của</a:t>
            </a:r>
            <a:r>
              <a:rPr lang="en-US" sz="1800" dirty="0"/>
              <a:t> </a:t>
            </a:r>
            <a:r>
              <a:rPr lang="en-US" sz="1800" dirty="0" err="1"/>
              <a:t>Luật</a:t>
            </a:r>
            <a:r>
              <a:rPr lang="en-US" sz="1800" dirty="0"/>
              <a:t> </a:t>
            </a:r>
            <a:r>
              <a:rPr lang="en-US" sz="1800" dirty="0" err="1"/>
              <a:t>này</a:t>
            </a:r>
            <a:r>
              <a:rPr lang="en-US" sz="1800" dirty="0"/>
              <a:t> </a:t>
            </a:r>
            <a:r>
              <a:rPr lang="en-US" sz="1800" dirty="0" err="1"/>
              <a:t>và</a:t>
            </a:r>
            <a:r>
              <a:rPr lang="en-US" sz="1800" dirty="0"/>
              <a:t> </a:t>
            </a:r>
            <a:r>
              <a:rPr lang="en-US" sz="1800" dirty="0" err="1"/>
              <a:t>quy</a:t>
            </a:r>
            <a:r>
              <a:rPr lang="en-US" sz="1800" dirty="0"/>
              <a:t> </a:t>
            </a:r>
            <a:r>
              <a:rPr lang="en-US" sz="1800" dirty="0" err="1"/>
              <a:t>định</a:t>
            </a:r>
            <a:r>
              <a:rPr lang="en-US" sz="1800" dirty="0"/>
              <a:t> </a:t>
            </a:r>
            <a:r>
              <a:rPr lang="en-US" sz="1800" dirty="0" err="1"/>
              <a:t>của</a:t>
            </a:r>
            <a:r>
              <a:rPr lang="en-US" sz="1800" dirty="0"/>
              <a:t> </a:t>
            </a:r>
            <a:r>
              <a:rPr lang="en-US" sz="1800" dirty="0" err="1"/>
              <a:t>luật</a:t>
            </a:r>
            <a:r>
              <a:rPr lang="en-US" sz="1800" dirty="0"/>
              <a:t> </a:t>
            </a:r>
            <a:r>
              <a:rPr lang="en-US" sz="1800" dirty="0" err="1"/>
              <a:t>khác</a:t>
            </a:r>
            <a:r>
              <a:rPr lang="en-US" sz="1800" dirty="0"/>
              <a:t> </a:t>
            </a:r>
            <a:r>
              <a:rPr lang="en-US" sz="1800" dirty="0" err="1"/>
              <a:t>có</a:t>
            </a:r>
            <a:r>
              <a:rPr lang="en-US" sz="1800" dirty="0"/>
              <a:t> </a:t>
            </a:r>
            <a:r>
              <a:rPr lang="en-US" sz="1800" dirty="0" err="1"/>
              <a:t>liên</a:t>
            </a:r>
            <a:r>
              <a:rPr lang="en-US" sz="1800" dirty="0"/>
              <a:t> </a:t>
            </a:r>
            <a:r>
              <a:rPr lang="en-US" sz="1800" dirty="0" err="1"/>
              <a:t>quan</a:t>
            </a:r>
            <a:r>
              <a:rPr lang="en-US" sz="1800" dirty="0"/>
              <a:t>. </a:t>
            </a:r>
          </a:p>
          <a:p>
            <a:pPr marL="285750" indent="-285750" algn="just"/>
            <a:endParaRPr lang="en-US" sz="1800" dirty="0"/>
          </a:p>
          <a:p>
            <a:pPr algn="just"/>
            <a:r>
              <a:rPr lang="vi-VN" sz="1800" b="1" i="1" dirty="0"/>
              <a:t>Thứ tám</a:t>
            </a:r>
            <a:r>
              <a:rPr lang="vi-VN" sz="1800" dirty="0"/>
              <a:t>, </a:t>
            </a:r>
            <a:r>
              <a:rPr lang="en-US" sz="1800" dirty="0"/>
              <a:t>L</a:t>
            </a:r>
            <a:r>
              <a:rPr lang="vi-VN" sz="1800" dirty="0"/>
              <a:t>uật đã hoàn thiện các quy định về trình tự thủ tục trong tố tụng cạnh tranh theo hướng đơn giản, nhiều hoạt động được rút ngắn thời gian và có sự phân định rõ hơn các khâu, cũng như trách nhiệm trong việc tiến hành tố tụng và xử lý các vụ việc </a:t>
            </a:r>
            <a:r>
              <a:rPr lang="en-US" sz="1800" dirty="0"/>
              <a:t>HCCT</a:t>
            </a:r>
            <a:r>
              <a:rPr lang="vi-VN" sz="1800" dirty="0"/>
              <a:t>.</a:t>
            </a:r>
          </a:p>
          <a:p>
            <a:pPr algn="just"/>
            <a:endParaRPr lang="en-US" sz="1800" dirty="0"/>
          </a:p>
          <a:p>
            <a:pPr algn="just"/>
            <a:endParaRPr lang="en-US" sz="1800" dirty="0"/>
          </a:p>
          <a:p>
            <a:pPr algn="just">
              <a:buNone/>
            </a:pPr>
            <a:endParaRPr lang="vi-VN" sz="1800" dirty="0"/>
          </a:p>
          <a:p>
            <a:pPr algn="just">
              <a:buNone/>
            </a:pPr>
            <a:endParaRPr lang="vi-VN" sz="1800" dirty="0"/>
          </a:p>
          <a:p>
            <a:pPr algn="just" eaLnBrk="1" hangingPunct="1">
              <a:buFontTx/>
              <a:buNone/>
            </a:pPr>
            <a:endParaRPr lang="vi-VN" sz="1800" dirty="0"/>
          </a:p>
          <a:p>
            <a:pPr marL="0" indent="0" algn="just">
              <a:buNone/>
            </a:pPr>
            <a:endParaRPr lang="en-US" sz="1800" dirty="0"/>
          </a:p>
        </p:txBody>
      </p:sp>
    </p:spTree>
    <p:extLst>
      <p:ext uri="{BB962C8B-B14F-4D97-AF65-F5344CB8AC3E}">
        <p14:creationId xmlns:p14="http://schemas.microsoft.com/office/powerpoint/2010/main" xmlns="" val="2608970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4BA7B4-8523-42F5-A7A7-29AC95B1FD93}"/>
              </a:ext>
            </a:extLst>
          </p:cNvPr>
          <p:cNvSpPr>
            <a:spLocks noGrp="1"/>
          </p:cNvSpPr>
          <p:nvPr>
            <p:ph type="title"/>
          </p:nvPr>
        </p:nvSpPr>
        <p:spPr>
          <a:xfrm>
            <a:off x="1828800" y="0"/>
            <a:ext cx="7067128" cy="1027584"/>
          </a:xfrm>
        </p:spPr>
        <p:txBody>
          <a:bodyPr/>
          <a:lstStyle/>
          <a:p>
            <a:r>
              <a:rPr lang="en-US" sz="2800" b="1" dirty="0"/>
              <a:t/>
            </a:r>
            <a:br>
              <a:rPr lang="en-US" sz="2800" b="1" dirty="0"/>
            </a:br>
            <a:r>
              <a:rPr lang="en-US" sz="2800" b="1" dirty="0" err="1"/>
              <a:t>Phần</a:t>
            </a:r>
            <a:r>
              <a:rPr lang="en-US" sz="2800" b="1" dirty="0"/>
              <a:t> B:	</a:t>
            </a:r>
            <a:r>
              <a:rPr lang="vi-VN" sz="2800" b="1" dirty="0"/>
              <a:t>Luật Cạnh tranh 2018</a:t>
            </a:r>
            <a:r>
              <a:rPr lang="en-US" sz="2800" b="1" dirty="0"/>
              <a:t> </a:t>
            </a:r>
            <a:br>
              <a:rPr lang="en-US" sz="2800" b="1" dirty="0"/>
            </a:br>
            <a:r>
              <a:rPr lang="en-US" sz="2400" i="1" dirty="0"/>
              <a:t>(</a:t>
            </a:r>
            <a:r>
              <a:rPr lang="en-US" sz="2400" i="1" dirty="0" err="1"/>
              <a:t>có</a:t>
            </a:r>
            <a:r>
              <a:rPr lang="en-US" sz="2400" i="1" dirty="0"/>
              <a:t> </a:t>
            </a:r>
            <a:r>
              <a:rPr lang="en-US" sz="2400" i="1" dirty="0" err="1"/>
              <a:t>hiệu</a:t>
            </a:r>
            <a:r>
              <a:rPr lang="en-US" sz="2400" i="1" dirty="0"/>
              <a:t> </a:t>
            </a:r>
            <a:r>
              <a:rPr lang="en-US" sz="2400" i="1" dirty="0" err="1"/>
              <a:t>lực</a:t>
            </a:r>
            <a:r>
              <a:rPr lang="en-US" sz="2400" i="1" dirty="0"/>
              <a:t> </a:t>
            </a:r>
            <a:r>
              <a:rPr lang="en-US" sz="2400" i="1" dirty="0" err="1"/>
              <a:t>từ</a:t>
            </a:r>
            <a:r>
              <a:rPr lang="en-US" sz="2400" i="1" dirty="0"/>
              <a:t> 01/07/2019)</a:t>
            </a:r>
          </a:p>
        </p:txBody>
      </p:sp>
      <p:sp>
        <p:nvSpPr>
          <p:cNvPr id="3" name="Content Placeholder 2">
            <a:extLst>
              <a:ext uri="{FF2B5EF4-FFF2-40B4-BE49-F238E27FC236}">
                <a16:creationId xmlns="" xmlns:a16="http://schemas.microsoft.com/office/drawing/2014/main" id="{F54D965D-5381-4031-A575-0327708857FF}"/>
              </a:ext>
            </a:extLst>
          </p:cNvPr>
          <p:cNvSpPr>
            <a:spLocks noGrp="1"/>
          </p:cNvSpPr>
          <p:nvPr>
            <p:ph idx="1"/>
          </p:nvPr>
        </p:nvSpPr>
        <p:spPr>
          <a:xfrm>
            <a:off x="2220888" y="1524000"/>
            <a:ext cx="6923112" cy="4297363"/>
          </a:xfrm>
        </p:spPr>
        <p:txBody>
          <a:bodyPr/>
          <a:lstStyle/>
          <a:p>
            <a:pPr marL="0" indent="0">
              <a:buNone/>
            </a:pPr>
            <a:r>
              <a:rPr lang="en-US" sz="1700" b="1" dirty="0"/>
              <a:t>@ </a:t>
            </a:r>
            <a:r>
              <a:rPr lang="en-US" sz="1700" b="1" dirty="0" err="1"/>
              <a:t>Luật</a:t>
            </a:r>
            <a:r>
              <a:rPr lang="en-US" sz="1700" b="1" dirty="0"/>
              <a:t> </a:t>
            </a:r>
            <a:r>
              <a:rPr lang="en-US" sz="1700" b="1" dirty="0" err="1"/>
              <a:t>mới</a:t>
            </a:r>
            <a:r>
              <a:rPr lang="en-US" sz="1700" b="1" dirty="0"/>
              <a:t> </a:t>
            </a:r>
            <a:r>
              <a:rPr lang="en-US" sz="1700" b="1" dirty="0" err="1"/>
              <a:t>đã</a:t>
            </a:r>
            <a:r>
              <a:rPr lang="en-US" sz="1700" b="1" dirty="0"/>
              <a:t> </a:t>
            </a:r>
            <a:r>
              <a:rPr lang="en-US" sz="1700" b="1" dirty="0" err="1"/>
              <a:t>có</a:t>
            </a:r>
            <a:r>
              <a:rPr lang="en-US" sz="1700" b="1" dirty="0"/>
              <a:t> </a:t>
            </a:r>
            <a:r>
              <a:rPr lang="en-US" sz="1700" b="1" dirty="0">
                <a:sym typeface="Wingdings" pitchFamily="2" charset="2"/>
              </a:rPr>
              <a:t>&gt; </a:t>
            </a:r>
            <a:r>
              <a:rPr lang="en-US" sz="1700" b="1" dirty="0" err="1">
                <a:sym typeface="Wingdings" pitchFamily="2" charset="2"/>
              </a:rPr>
              <a:t>Chuẩn</a:t>
            </a:r>
            <a:r>
              <a:rPr lang="en-US" sz="1700" b="1" dirty="0">
                <a:sym typeface="Wingdings" pitchFamily="2" charset="2"/>
              </a:rPr>
              <a:t> </a:t>
            </a:r>
            <a:r>
              <a:rPr lang="en-US" sz="1700" b="1" dirty="0" err="1">
                <a:sym typeface="Wingdings" pitchFamily="2" charset="2"/>
              </a:rPr>
              <a:t>bị</a:t>
            </a:r>
            <a:r>
              <a:rPr lang="en-US" sz="1700" b="1" dirty="0">
                <a:sym typeface="Wingdings" pitchFamily="2" charset="2"/>
              </a:rPr>
              <a:t> </a:t>
            </a:r>
            <a:r>
              <a:rPr lang="en-US" sz="1700" b="1" dirty="0" err="1">
                <a:sym typeface="Wingdings" pitchFamily="2" charset="2"/>
              </a:rPr>
              <a:t>các</a:t>
            </a:r>
            <a:r>
              <a:rPr lang="en-US" sz="1700" b="1" dirty="0">
                <a:sym typeface="Wingdings" pitchFamily="2" charset="2"/>
              </a:rPr>
              <a:t> </a:t>
            </a:r>
            <a:r>
              <a:rPr lang="en-US" sz="1700" b="1" dirty="0" err="1">
                <a:sym typeface="Wingdings" pitchFamily="2" charset="2"/>
              </a:rPr>
              <a:t>Nghị</a:t>
            </a:r>
            <a:r>
              <a:rPr lang="en-US" sz="1700" b="1" dirty="0">
                <a:sym typeface="Wingdings" pitchFamily="2" charset="2"/>
              </a:rPr>
              <a:t> </a:t>
            </a:r>
            <a:r>
              <a:rPr lang="en-US" sz="1700" b="1" dirty="0" err="1">
                <a:sym typeface="Wingdings" pitchFamily="2" charset="2"/>
              </a:rPr>
              <a:t>định</a:t>
            </a:r>
            <a:r>
              <a:rPr lang="en-US" sz="1700" b="1" dirty="0">
                <a:sym typeface="Wingdings" pitchFamily="2" charset="2"/>
              </a:rPr>
              <a:t>, </a:t>
            </a:r>
            <a:r>
              <a:rPr lang="en-US" sz="1700" b="1" dirty="0" err="1">
                <a:sym typeface="Wingdings" pitchFamily="2" charset="2"/>
              </a:rPr>
              <a:t>thông</a:t>
            </a:r>
            <a:r>
              <a:rPr lang="en-US" sz="1700" b="1" dirty="0">
                <a:sym typeface="Wingdings" pitchFamily="2" charset="2"/>
              </a:rPr>
              <a:t> </a:t>
            </a:r>
            <a:r>
              <a:rPr lang="en-US" sz="1700" b="1" dirty="0" err="1">
                <a:sym typeface="Wingdings" pitchFamily="2" charset="2"/>
              </a:rPr>
              <a:t>tư</a:t>
            </a:r>
            <a:r>
              <a:rPr lang="en-US" sz="1700" b="1" dirty="0">
                <a:sym typeface="Wingdings" pitchFamily="2" charset="2"/>
              </a:rPr>
              <a:t> </a:t>
            </a:r>
            <a:r>
              <a:rPr lang="en-US" sz="1700" b="1" dirty="0" err="1">
                <a:sym typeface="Wingdings" pitchFamily="2" charset="2"/>
              </a:rPr>
              <a:t>hướng</a:t>
            </a:r>
            <a:r>
              <a:rPr lang="en-US" sz="1700" b="1" dirty="0">
                <a:sym typeface="Wingdings" pitchFamily="2" charset="2"/>
              </a:rPr>
              <a:t> </a:t>
            </a:r>
            <a:r>
              <a:rPr lang="en-US" sz="1700" b="1" dirty="0" err="1">
                <a:sym typeface="Wingdings" pitchFamily="2" charset="2"/>
              </a:rPr>
              <a:t>dẫn</a:t>
            </a:r>
            <a:r>
              <a:rPr lang="en-US" sz="1700" b="1" dirty="0">
                <a:sym typeface="Wingdings" pitchFamily="2" charset="2"/>
              </a:rPr>
              <a:t> &gt; </a:t>
            </a:r>
            <a:r>
              <a:rPr lang="vi-VN" sz="1700" b="1" dirty="0"/>
              <a:t>Sẽ có 03 Nghị định quy định chi tiết Luật </a:t>
            </a:r>
            <a:r>
              <a:rPr lang="en-US" sz="1700" b="1" dirty="0"/>
              <a:t>CT</a:t>
            </a:r>
            <a:endParaRPr lang="vi-VN" sz="1700" b="1" dirty="0"/>
          </a:p>
          <a:p>
            <a:pPr>
              <a:buFont typeface="Wingdings" pitchFamily="2" charset="2"/>
              <a:buChar char="v"/>
            </a:pPr>
            <a:r>
              <a:rPr lang="vi-VN" sz="1700" b="1" i="1" dirty="0"/>
              <a:t>Kế hoạch triển khai thi hành Luật Cạnh tranh </a:t>
            </a:r>
            <a:endParaRPr lang="en-US" sz="1700" b="1" i="1" dirty="0"/>
          </a:p>
          <a:p>
            <a:pPr>
              <a:buNone/>
            </a:pPr>
            <a:r>
              <a:rPr lang="vi-VN" sz="1700" i="1" dirty="0"/>
              <a:t>(Quyết định số 1227/QĐ-TTg).</a:t>
            </a:r>
          </a:p>
          <a:p>
            <a:pPr>
              <a:buFont typeface="Arial" charset="0"/>
              <a:buChar char="•"/>
            </a:pPr>
            <a:r>
              <a:rPr lang="vi-VN" sz="1700" b="1" dirty="0"/>
              <a:t>Bộ Công Thương </a:t>
            </a:r>
            <a:r>
              <a:rPr lang="vi-VN" sz="1700" dirty="0"/>
              <a:t>chủ trì biên soạn tài liệu</a:t>
            </a:r>
            <a:r>
              <a:rPr lang="en-US" sz="1700" dirty="0"/>
              <a:t> </a:t>
            </a:r>
            <a:r>
              <a:rPr lang="en-US" sz="1700" dirty="0" err="1"/>
              <a:t>và</a:t>
            </a:r>
            <a:r>
              <a:rPr lang="en-US" sz="1700" dirty="0"/>
              <a:t> </a:t>
            </a:r>
            <a:r>
              <a:rPr lang="vi-VN" sz="1700" dirty="0"/>
              <a:t>tổ chức </a:t>
            </a:r>
            <a:r>
              <a:rPr lang="en-US" sz="1700" dirty="0">
                <a:sym typeface="Wingdings" pitchFamily="2" charset="2"/>
              </a:rPr>
              <a:t> Q</a:t>
            </a:r>
            <a:r>
              <a:rPr lang="vi-VN" sz="1700" dirty="0"/>
              <a:t>uán triệt, tuyên truyền, phổ biến những nội dung cơ bản và điểm mới của Luật và văn bản quy định chi tiết thi hành Luật.</a:t>
            </a:r>
            <a:endParaRPr lang="en-US" sz="1700" dirty="0"/>
          </a:p>
          <a:p>
            <a:pPr>
              <a:buFont typeface="Arial" charset="0"/>
              <a:buChar char="•"/>
            </a:pPr>
            <a:r>
              <a:rPr lang="vi-VN" sz="1700" b="1" dirty="0"/>
              <a:t>Bộ Thông tin và Truyền thông </a:t>
            </a:r>
            <a:r>
              <a:rPr lang="en-US" sz="1700" dirty="0"/>
              <a:t>…</a:t>
            </a:r>
          </a:p>
          <a:p>
            <a:pPr>
              <a:buNone/>
            </a:pPr>
            <a:r>
              <a:rPr lang="vi-VN" sz="1700" dirty="0"/>
              <a:t>Đài Tiếng nói Việt Nam, Đài Truyền hình Việt Nam và các cơ quan chủ quản báo chí Trung ương, địa phương chủ trì, phối hợp với Bộ Công Thương, Ủy ban nhân dân các cấp </a:t>
            </a:r>
            <a:endParaRPr lang="en-US" sz="1700" dirty="0"/>
          </a:p>
          <a:p>
            <a:pPr>
              <a:buNone/>
            </a:pPr>
            <a:r>
              <a:rPr lang="en-US" sz="1700" dirty="0"/>
              <a:t>*	</a:t>
            </a:r>
            <a:r>
              <a:rPr lang="vi-VN" sz="1700" b="1" dirty="0"/>
              <a:t>Ủy ban nhân dân các tỉnh, thành phố </a:t>
            </a:r>
            <a:r>
              <a:rPr lang="vi-VN" sz="1700" dirty="0"/>
              <a:t>trực thuộc Trung ương, các cơ quan có liên quan tổ chức tuyên truyền, phổ biến </a:t>
            </a:r>
            <a:r>
              <a:rPr lang="en-US" sz="1700" dirty="0"/>
              <a:t>...</a:t>
            </a:r>
          </a:p>
          <a:p>
            <a:pPr>
              <a:buNone/>
            </a:pPr>
            <a:r>
              <a:rPr lang="vi-VN" sz="1700" dirty="0"/>
              <a:t>Đồng thời, </a:t>
            </a:r>
            <a:r>
              <a:rPr lang="en-US" sz="1700" dirty="0"/>
              <a:t>UBND </a:t>
            </a:r>
            <a:r>
              <a:rPr lang="vi-VN" sz="1700" dirty="0"/>
              <a:t>các tỉnh, thành phố tổ chức rà soát nội dung các văn bản quy phạm pháp luật liên quan đến cạnh tranh; tự mình hoặc kiến nghị cơ quan có thẩm quyền kịp thời sửa đổi, bổ sung, thay thế, bãi bỏ hoặc ban hành mới </a:t>
            </a:r>
            <a:r>
              <a:rPr lang="en-US" sz="1700" dirty="0"/>
              <a:t>VBQPPL … </a:t>
            </a:r>
            <a:r>
              <a:rPr lang="vi-VN" sz="1700" dirty="0"/>
              <a:t>đảm bảo không chứa đựng các nội dung trái với quy định tại Điều 8 của Luật.</a:t>
            </a:r>
            <a:br>
              <a:rPr lang="vi-VN" sz="1700" dirty="0"/>
            </a:br>
            <a:endParaRPr lang="en-US" sz="1700" b="1" dirty="0"/>
          </a:p>
          <a:p>
            <a:pPr marL="0" indent="0">
              <a:buNone/>
            </a:pPr>
            <a:endParaRPr lang="en-US" sz="1700" b="1" dirty="0"/>
          </a:p>
        </p:txBody>
      </p:sp>
    </p:spTree>
    <p:extLst>
      <p:ext uri="{BB962C8B-B14F-4D97-AF65-F5344CB8AC3E}">
        <p14:creationId xmlns:p14="http://schemas.microsoft.com/office/powerpoint/2010/main" xmlns="" val="1280607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6781800" cy="990600"/>
          </a:xfrm>
        </p:spPr>
        <p:txBody>
          <a:bodyPr/>
          <a:lstStyle/>
          <a:p>
            <a:r>
              <a:rPr lang="en-US" sz="2800" b="1" dirty="0"/>
              <a:t/>
            </a:r>
            <a:br>
              <a:rPr lang="en-US" sz="2800" b="1" dirty="0"/>
            </a:br>
            <a:r>
              <a:rPr lang="en-US" sz="2800" b="1" dirty="0" err="1"/>
              <a:t>Phần</a:t>
            </a:r>
            <a:r>
              <a:rPr lang="en-US" sz="2800" b="1" dirty="0"/>
              <a:t> B:	</a:t>
            </a:r>
            <a:r>
              <a:rPr lang="vi-VN" sz="2800" b="1" dirty="0"/>
              <a:t>Luật Cạnh tranh 2018</a:t>
            </a:r>
            <a:r>
              <a:rPr lang="en-US" sz="2800" b="1" dirty="0"/>
              <a:t> </a:t>
            </a:r>
            <a:br>
              <a:rPr lang="en-US" sz="2800" b="1" dirty="0"/>
            </a:br>
            <a:r>
              <a:rPr lang="en-US" sz="2400" i="1" dirty="0"/>
              <a:t>(</a:t>
            </a:r>
            <a:r>
              <a:rPr lang="en-US" sz="2400" i="1" dirty="0" err="1"/>
              <a:t>có</a:t>
            </a:r>
            <a:r>
              <a:rPr lang="en-US" sz="2400" i="1" dirty="0"/>
              <a:t> </a:t>
            </a:r>
            <a:r>
              <a:rPr lang="en-US" sz="2400" i="1" dirty="0" err="1"/>
              <a:t>hiệu</a:t>
            </a:r>
            <a:r>
              <a:rPr lang="en-US" sz="2400" i="1" dirty="0"/>
              <a:t> </a:t>
            </a:r>
            <a:r>
              <a:rPr lang="en-US" sz="2400" i="1" dirty="0" err="1"/>
              <a:t>lực</a:t>
            </a:r>
            <a:r>
              <a:rPr lang="en-US" sz="2400" i="1" dirty="0"/>
              <a:t> </a:t>
            </a:r>
            <a:r>
              <a:rPr lang="en-US" sz="2400" i="1" dirty="0" err="1"/>
              <a:t>từ</a:t>
            </a:r>
            <a:r>
              <a:rPr lang="en-US" sz="2400" i="1" dirty="0"/>
              <a:t> 01/07/2019</a:t>
            </a:r>
            <a:r>
              <a:rPr lang="en-US" sz="2800" dirty="0"/>
              <a:t>)</a:t>
            </a:r>
          </a:p>
        </p:txBody>
      </p:sp>
      <p:sp>
        <p:nvSpPr>
          <p:cNvPr id="3" name="Content Placeholder 2"/>
          <p:cNvSpPr>
            <a:spLocks noGrp="1"/>
          </p:cNvSpPr>
          <p:nvPr>
            <p:ph idx="1"/>
          </p:nvPr>
        </p:nvSpPr>
        <p:spPr>
          <a:xfrm>
            <a:off x="2209800" y="1371600"/>
            <a:ext cx="6934200" cy="5257800"/>
          </a:xfrm>
        </p:spPr>
        <p:txBody>
          <a:bodyPr/>
          <a:lstStyle/>
          <a:p>
            <a:pPr>
              <a:buNone/>
            </a:pPr>
            <a:r>
              <a:rPr lang="vi-VN" sz="1800" b="1" dirty="0"/>
              <a:t>Sẽ có 03 Nghị định quy định chi tiết Luật </a:t>
            </a:r>
            <a:r>
              <a:rPr lang="en-US" sz="1800" b="1" dirty="0"/>
              <a:t>CT </a:t>
            </a:r>
          </a:p>
          <a:p>
            <a:pPr>
              <a:buFont typeface="Arial" charset="0"/>
              <a:buChar char="•"/>
            </a:pPr>
            <a:r>
              <a:rPr lang="vi-VN" sz="1800" dirty="0"/>
              <a:t>Nghị định quy định chi tiết nhiệm vụ, quyền hạn và cơ cấu tổ chức của Ủy ban Cạnh tranh Quốc gia; </a:t>
            </a:r>
            <a:endParaRPr lang="en-US" sz="1800" dirty="0"/>
          </a:p>
          <a:p>
            <a:pPr>
              <a:buFont typeface="Arial" charset="0"/>
              <a:buChar char="•"/>
            </a:pPr>
            <a:r>
              <a:rPr lang="vi-VN" sz="1800" dirty="0"/>
              <a:t>Nghị định quy định chi tiết và hướng dẫn thi hành một số điều của Luật; </a:t>
            </a:r>
            <a:endParaRPr lang="en-US" sz="1800" dirty="0"/>
          </a:p>
          <a:p>
            <a:pPr>
              <a:buFont typeface="Arial" charset="0"/>
              <a:buChar char="•"/>
            </a:pPr>
            <a:r>
              <a:rPr lang="vi-VN" sz="1800" dirty="0"/>
              <a:t>Nghị định quy định chi tiết Luật Cạnh tranh về xử lý vi phạm pháp luật trong lĩnh vực cạnh tranh. </a:t>
            </a:r>
            <a:endParaRPr lang="en-US" sz="1800" dirty="0"/>
          </a:p>
          <a:p>
            <a:pPr>
              <a:buFont typeface="Arial" charset="0"/>
              <a:buChar char="•"/>
            </a:pPr>
            <a:endParaRPr lang="en-US" sz="1800" b="1" dirty="0"/>
          </a:p>
          <a:p>
            <a:pPr>
              <a:buNone/>
            </a:pPr>
            <a:r>
              <a:rPr lang="en-US" sz="1800" dirty="0" err="1"/>
              <a:t>Vừa</a:t>
            </a:r>
            <a:r>
              <a:rPr lang="en-US" sz="1800" dirty="0"/>
              <a:t> qua, </a:t>
            </a:r>
            <a:r>
              <a:rPr lang="en-US" sz="1800" dirty="0" err="1" smtClean="0"/>
              <a:t>một</a:t>
            </a:r>
            <a:r>
              <a:rPr lang="en-US" sz="1800" dirty="0" smtClean="0"/>
              <a:t> </a:t>
            </a:r>
            <a:r>
              <a:rPr lang="en-US" sz="1800" dirty="0" err="1" smtClean="0"/>
              <a:t>số</a:t>
            </a:r>
            <a:r>
              <a:rPr lang="en-US" sz="1800" dirty="0" smtClean="0"/>
              <a:t> </a:t>
            </a:r>
            <a:r>
              <a:rPr lang="en-US" sz="1800" dirty="0" err="1" smtClean="0"/>
              <a:t>Hội</a:t>
            </a:r>
            <a:r>
              <a:rPr lang="en-US" sz="1800" dirty="0" smtClean="0"/>
              <a:t> </a:t>
            </a:r>
            <a:r>
              <a:rPr lang="en-US" sz="1800" dirty="0" err="1"/>
              <a:t>thảo</a:t>
            </a:r>
            <a:r>
              <a:rPr lang="en-US" sz="1800" dirty="0"/>
              <a:t> </a:t>
            </a:r>
            <a:r>
              <a:rPr lang="en-US" sz="1800" dirty="0" err="1"/>
              <a:t>phổ</a:t>
            </a:r>
            <a:r>
              <a:rPr lang="en-US" sz="1800" dirty="0"/>
              <a:t> </a:t>
            </a:r>
            <a:r>
              <a:rPr lang="en-US" sz="1800" dirty="0" err="1"/>
              <a:t>biến</a:t>
            </a:r>
            <a:r>
              <a:rPr lang="en-US" sz="1800" dirty="0"/>
              <a:t> </a:t>
            </a:r>
            <a:r>
              <a:rPr lang="en-US" sz="1800" dirty="0" err="1"/>
              <a:t>Luật</a:t>
            </a:r>
            <a:r>
              <a:rPr lang="en-US" sz="1800" dirty="0"/>
              <a:t> </a:t>
            </a:r>
            <a:r>
              <a:rPr lang="en-US" sz="1800" dirty="0" err="1"/>
              <a:t>Cạnh</a:t>
            </a:r>
            <a:r>
              <a:rPr lang="en-US" sz="1800" dirty="0"/>
              <a:t> </a:t>
            </a:r>
            <a:r>
              <a:rPr lang="en-US" sz="1800" dirty="0" err="1"/>
              <a:t>tranh</a:t>
            </a:r>
            <a:r>
              <a:rPr lang="en-US" sz="1800" dirty="0"/>
              <a:t> </a:t>
            </a:r>
            <a:r>
              <a:rPr lang="en-US" sz="1800" dirty="0" err="1"/>
              <a:t>đã</a:t>
            </a:r>
            <a:r>
              <a:rPr lang="en-US" sz="1800" dirty="0"/>
              <a:t> </a:t>
            </a:r>
            <a:r>
              <a:rPr lang="en-US" sz="1800" dirty="0" err="1"/>
              <a:t>được</a:t>
            </a:r>
            <a:r>
              <a:rPr lang="en-US" sz="1800" dirty="0"/>
              <a:t> </a:t>
            </a:r>
            <a:r>
              <a:rPr lang="en-US" sz="1800" dirty="0" err="1"/>
              <a:t>tổ</a:t>
            </a:r>
            <a:r>
              <a:rPr lang="en-US" sz="1800" dirty="0"/>
              <a:t> </a:t>
            </a:r>
            <a:r>
              <a:rPr lang="en-US" sz="1800" dirty="0" err="1"/>
              <a:t>chức</a:t>
            </a:r>
            <a:r>
              <a:rPr lang="en-US" sz="1800" dirty="0"/>
              <a:t> </a:t>
            </a:r>
            <a:r>
              <a:rPr lang="en-US" sz="1800" dirty="0" err="1"/>
              <a:t>tại</a:t>
            </a:r>
            <a:r>
              <a:rPr lang="en-US" sz="1800" dirty="0"/>
              <a:t> </a:t>
            </a:r>
            <a:r>
              <a:rPr lang="en-US" sz="1800" dirty="0" err="1" smtClean="0"/>
              <a:t>một</a:t>
            </a:r>
            <a:r>
              <a:rPr lang="en-US" sz="1800" dirty="0" smtClean="0"/>
              <a:t> </a:t>
            </a:r>
            <a:r>
              <a:rPr lang="en-US" sz="1800" dirty="0" err="1" smtClean="0"/>
              <a:t>số</a:t>
            </a:r>
            <a:r>
              <a:rPr lang="en-US" sz="1800" dirty="0" smtClean="0"/>
              <a:t> </a:t>
            </a:r>
            <a:r>
              <a:rPr lang="en-US" sz="1800" dirty="0" err="1" smtClean="0"/>
              <a:t>tỉnh</a:t>
            </a:r>
            <a:r>
              <a:rPr lang="en-US" sz="1800" dirty="0" smtClean="0"/>
              <a:t>/</a:t>
            </a:r>
            <a:r>
              <a:rPr lang="en-US" sz="1800" dirty="0" err="1" smtClean="0"/>
              <a:t>thành</a:t>
            </a:r>
            <a:r>
              <a:rPr lang="en-US" sz="1800" dirty="0" smtClean="0"/>
              <a:t> </a:t>
            </a:r>
            <a:r>
              <a:rPr lang="en-US" sz="1800" dirty="0" err="1" smtClean="0"/>
              <a:t>phố</a:t>
            </a:r>
            <a:r>
              <a:rPr lang="en-US" sz="1800" dirty="0" smtClean="0"/>
              <a:t>.</a:t>
            </a:r>
            <a:endParaRPr lang="en-US" sz="1800" dirty="0"/>
          </a:p>
          <a:p>
            <a:pPr>
              <a:buFont typeface="Arial" charset="0"/>
              <a:buChar char="•"/>
            </a:pPr>
            <a:endParaRPr lang="en-US" sz="1800" dirty="0"/>
          </a:p>
          <a:p>
            <a:pPr>
              <a:buNone/>
            </a:pPr>
            <a:r>
              <a:rPr lang="en-US" sz="1800" b="1" dirty="0" err="1"/>
              <a:t>Như</a:t>
            </a:r>
            <a:r>
              <a:rPr lang="en-US" sz="1800" b="1" dirty="0"/>
              <a:t> </a:t>
            </a:r>
            <a:r>
              <a:rPr lang="en-US" sz="1800" b="1" dirty="0" err="1"/>
              <a:t>vậy</a:t>
            </a:r>
            <a:r>
              <a:rPr lang="en-US" sz="1800" b="1" dirty="0"/>
              <a:t>, </a:t>
            </a:r>
            <a:r>
              <a:rPr lang="en-US" sz="1800" b="1" dirty="0" err="1"/>
              <a:t>Luật</a:t>
            </a:r>
            <a:r>
              <a:rPr lang="en-US" sz="1800" b="1" dirty="0"/>
              <a:t> </a:t>
            </a:r>
            <a:r>
              <a:rPr lang="en-US" sz="1800" b="1" dirty="0" err="1"/>
              <a:t>mới</a:t>
            </a:r>
            <a:r>
              <a:rPr lang="en-US" sz="1800" b="1" dirty="0"/>
              <a:t> </a:t>
            </a:r>
            <a:r>
              <a:rPr lang="en-US" sz="1800" b="1" dirty="0" err="1"/>
              <a:t>đã</a:t>
            </a:r>
            <a:r>
              <a:rPr lang="en-US" sz="1800" b="1" dirty="0"/>
              <a:t> </a:t>
            </a:r>
            <a:r>
              <a:rPr lang="en-US" sz="1800" b="1" dirty="0" err="1"/>
              <a:t>có</a:t>
            </a:r>
            <a:r>
              <a:rPr lang="en-US" sz="1800" b="1" dirty="0"/>
              <a:t> </a:t>
            </a:r>
            <a:r>
              <a:rPr lang="en-US" sz="1800" b="1" dirty="0">
                <a:sym typeface="Wingdings" pitchFamily="2" charset="2"/>
              </a:rPr>
              <a:t>&gt; </a:t>
            </a:r>
            <a:r>
              <a:rPr lang="en-US" sz="1800" b="1" dirty="0" err="1">
                <a:sym typeface="Wingdings" pitchFamily="2" charset="2"/>
              </a:rPr>
              <a:t>Việc</a:t>
            </a:r>
            <a:r>
              <a:rPr lang="en-US" sz="1800" b="1" dirty="0">
                <a:sym typeface="Wingdings" pitchFamily="2" charset="2"/>
              </a:rPr>
              <a:t> </a:t>
            </a:r>
            <a:r>
              <a:rPr lang="en-US" sz="1800" b="1" dirty="0" err="1">
                <a:sym typeface="Wingdings" pitchFamily="2" charset="2"/>
              </a:rPr>
              <a:t>chuẩn</a:t>
            </a:r>
            <a:r>
              <a:rPr lang="en-US" sz="1800" b="1" dirty="0">
                <a:sym typeface="Wingdings" pitchFamily="2" charset="2"/>
              </a:rPr>
              <a:t> </a:t>
            </a:r>
            <a:r>
              <a:rPr lang="en-US" sz="1800" b="1" dirty="0" err="1">
                <a:sym typeface="Wingdings" pitchFamily="2" charset="2"/>
              </a:rPr>
              <a:t>bị</a:t>
            </a:r>
            <a:r>
              <a:rPr lang="en-US" sz="1800" b="1" dirty="0">
                <a:sym typeface="Wingdings" pitchFamily="2" charset="2"/>
              </a:rPr>
              <a:t> </a:t>
            </a:r>
            <a:r>
              <a:rPr lang="en-US" sz="1800" b="1" dirty="0" err="1">
                <a:sym typeface="Wingdings" pitchFamily="2" charset="2"/>
              </a:rPr>
              <a:t>các</a:t>
            </a:r>
            <a:r>
              <a:rPr lang="en-US" sz="1800" b="1" dirty="0">
                <a:sym typeface="Wingdings" pitchFamily="2" charset="2"/>
              </a:rPr>
              <a:t> </a:t>
            </a:r>
            <a:r>
              <a:rPr lang="en-US" sz="1800" b="1" dirty="0" err="1">
                <a:sym typeface="Wingdings" pitchFamily="2" charset="2"/>
              </a:rPr>
              <a:t>Nghị</a:t>
            </a:r>
            <a:r>
              <a:rPr lang="en-US" sz="1800" b="1" dirty="0">
                <a:sym typeface="Wingdings" pitchFamily="2" charset="2"/>
              </a:rPr>
              <a:t> </a:t>
            </a:r>
            <a:r>
              <a:rPr lang="en-US" sz="1800" b="1" dirty="0" err="1">
                <a:sym typeface="Wingdings" pitchFamily="2" charset="2"/>
              </a:rPr>
              <a:t>định</a:t>
            </a:r>
            <a:r>
              <a:rPr lang="en-US" sz="1800" b="1" dirty="0">
                <a:sym typeface="Wingdings" pitchFamily="2" charset="2"/>
              </a:rPr>
              <a:t>, </a:t>
            </a:r>
            <a:r>
              <a:rPr lang="en-US" sz="1800" b="1" dirty="0" err="1">
                <a:sym typeface="Wingdings" pitchFamily="2" charset="2"/>
              </a:rPr>
              <a:t>hướng</a:t>
            </a:r>
            <a:r>
              <a:rPr lang="en-US" sz="1800" b="1" dirty="0">
                <a:sym typeface="Wingdings" pitchFamily="2" charset="2"/>
              </a:rPr>
              <a:t> </a:t>
            </a:r>
            <a:r>
              <a:rPr lang="en-US" sz="1800" b="1" dirty="0" err="1">
                <a:sym typeface="Wingdings" pitchFamily="2" charset="2"/>
              </a:rPr>
              <a:t>dẫn</a:t>
            </a:r>
            <a:r>
              <a:rPr lang="en-US" sz="1800" b="1" dirty="0">
                <a:sym typeface="Wingdings" pitchFamily="2" charset="2"/>
              </a:rPr>
              <a:t> </a:t>
            </a:r>
            <a:r>
              <a:rPr lang="vi-VN" sz="1800" b="1" dirty="0"/>
              <a:t>Luật Cạnh tranh </a:t>
            </a:r>
            <a:r>
              <a:rPr lang="en-US" sz="1800" b="1" dirty="0"/>
              <a:t>2018 </a:t>
            </a:r>
            <a:r>
              <a:rPr lang="en-US" sz="1800" b="1" dirty="0" err="1">
                <a:sym typeface="Wingdings" pitchFamily="2" charset="2"/>
              </a:rPr>
              <a:t>đang</a:t>
            </a:r>
            <a:r>
              <a:rPr lang="en-US" sz="1800" b="1" dirty="0">
                <a:sym typeface="Wingdings" pitchFamily="2" charset="2"/>
              </a:rPr>
              <a:t> </a:t>
            </a:r>
            <a:r>
              <a:rPr lang="en-US" sz="1800" b="1" dirty="0" err="1">
                <a:sym typeface="Wingdings" pitchFamily="2" charset="2"/>
              </a:rPr>
              <a:t>được</a:t>
            </a:r>
            <a:r>
              <a:rPr lang="en-US" sz="1800" b="1" dirty="0">
                <a:sym typeface="Wingdings" pitchFamily="2" charset="2"/>
              </a:rPr>
              <a:t> </a:t>
            </a:r>
            <a:r>
              <a:rPr lang="en-US" sz="1800" b="1" dirty="0" err="1">
                <a:sym typeface="Wingdings" pitchFamily="2" charset="2"/>
              </a:rPr>
              <a:t>tiến</a:t>
            </a:r>
            <a:r>
              <a:rPr lang="en-US" sz="1800" b="1" dirty="0">
                <a:sym typeface="Wingdings" pitchFamily="2" charset="2"/>
              </a:rPr>
              <a:t> </a:t>
            </a:r>
            <a:r>
              <a:rPr lang="en-US" sz="1800" b="1" dirty="0" err="1">
                <a:sym typeface="Wingdings" pitchFamily="2" charset="2"/>
              </a:rPr>
              <a:t>hành</a:t>
            </a:r>
            <a:r>
              <a:rPr lang="en-US" sz="1800" b="1" dirty="0">
                <a:sym typeface="Wingdings" pitchFamily="2" charset="2"/>
              </a:rPr>
              <a:t> &gt; </a:t>
            </a:r>
            <a:r>
              <a:rPr lang="vi-VN" sz="1800" b="1" dirty="0"/>
              <a:t>Kế hoạch triển khai thi hành</a:t>
            </a:r>
            <a:r>
              <a:rPr lang="en-US" sz="1800" b="1" dirty="0"/>
              <a:t> </a:t>
            </a:r>
            <a:r>
              <a:rPr lang="en-US" sz="1800" b="1" dirty="0" err="1"/>
              <a:t>đã</a:t>
            </a:r>
            <a:r>
              <a:rPr lang="en-US" sz="1800" b="1" dirty="0"/>
              <a:t> </a:t>
            </a:r>
            <a:r>
              <a:rPr lang="en-US" sz="1800" b="1" dirty="0" err="1"/>
              <a:t>được</a:t>
            </a:r>
            <a:r>
              <a:rPr lang="en-US" sz="1800" b="1" dirty="0"/>
              <a:t> </a:t>
            </a:r>
            <a:r>
              <a:rPr lang="vi-VN" sz="1800" b="1" dirty="0"/>
              <a:t>Thủ tướng Chính phủ ban hành</a:t>
            </a:r>
            <a:endParaRPr lang="en-US" sz="1800" b="1" dirty="0"/>
          </a:p>
          <a:p>
            <a:pPr marL="0" indent="0">
              <a:buNone/>
            </a:pPr>
            <a:r>
              <a:rPr lang="en-US" sz="1800" b="1" i="1" dirty="0">
                <a:sym typeface="Wingdings" pitchFamily="2" charset="2"/>
              </a:rPr>
              <a:t>&gt;	</a:t>
            </a:r>
            <a:r>
              <a:rPr lang="en-US" sz="1800" b="1" dirty="0" err="1">
                <a:solidFill>
                  <a:srgbClr val="C00000"/>
                </a:solidFill>
              </a:rPr>
              <a:t>Vấn</a:t>
            </a:r>
            <a:r>
              <a:rPr lang="en-US" sz="1800" b="1" dirty="0">
                <a:solidFill>
                  <a:srgbClr val="C00000"/>
                </a:solidFill>
              </a:rPr>
              <a:t> </a:t>
            </a:r>
            <a:r>
              <a:rPr lang="en-US" sz="1800" b="1" dirty="0" err="1">
                <a:solidFill>
                  <a:srgbClr val="C00000"/>
                </a:solidFill>
              </a:rPr>
              <a:t>đề</a:t>
            </a:r>
            <a:r>
              <a:rPr lang="en-US" sz="1800" b="1" dirty="0">
                <a:solidFill>
                  <a:srgbClr val="C00000"/>
                </a:solidFill>
              </a:rPr>
              <a:t> </a:t>
            </a:r>
            <a:r>
              <a:rPr lang="en-US" sz="1800" b="1" dirty="0" err="1">
                <a:solidFill>
                  <a:srgbClr val="C00000"/>
                </a:solidFill>
              </a:rPr>
              <a:t>là</a:t>
            </a:r>
            <a:r>
              <a:rPr lang="en-US" sz="1800" b="1" dirty="0">
                <a:solidFill>
                  <a:srgbClr val="C00000"/>
                </a:solidFill>
              </a:rPr>
              <a:t> </a:t>
            </a:r>
            <a:r>
              <a:rPr lang="en-US" sz="1800" b="1" dirty="0" err="1">
                <a:solidFill>
                  <a:srgbClr val="C00000"/>
                </a:solidFill>
              </a:rPr>
              <a:t>thực</a:t>
            </a:r>
            <a:r>
              <a:rPr lang="en-US" sz="1800" b="1" dirty="0">
                <a:solidFill>
                  <a:srgbClr val="C00000"/>
                </a:solidFill>
              </a:rPr>
              <a:t> </a:t>
            </a:r>
            <a:r>
              <a:rPr lang="en-US" sz="1800" b="1" dirty="0" err="1">
                <a:solidFill>
                  <a:srgbClr val="C00000"/>
                </a:solidFill>
              </a:rPr>
              <a:t>thi</a:t>
            </a:r>
            <a:r>
              <a:rPr lang="en-US" sz="1800" b="1" dirty="0">
                <a:solidFill>
                  <a:srgbClr val="C00000"/>
                </a:solidFill>
              </a:rPr>
              <a:t>! </a:t>
            </a:r>
          </a:p>
          <a:p>
            <a:pPr marL="0" indent="0">
              <a:buNone/>
            </a:pPr>
            <a:r>
              <a:rPr lang="en-US" sz="1800" b="1" dirty="0">
                <a:solidFill>
                  <a:srgbClr val="C00000"/>
                </a:solidFill>
              </a:rPr>
              <a:t>	</a:t>
            </a:r>
            <a:r>
              <a:rPr lang="en-US" sz="1800" b="1" dirty="0" err="1">
                <a:solidFill>
                  <a:srgbClr val="C00000"/>
                </a:solidFill>
              </a:rPr>
              <a:t>Làm</a:t>
            </a:r>
            <a:r>
              <a:rPr lang="en-US" sz="1800" b="1" dirty="0">
                <a:solidFill>
                  <a:srgbClr val="C00000"/>
                </a:solidFill>
              </a:rPr>
              <a:t> </a:t>
            </a:r>
            <a:r>
              <a:rPr lang="en-US" sz="1800" b="1" dirty="0" err="1">
                <a:solidFill>
                  <a:srgbClr val="C00000"/>
                </a:solidFill>
              </a:rPr>
              <a:t>sao</a:t>
            </a:r>
            <a:r>
              <a:rPr lang="en-US" sz="1800" b="1" dirty="0">
                <a:solidFill>
                  <a:srgbClr val="C00000"/>
                </a:solidFill>
              </a:rPr>
              <a:t> </a:t>
            </a:r>
            <a:r>
              <a:rPr lang="en-US" sz="1800" b="1" dirty="0" err="1">
                <a:solidFill>
                  <a:srgbClr val="C00000"/>
                </a:solidFill>
              </a:rPr>
              <a:t>để</a:t>
            </a:r>
            <a:r>
              <a:rPr lang="en-US" sz="1800" b="1" dirty="0">
                <a:solidFill>
                  <a:srgbClr val="C00000"/>
                </a:solidFill>
              </a:rPr>
              <a:t> </a:t>
            </a:r>
            <a:r>
              <a:rPr lang="en-US" sz="1800" b="1" dirty="0" err="1">
                <a:solidFill>
                  <a:srgbClr val="C00000"/>
                </a:solidFill>
              </a:rPr>
              <a:t>bảo</a:t>
            </a:r>
            <a:r>
              <a:rPr lang="en-US" sz="1800" b="1" dirty="0">
                <a:solidFill>
                  <a:srgbClr val="C00000"/>
                </a:solidFill>
              </a:rPr>
              <a:t> </a:t>
            </a:r>
            <a:r>
              <a:rPr lang="en-US" sz="1800" b="1" dirty="0" err="1">
                <a:solidFill>
                  <a:srgbClr val="C00000"/>
                </a:solidFill>
              </a:rPr>
              <a:t>đảm</a:t>
            </a:r>
            <a:r>
              <a:rPr lang="en-US" sz="1800" b="1" dirty="0">
                <a:solidFill>
                  <a:srgbClr val="C00000"/>
                </a:solidFill>
              </a:rPr>
              <a:t> </a:t>
            </a:r>
            <a:r>
              <a:rPr lang="en-US" sz="1800" b="1" dirty="0" err="1">
                <a:solidFill>
                  <a:srgbClr val="C00000"/>
                </a:solidFill>
              </a:rPr>
              <a:t>thực</a:t>
            </a:r>
            <a:r>
              <a:rPr lang="en-US" sz="1800" b="1" dirty="0">
                <a:solidFill>
                  <a:srgbClr val="C00000"/>
                </a:solidFill>
              </a:rPr>
              <a:t> </a:t>
            </a:r>
            <a:r>
              <a:rPr lang="en-US" sz="1800" b="1" dirty="0" err="1">
                <a:solidFill>
                  <a:srgbClr val="C00000"/>
                </a:solidFill>
              </a:rPr>
              <a:t>thi</a:t>
            </a:r>
            <a:r>
              <a:rPr lang="en-US" sz="1800" b="1" dirty="0">
                <a:solidFill>
                  <a:srgbClr val="C00000"/>
                </a:solidFill>
              </a:rPr>
              <a:t> </a:t>
            </a:r>
            <a:r>
              <a:rPr lang="en-US" sz="1800" b="1" dirty="0" err="1">
                <a:solidFill>
                  <a:srgbClr val="C00000"/>
                </a:solidFill>
              </a:rPr>
              <a:t>hiệu</a:t>
            </a:r>
            <a:r>
              <a:rPr lang="en-US" sz="1800" b="1" dirty="0">
                <a:solidFill>
                  <a:srgbClr val="C00000"/>
                </a:solidFill>
              </a:rPr>
              <a:t> </a:t>
            </a:r>
            <a:r>
              <a:rPr lang="en-US" sz="1800" b="1" dirty="0" err="1">
                <a:solidFill>
                  <a:srgbClr val="C00000"/>
                </a:solidFill>
              </a:rPr>
              <a:t>quả</a:t>
            </a:r>
            <a:r>
              <a:rPr lang="en-US" sz="1800" b="1" dirty="0">
                <a:solidFill>
                  <a:srgbClr val="C00000"/>
                </a:solidFill>
              </a:rPr>
              <a:t>?</a:t>
            </a:r>
          </a:p>
          <a:p>
            <a:endParaRPr lang="en-US" sz="1800" dirty="0"/>
          </a:p>
          <a:p>
            <a:pPr>
              <a:buNone/>
            </a:pPr>
            <a:endParaRPr lang="en-US" sz="1800" b="1" i="1" dirty="0"/>
          </a:p>
          <a:p>
            <a:pPr>
              <a:buNone/>
            </a:pPr>
            <a:endParaRPr lang="en-US"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6858000" cy="1143000"/>
          </a:xfrm>
        </p:spPr>
        <p:txBody>
          <a:bodyPr/>
          <a:lstStyle/>
          <a:p>
            <a:r>
              <a:rPr lang="en-US" sz="2800" b="1" dirty="0" err="1" smtClean="0"/>
              <a:t>Phần</a:t>
            </a:r>
            <a:r>
              <a:rPr lang="en-US" sz="2800" b="1" dirty="0" smtClean="0"/>
              <a:t> B:	</a:t>
            </a:r>
            <a:r>
              <a:rPr lang="vi-VN" sz="2800" b="1" dirty="0" smtClean="0"/>
              <a:t>Luật Cạnh tranh 2018</a:t>
            </a:r>
            <a:r>
              <a:rPr lang="en-US" sz="2800" b="1" dirty="0" smtClean="0"/>
              <a:t> </a:t>
            </a:r>
            <a:br>
              <a:rPr lang="en-US" sz="2800" b="1" dirty="0" smtClean="0"/>
            </a:br>
            <a:r>
              <a:rPr lang="en-US" sz="2800" i="1" dirty="0" smtClean="0"/>
              <a:t>(</a:t>
            </a:r>
            <a:r>
              <a:rPr lang="en-US" sz="2800" i="1" dirty="0" err="1" smtClean="0"/>
              <a:t>có</a:t>
            </a:r>
            <a:r>
              <a:rPr lang="en-US" sz="2800" i="1" dirty="0" smtClean="0"/>
              <a:t> </a:t>
            </a:r>
            <a:r>
              <a:rPr lang="en-US" sz="2800" i="1" dirty="0" err="1" smtClean="0"/>
              <a:t>hiệu</a:t>
            </a:r>
            <a:r>
              <a:rPr lang="en-US" sz="2800" i="1" dirty="0" smtClean="0"/>
              <a:t> </a:t>
            </a:r>
            <a:r>
              <a:rPr lang="en-US" sz="2800" i="1" dirty="0" err="1" smtClean="0"/>
              <a:t>lực</a:t>
            </a:r>
            <a:r>
              <a:rPr lang="en-US" sz="2800" i="1" dirty="0" smtClean="0"/>
              <a:t> </a:t>
            </a:r>
            <a:r>
              <a:rPr lang="en-US" sz="2800" i="1" dirty="0" err="1" smtClean="0"/>
              <a:t>từ</a:t>
            </a:r>
            <a:r>
              <a:rPr lang="en-US" sz="2800" i="1" dirty="0" smtClean="0"/>
              <a:t> 01/07/2019</a:t>
            </a:r>
            <a:r>
              <a:rPr lang="en-US" sz="2800" dirty="0" smtClean="0"/>
              <a:t>)</a:t>
            </a:r>
            <a:endParaRPr lang="en-US" sz="2800" dirty="0"/>
          </a:p>
        </p:txBody>
      </p:sp>
      <p:sp>
        <p:nvSpPr>
          <p:cNvPr id="3" name="Content Placeholder 2"/>
          <p:cNvSpPr>
            <a:spLocks noGrp="1"/>
          </p:cNvSpPr>
          <p:nvPr>
            <p:ph idx="1"/>
          </p:nvPr>
        </p:nvSpPr>
        <p:spPr>
          <a:xfrm>
            <a:off x="1600200" y="1600200"/>
            <a:ext cx="7086600" cy="4525963"/>
          </a:xfrm>
        </p:spPr>
        <p:txBody>
          <a:bodyPr/>
          <a:lstStyle/>
          <a:p>
            <a:pPr lvl="1">
              <a:buFont typeface="Wingdings" pitchFamily="2" charset="2"/>
              <a:buChar char="v"/>
            </a:pPr>
            <a:r>
              <a:rPr lang="en-US" sz="1700" b="1" dirty="0" err="1" smtClean="0"/>
              <a:t>Dự</a:t>
            </a:r>
            <a:r>
              <a:rPr lang="en-US" sz="1700" b="1" dirty="0" smtClean="0"/>
              <a:t> </a:t>
            </a:r>
            <a:r>
              <a:rPr lang="en-US" sz="1700" b="1" dirty="0" err="1" smtClean="0"/>
              <a:t>thảo</a:t>
            </a:r>
            <a:r>
              <a:rPr lang="en-US" sz="1700" b="1" dirty="0" smtClean="0"/>
              <a:t> </a:t>
            </a:r>
            <a:r>
              <a:rPr lang="en-US" sz="1700" b="1" dirty="0" err="1" smtClean="0"/>
              <a:t>Nghị</a:t>
            </a:r>
            <a:r>
              <a:rPr lang="en-US" sz="1700" b="1" dirty="0" smtClean="0"/>
              <a:t> </a:t>
            </a:r>
            <a:r>
              <a:rPr lang="en-US" sz="1700" b="1" dirty="0" err="1" smtClean="0"/>
              <a:t>định</a:t>
            </a:r>
            <a:r>
              <a:rPr lang="en-US" sz="1700" b="1" dirty="0" smtClean="0"/>
              <a:t> </a:t>
            </a:r>
            <a:r>
              <a:rPr lang="en-US" sz="1700" b="1" dirty="0" err="1" smtClean="0"/>
              <a:t>quy</a:t>
            </a:r>
            <a:r>
              <a:rPr lang="en-US" sz="1700" b="1" dirty="0" smtClean="0"/>
              <a:t> </a:t>
            </a:r>
            <a:r>
              <a:rPr lang="en-US" sz="1700" b="1" dirty="0" err="1" smtClean="0"/>
              <a:t>định</a:t>
            </a:r>
            <a:r>
              <a:rPr lang="en-US" sz="1700" b="1" dirty="0" smtClean="0"/>
              <a:t> chi </a:t>
            </a:r>
            <a:r>
              <a:rPr lang="en-US" sz="1700" b="1" dirty="0" err="1" smtClean="0"/>
              <a:t>tiết</a:t>
            </a:r>
            <a:r>
              <a:rPr lang="en-US" sz="1700" b="1" dirty="0" smtClean="0"/>
              <a:t> </a:t>
            </a:r>
            <a:r>
              <a:rPr lang="en-US" sz="1700" b="1" dirty="0" err="1" smtClean="0"/>
              <a:t>và</a:t>
            </a:r>
            <a:r>
              <a:rPr lang="en-US" sz="1700" b="1" dirty="0" smtClean="0"/>
              <a:t> </a:t>
            </a:r>
            <a:r>
              <a:rPr lang="en-US" sz="1700" b="1" dirty="0" err="1" smtClean="0"/>
              <a:t>hướng</a:t>
            </a:r>
            <a:r>
              <a:rPr lang="en-US" sz="1700" b="1" dirty="0" smtClean="0"/>
              <a:t> </a:t>
            </a:r>
            <a:r>
              <a:rPr lang="en-US" sz="1700" b="1" dirty="0" err="1" smtClean="0"/>
              <a:t>dẫn</a:t>
            </a:r>
            <a:r>
              <a:rPr lang="en-US" sz="1700" b="1" dirty="0" smtClean="0"/>
              <a:t> </a:t>
            </a:r>
            <a:r>
              <a:rPr lang="en-US" sz="1700" b="1" dirty="0" err="1" smtClean="0"/>
              <a:t>thi</a:t>
            </a:r>
            <a:r>
              <a:rPr lang="en-US" sz="1700" b="1" dirty="0" smtClean="0"/>
              <a:t> </a:t>
            </a:r>
            <a:r>
              <a:rPr lang="en-US" sz="1700" b="1" dirty="0" err="1" smtClean="0"/>
              <a:t>hành</a:t>
            </a:r>
            <a:r>
              <a:rPr lang="en-US" sz="1700" b="1" dirty="0" smtClean="0"/>
              <a:t> </a:t>
            </a:r>
            <a:r>
              <a:rPr lang="en-US" sz="1700" b="1" dirty="0" err="1" smtClean="0"/>
              <a:t>một</a:t>
            </a:r>
            <a:r>
              <a:rPr lang="en-US" sz="1700" b="1" dirty="0" smtClean="0"/>
              <a:t> </a:t>
            </a:r>
            <a:r>
              <a:rPr lang="en-US" sz="1700" b="1" dirty="0" err="1" smtClean="0"/>
              <a:t>số</a:t>
            </a:r>
            <a:r>
              <a:rPr lang="en-US" sz="1700" b="1" dirty="0" smtClean="0"/>
              <a:t> </a:t>
            </a:r>
            <a:r>
              <a:rPr lang="en-US" sz="1700" b="1" dirty="0" err="1" smtClean="0"/>
              <a:t>điều</a:t>
            </a:r>
            <a:r>
              <a:rPr lang="en-US" sz="1700" b="1" dirty="0" smtClean="0"/>
              <a:t> </a:t>
            </a:r>
            <a:r>
              <a:rPr lang="en-US" sz="1700" b="1" dirty="0" err="1" smtClean="0"/>
              <a:t>của</a:t>
            </a:r>
            <a:r>
              <a:rPr lang="en-US" sz="1700" b="1" dirty="0" smtClean="0"/>
              <a:t> </a:t>
            </a:r>
            <a:r>
              <a:rPr lang="en-US" sz="1700" b="1" dirty="0" err="1" smtClean="0"/>
              <a:t>Luật</a:t>
            </a:r>
            <a:r>
              <a:rPr lang="en-US" sz="1700" b="1" dirty="0" smtClean="0"/>
              <a:t> </a:t>
            </a:r>
            <a:r>
              <a:rPr lang="en-US" sz="1700" b="1" dirty="0" err="1" smtClean="0"/>
              <a:t>Cạnh</a:t>
            </a:r>
            <a:r>
              <a:rPr lang="en-US" sz="1700" b="1" dirty="0" smtClean="0"/>
              <a:t> </a:t>
            </a:r>
            <a:r>
              <a:rPr lang="en-US" sz="1700" b="1" dirty="0" err="1" smtClean="0"/>
              <a:t>tranh</a:t>
            </a:r>
            <a:r>
              <a:rPr lang="en-US" sz="1700" b="1" dirty="0" smtClean="0"/>
              <a:t>: </a:t>
            </a:r>
          </a:p>
          <a:p>
            <a:pPr lvl="1">
              <a:buNone/>
            </a:pPr>
            <a:endParaRPr lang="en-US" sz="1700" b="1" smtClean="0">
              <a:solidFill>
                <a:srgbClr val="660066"/>
              </a:solidFill>
            </a:endParaRPr>
          </a:p>
          <a:p>
            <a:pPr lvl="1">
              <a:buNone/>
            </a:pPr>
            <a:r>
              <a:rPr lang="en-US" sz="1700" b="1" smtClean="0">
                <a:solidFill>
                  <a:srgbClr val="660066"/>
                </a:solidFill>
              </a:rPr>
              <a:t>Một</a:t>
            </a:r>
            <a:r>
              <a:rPr lang="en-US" sz="1700" b="1" dirty="0" smtClean="0">
                <a:solidFill>
                  <a:srgbClr val="660066"/>
                </a:solidFill>
              </a:rPr>
              <a:t> </a:t>
            </a:r>
            <a:r>
              <a:rPr lang="en-US" sz="1700" b="1" dirty="0" err="1" smtClean="0">
                <a:solidFill>
                  <a:srgbClr val="660066"/>
                </a:solidFill>
              </a:rPr>
              <a:t>vài</a:t>
            </a:r>
            <a:r>
              <a:rPr lang="en-US" sz="1700" b="1" dirty="0" smtClean="0">
                <a:solidFill>
                  <a:srgbClr val="660066"/>
                </a:solidFill>
              </a:rPr>
              <a:t> </a:t>
            </a:r>
            <a:r>
              <a:rPr lang="en-US" sz="1700" b="1" dirty="0" err="1" smtClean="0">
                <a:solidFill>
                  <a:srgbClr val="660066"/>
                </a:solidFill>
              </a:rPr>
              <a:t>quan</a:t>
            </a:r>
            <a:r>
              <a:rPr lang="en-US" sz="1700" b="1" dirty="0" smtClean="0">
                <a:solidFill>
                  <a:srgbClr val="660066"/>
                </a:solidFill>
              </a:rPr>
              <a:t> </a:t>
            </a:r>
            <a:r>
              <a:rPr lang="en-US" sz="1700" b="1" dirty="0" err="1" smtClean="0">
                <a:solidFill>
                  <a:srgbClr val="660066"/>
                </a:solidFill>
              </a:rPr>
              <a:t>ngại</a:t>
            </a:r>
            <a:r>
              <a:rPr lang="en-US" sz="1700" b="1" dirty="0" smtClean="0">
                <a:solidFill>
                  <a:srgbClr val="660066"/>
                </a:solidFill>
              </a:rPr>
              <a:t> …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lstStyle/>
          <a:p>
            <a:r>
              <a:rPr lang="en-US" sz="2800" b="1" dirty="0"/>
              <a:t/>
            </a:r>
            <a:br>
              <a:rPr lang="en-US" sz="2800" b="1" dirty="0"/>
            </a:br>
            <a:r>
              <a:rPr lang="en-US" sz="2800" b="1" dirty="0" err="1"/>
              <a:t>Phần</a:t>
            </a:r>
            <a:r>
              <a:rPr lang="en-US" sz="2800" b="1" dirty="0"/>
              <a:t> III: </a:t>
            </a: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br>
              <a:rPr lang="en-US" sz="2800" b="1" dirty="0"/>
            </a:br>
            <a:r>
              <a:rPr lang="en-US" sz="2800" b="1" dirty="0"/>
              <a:t>ở </a:t>
            </a:r>
            <a:r>
              <a:rPr lang="en-US" sz="2800" b="1" dirty="0" err="1"/>
              <a:t>Việt</a:t>
            </a:r>
            <a:r>
              <a:rPr lang="en-US" sz="2800" b="1" dirty="0"/>
              <a:t> Nam: </a:t>
            </a:r>
            <a:r>
              <a:rPr lang="en-US" sz="2800" b="1" dirty="0" err="1"/>
              <a:t>Kỳ</a:t>
            </a:r>
            <a:r>
              <a:rPr lang="en-US" sz="2800" b="1" dirty="0"/>
              <a:t> </a:t>
            </a:r>
            <a:r>
              <a:rPr lang="en-US" sz="2800" b="1" dirty="0" err="1"/>
              <a:t>vọng</a:t>
            </a:r>
            <a:r>
              <a:rPr lang="en-US" sz="2800" b="1" dirty="0"/>
              <a:t> </a:t>
            </a:r>
            <a:r>
              <a:rPr lang="en-US" sz="2800" b="1" dirty="0" err="1"/>
              <a:t>và</a:t>
            </a:r>
            <a:r>
              <a:rPr lang="en-US" sz="2800" b="1" dirty="0"/>
              <a:t> </a:t>
            </a:r>
            <a:r>
              <a:rPr lang="en-US" sz="2800" b="1" dirty="0" err="1"/>
              <a:t>thực</a:t>
            </a:r>
            <a:r>
              <a:rPr lang="en-US" sz="2800" b="1" dirty="0"/>
              <a:t> </a:t>
            </a:r>
            <a:r>
              <a:rPr lang="en-US" sz="2800" b="1" dirty="0" err="1"/>
              <a:t>tế</a:t>
            </a:r>
            <a:r>
              <a:rPr lang="en-US" sz="2800" b="1" dirty="0"/>
              <a:t/>
            </a:r>
            <a:br>
              <a:rPr lang="en-US" sz="2800" b="1" dirty="0"/>
            </a:br>
            <a:endParaRPr lang="en-US" sz="2800" dirty="0"/>
          </a:p>
        </p:txBody>
      </p:sp>
      <p:sp>
        <p:nvSpPr>
          <p:cNvPr id="3" name="Content Placeholder 2"/>
          <p:cNvSpPr>
            <a:spLocks noGrp="1"/>
          </p:cNvSpPr>
          <p:nvPr>
            <p:ph idx="1"/>
          </p:nvPr>
        </p:nvSpPr>
        <p:spPr>
          <a:xfrm>
            <a:off x="2133600" y="1676400"/>
            <a:ext cx="7010400" cy="5029200"/>
          </a:xfrm>
        </p:spPr>
        <p:txBody>
          <a:bodyPr/>
          <a:lstStyle/>
          <a:p>
            <a:pPr>
              <a:buNone/>
            </a:pPr>
            <a:r>
              <a:rPr lang="en-US" sz="1700" b="1" dirty="0" err="1"/>
              <a:t>Kỳ</a:t>
            </a:r>
            <a:r>
              <a:rPr lang="en-US" sz="1700" b="1" dirty="0"/>
              <a:t> </a:t>
            </a:r>
            <a:r>
              <a:rPr lang="en-US" sz="1700" b="1" dirty="0" err="1"/>
              <a:t>vọng</a:t>
            </a:r>
            <a:r>
              <a:rPr lang="en-US" sz="1700" b="1" dirty="0"/>
              <a:t>:</a:t>
            </a:r>
          </a:p>
          <a:p>
            <a:r>
              <a:rPr lang="en-US" sz="1700" b="1" dirty="0" err="1"/>
              <a:t>Rà</a:t>
            </a:r>
            <a:r>
              <a:rPr lang="en-US" sz="1700" b="1" dirty="0"/>
              <a:t> </a:t>
            </a:r>
            <a:r>
              <a:rPr lang="en-US" sz="1700" b="1" dirty="0" err="1"/>
              <a:t>soát</a:t>
            </a:r>
            <a:r>
              <a:rPr lang="en-US" sz="1700" b="1" dirty="0"/>
              <a:t> </a:t>
            </a:r>
            <a:r>
              <a:rPr lang="en-US" sz="1700" b="1" dirty="0" err="1"/>
              <a:t>chính</a:t>
            </a:r>
            <a:r>
              <a:rPr lang="en-US" sz="1700" b="1" dirty="0"/>
              <a:t> </a:t>
            </a:r>
            <a:r>
              <a:rPr lang="en-US" sz="1700" b="1" dirty="0" err="1"/>
              <a:t>sách</a:t>
            </a:r>
            <a:r>
              <a:rPr lang="en-US" sz="1700" b="1" dirty="0"/>
              <a:t>, </a:t>
            </a:r>
            <a:r>
              <a:rPr lang="en-US" sz="1700" b="1" dirty="0" err="1"/>
              <a:t>pháp</a:t>
            </a:r>
            <a:r>
              <a:rPr lang="en-US" sz="1700" b="1" dirty="0"/>
              <a:t> </a:t>
            </a:r>
            <a:r>
              <a:rPr lang="en-US" sz="1700" b="1" dirty="0" err="1"/>
              <a:t>luật</a:t>
            </a:r>
            <a:r>
              <a:rPr lang="en-US" sz="1700" b="1" dirty="0"/>
              <a:t> </a:t>
            </a:r>
            <a:r>
              <a:rPr lang="en-US" sz="1700" b="1" dirty="0" err="1"/>
              <a:t>của</a:t>
            </a:r>
            <a:r>
              <a:rPr lang="en-US" sz="1700" b="1" dirty="0"/>
              <a:t> </a:t>
            </a:r>
            <a:r>
              <a:rPr lang="en-US" sz="1700" b="1" dirty="0" err="1"/>
              <a:t>nhà</a:t>
            </a:r>
            <a:r>
              <a:rPr lang="en-US" sz="1700" b="1" dirty="0"/>
              <a:t> </a:t>
            </a:r>
            <a:r>
              <a:rPr lang="en-US" sz="1700" b="1" dirty="0" err="1"/>
              <a:t>nước</a:t>
            </a:r>
            <a:r>
              <a:rPr lang="en-US" sz="1700" b="1" dirty="0"/>
              <a:t> </a:t>
            </a:r>
            <a:r>
              <a:rPr lang="en-US" sz="1700" b="1" dirty="0" err="1"/>
              <a:t>và</a:t>
            </a:r>
            <a:r>
              <a:rPr lang="en-US" sz="1700" b="1" dirty="0"/>
              <a:t> </a:t>
            </a:r>
            <a:r>
              <a:rPr lang="en-US" sz="1700" b="1" dirty="0" err="1"/>
              <a:t>loại</a:t>
            </a:r>
            <a:r>
              <a:rPr lang="en-US" sz="1700" b="1" dirty="0"/>
              <a:t> </a:t>
            </a:r>
            <a:r>
              <a:rPr lang="en-US" sz="1700" b="1" dirty="0" err="1"/>
              <a:t>bỏ</a:t>
            </a:r>
            <a:r>
              <a:rPr lang="en-US" sz="1700" b="1" dirty="0"/>
              <a:t> </a:t>
            </a:r>
            <a:r>
              <a:rPr lang="en-US" sz="1700" b="1" dirty="0" err="1"/>
              <a:t>hoặc</a:t>
            </a:r>
            <a:r>
              <a:rPr lang="en-US" sz="1700" b="1" dirty="0"/>
              <a:t> </a:t>
            </a:r>
            <a:r>
              <a:rPr lang="en-US" sz="1700" b="1" dirty="0" err="1"/>
              <a:t>sửa</a:t>
            </a:r>
            <a:r>
              <a:rPr lang="en-US" sz="1700" b="1" dirty="0"/>
              <a:t> </a:t>
            </a:r>
            <a:r>
              <a:rPr lang="en-US" sz="1700" b="1" dirty="0" err="1"/>
              <a:t>đổi</a:t>
            </a:r>
            <a:r>
              <a:rPr lang="en-US" sz="1700" b="1" dirty="0"/>
              <a:t> </a:t>
            </a:r>
            <a:r>
              <a:rPr lang="en-US" sz="1700" b="1" dirty="0" err="1"/>
              <a:t>các</a:t>
            </a:r>
            <a:r>
              <a:rPr lang="en-US" sz="1700" b="1" dirty="0"/>
              <a:t> </a:t>
            </a:r>
            <a:r>
              <a:rPr lang="en-US" sz="1700" b="1" dirty="0" err="1"/>
              <a:t>quy</a:t>
            </a:r>
            <a:r>
              <a:rPr lang="en-US" sz="1700" b="1" dirty="0"/>
              <a:t> </a:t>
            </a:r>
            <a:r>
              <a:rPr lang="en-US" sz="1700" b="1" dirty="0" err="1"/>
              <a:t>định</a:t>
            </a:r>
            <a:r>
              <a:rPr lang="en-US" sz="1700" b="1" dirty="0"/>
              <a:t> </a:t>
            </a:r>
            <a:r>
              <a:rPr lang="en-US" sz="1700" b="1" dirty="0" err="1"/>
              <a:t>gây</a:t>
            </a:r>
            <a:r>
              <a:rPr lang="en-US" sz="1700" b="1" dirty="0"/>
              <a:t> </a:t>
            </a:r>
            <a:r>
              <a:rPr lang="en-US" sz="1700" b="1" dirty="0" err="1"/>
              <a:t>hạn</a:t>
            </a:r>
            <a:r>
              <a:rPr lang="en-US" sz="1700" b="1" dirty="0"/>
              <a:t> </a:t>
            </a:r>
            <a:r>
              <a:rPr lang="en-US" sz="1700" b="1" dirty="0" err="1"/>
              <a:t>chế</a:t>
            </a:r>
            <a:r>
              <a:rPr lang="en-US" sz="1700" b="1" dirty="0"/>
              <a:t> </a:t>
            </a:r>
            <a:r>
              <a:rPr lang="en-US" sz="1700" b="1" dirty="0" err="1"/>
              <a:t>cạnh</a:t>
            </a:r>
            <a:r>
              <a:rPr lang="en-US" sz="1700" b="1" dirty="0"/>
              <a:t> </a:t>
            </a:r>
            <a:r>
              <a:rPr lang="en-US" sz="1700" b="1" dirty="0" err="1"/>
              <a:t>tranh</a:t>
            </a:r>
            <a:endParaRPr lang="en-US" sz="1700" b="1" dirty="0"/>
          </a:p>
          <a:p>
            <a:r>
              <a:rPr lang="en-US" sz="1800" b="1" dirty="0" err="1"/>
              <a:t>Hạn</a:t>
            </a:r>
            <a:r>
              <a:rPr lang="en-US" sz="1800" b="1" dirty="0"/>
              <a:t> </a:t>
            </a:r>
            <a:r>
              <a:rPr lang="en-US" sz="1800" b="1" dirty="0" err="1"/>
              <a:t>chế</a:t>
            </a:r>
            <a:r>
              <a:rPr lang="en-US" sz="1800" b="1" dirty="0"/>
              <a:t> </a:t>
            </a:r>
            <a:r>
              <a:rPr lang="en-US" sz="1800" b="1" dirty="0" err="1"/>
              <a:t>các</a:t>
            </a:r>
            <a:r>
              <a:rPr lang="en-US" sz="1800" b="1" dirty="0"/>
              <a:t> </a:t>
            </a:r>
            <a:r>
              <a:rPr lang="en-US" sz="1800" b="1" dirty="0" err="1"/>
              <a:t>hành</a:t>
            </a:r>
            <a:r>
              <a:rPr lang="en-US" sz="1800" b="1" dirty="0"/>
              <a:t> vi </a:t>
            </a:r>
            <a:r>
              <a:rPr lang="en-US" sz="1800" b="1" dirty="0" err="1"/>
              <a:t>phản</a:t>
            </a:r>
            <a:r>
              <a:rPr lang="en-US" sz="1800" b="1" dirty="0"/>
              <a:t> </a:t>
            </a:r>
            <a:r>
              <a:rPr lang="en-US" sz="1800" b="1" dirty="0" err="1"/>
              <a:t>cạnh</a:t>
            </a:r>
            <a:r>
              <a:rPr lang="en-US" sz="1800" b="1" dirty="0"/>
              <a:t> </a:t>
            </a:r>
            <a:r>
              <a:rPr lang="en-US" sz="1800" b="1" dirty="0" err="1"/>
              <a:t>tranh</a:t>
            </a:r>
            <a:r>
              <a:rPr lang="en-US" sz="1800" b="1" dirty="0"/>
              <a:t> </a:t>
            </a:r>
            <a:r>
              <a:rPr lang="en-US" sz="1800" b="1" dirty="0" err="1"/>
              <a:t>của</a:t>
            </a:r>
            <a:r>
              <a:rPr lang="en-US" sz="1800" b="1" dirty="0"/>
              <a:t> </a:t>
            </a:r>
            <a:r>
              <a:rPr lang="en-US" sz="1800" b="1" dirty="0" err="1"/>
              <a:t>doanh</a:t>
            </a:r>
            <a:r>
              <a:rPr lang="en-US" sz="1800" b="1" dirty="0"/>
              <a:t> </a:t>
            </a:r>
            <a:r>
              <a:rPr lang="en-US" sz="1800" b="1" dirty="0" err="1"/>
              <a:t>nghiệp</a:t>
            </a:r>
            <a:endParaRPr lang="en-US" sz="2400" b="1" dirty="0"/>
          </a:p>
          <a:p>
            <a:r>
              <a:rPr lang="en-US" sz="1700" b="1" dirty="0" err="1"/>
              <a:t>Tạo</a:t>
            </a:r>
            <a:r>
              <a:rPr lang="en-US" sz="1700" b="1" dirty="0"/>
              <a:t> </a:t>
            </a:r>
            <a:r>
              <a:rPr lang="en-US" sz="1700" b="1" dirty="0" err="1"/>
              <a:t>môi</a:t>
            </a:r>
            <a:r>
              <a:rPr lang="en-US" sz="1700" b="1" dirty="0"/>
              <a:t> </a:t>
            </a:r>
            <a:r>
              <a:rPr lang="en-US" sz="1700" b="1" dirty="0" err="1"/>
              <a:t>trường</a:t>
            </a:r>
            <a:r>
              <a:rPr lang="en-US" sz="1700" b="1" dirty="0"/>
              <a:t>, </a:t>
            </a:r>
            <a:r>
              <a:rPr lang="en-US" sz="1700" b="1" dirty="0" err="1"/>
              <a:t>điều</a:t>
            </a:r>
            <a:r>
              <a:rPr lang="en-US" sz="1700" b="1" dirty="0"/>
              <a:t> </a:t>
            </a:r>
            <a:r>
              <a:rPr lang="en-US" sz="1700" b="1" dirty="0" err="1"/>
              <a:t>kiện</a:t>
            </a:r>
            <a:r>
              <a:rPr lang="en-US" sz="1700" b="1" dirty="0"/>
              <a:t> </a:t>
            </a:r>
            <a:r>
              <a:rPr lang="en-US" sz="1700" b="1" dirty="0" err="1"/>
              <a:t>thực</a:t>
            </a:r>
            <a:r>
              <a:rPr lang="en-US" sz="1700" b="1" dirty="0"/>
              <a:t> </a:t>
            </a:r>
            <a:r>
              <a:rPr lang="en-US" sz="1700" b="1" dirty="0" err="1"/>
              <a:t>thi</a:t>
            </a:r>
            <a:r>
              <a:rPr lang="en-US" sz="1700" b="1" dirty="0"/>
              <a:t> </a:t>
            </a:r>
            <a:r>
              <a:rPr lang="en-US" sz="1700" b="1" dirty="0" err="1"/>
              <a:t>chính</a:t>
            </a:r>
            <a:r>
              <a:rPr lang="en-US" sz="1700" b="1" dirty="0"/>
              <a:t> </a:t>
            </a:r>
            <a:r>
              <a:rPr lang="en-US" sz="1700" b="1" dirty="0" err="1"/>
              <a:t>sách</a:t>
            </a:r>
            <a:r>
              <a:rPr lang="en-US" sz="1700" b="1" dirty="0"/>
              <a:t> CT </a:t>
            </a:r>
            <a:r>
              <a:rPr lang="en-US" sz="1700" b="1" dirty="0" err="1"/>
              <a:t>hiệu</a:t>
            </a:r>
            <a:r>
              <a:rPr lang="en-US" sz="1700" b="1" dirty="0"/>
              <a:t> </a:t>
            </a:r>
            <a:r>
              <a:rPr lang="en-US" sz="1700" b="1" dirty="0" err="1"/>
              <a:t>quả</a:t>
            </a:r>
            <a:r>
              <a:rPr lang="en-US" sz="1700" b="1" dirty="0"/>
              <a:t>.</a:t>
            </a:r>
          </a:p>
          <a:p>
            <a:pPr>
              <a:buNone/>
            </a:pPr>
            <a:r>
              <a:rPr lang="en-US" sz="1700" b="1" dirty="0" err="1"/>
              <a:t>Thực</a:t>
            </a:r>
            <a:r>
              <a:rPr lang="en-US" sz="1700" b="1" dirty="0"/>
              <a:t> </a:t>
            </a:r>
            <a:r>
              <a:rPr lang="en-US" sz="1700" b="1" dirty="0" err="1"/>
              <a:t>hiện</a:t>
            </a:r>
            <a:r>
              <a:rPr lang="en-US" sz="1700" b="1" dirty="0"/>
              <a:t> </a:t>
            </a:r>
            <a:r>
              <a:rPr lang="en-US" sz="1700" b="1" dirty="0" err="1"/>
              <a:t>nghiêm</a:t>
            </a:r>
            <a:r>
              <a:rPr lang="en-US" sz="1700" b="1" dirty="0"/>
              <a:t> </a:t>
            </a:r>
            <a:r>
              <a:rPr lang="en-US" sz="1700" b="1" dirty="0" err="1"/>
              <a:t>nguyên</a:t>
            </a:r>
            <a:r>
              <a:rPr lang="en-US" sz="1700" b="1" dirty="0"/>
              <a:t> </a:t>
            </a:r>
            <a:r>
              <a:rPr lang="en-US" sz="1700" b="1" dirty="0" err="1"/>
              <a:t>tắc</a:t>
            </a:r>
            <a:r>
              <a:rPr lang="en-US" sz="1700" b="1" dirty="0"/>
              <a:t> </a:t>
            </a:r>
            <a:r>
              <a:rPr lang="en-US" sz="1700" b="1" dirty="0" err="1"/>
              <a:t>cạnh</a:t>
            </a:r>
            <a:r>
              <a:rPr lang="en-US" sz="1700" b="1" dirty="0"/>
              <a:t> </a:t>
            </a:r>
            <a:r>
              <a:rPr lang="en-US" sz="1700" b="1" dirty="0" err="1"/>
              <a:t>tranh</a:t>
            </a:r>
            <a:r>
              <a:rPr lang="en-US" sz="1700" b="1" dirty="0"/>
              <a:t> </a:t>
            </a:r>
            <a:r>
              <a:rPr lang="en-US" sz="1700" b="1" dirty="0" err="1"/>
              <a:t>bình</a:t>
            </a:r>
            <a:r>
              <a:rPr lang="en-US" sz="1700" b="1" dirty="0"/>
              <a:t> </a:t>
            </a:r>
            <a:r>
              <a:rPr lang="en-US" sz="1700" b="1" dirty="0" err="1"/>
              <a:t>đẳng</a:t>
            </a:r>
            <a:r>
              <a:rPr lang="en-US" sz="1700" b="1" dirty="0"/>
              <a:t> 	</a:t>
            </a:r>
          </a:p>
          <a:p>
            <a:r>
              <a:rPr lang="en-US" sz="1700" b="1" dirty="0" err="1"/>
              <a:t>Cải</a:t>
            </a:r>
            <a:r>
              <a:rPr lang="en-US" sz="1700" b="1" dirty="0"/>
              <a:t> </a:t>
            </a:r>
            <a:r>
              <a:rPr lang="en-US" sz="1700" b="1" dirty="0" err="1"/>
              <a:t>cách</a:t>
            </a:r>
            <a:r>
              <a:rPr lang="en-US" sz="1700" b="1" dirty="0"/>
              <a:t> </a:t>
            </a:r>
            <a:r>
              <a:rPr lang="en-US" sz="1700" b="1" dirty="0" err="1"/>
              <a:t>các</a:t>
            </a:r>
            <a:r>
              <a:rPr lang="en-US" sz="1700" b="1" dirty="0"/>
              <a:t> </a:t>
            </a:r>
            <a:r>
              <a:rPr lang="en-US" sz="1700" b="1" dirty="0" err="1"/>
              <a:t>ngành</a:t>
            </a:r>
            <a:r>
              <a:rPr lang="en-US" sz="1700" b="1" dirty="0"/>
              <a:t> </a:t>
            </a:r>
            <a:r>
              <a:rPr lang="en-US" sz="1700" b="1" dirty="0" err="1"/>
              <a:t>độc</a:t>
            </a:r>
            <a:r>
              <a:rPr lang="en-US" sz="1700" b="1" dirty="0"/>
              <a:t> </a:t>
            </a:r>
            <a:r>
              <a:rPr lang="en-US" sz="1700" b="1" dirty="0" err="1"/>
              <a:t>quyền</a:t>
            </a:r>
            <a:r>
              <a:rPr lang="en-US" sz="1700" b="1" dirty="0"/>
              <a:t> </a:t>
            </a:r>
            <a:r>
              <a:rPr lang="en-US" sz="1700" b="1" dirty="0" err="1"/>
              <a:t>nhà</a:t>
            </a:r>
            <a:r>
              <a:rPr lang="en-US" sz="1700" b="1" dirty="0"/>
              <a:t> </a:t>
            </a:r>
            <a:r>
              <a:rPr lang="en-US" sz="1700" b="1" dirty="0" err="1"/>
              <a:t>nước</a:t>
            </a:r>
            <a:r>
              <a:rPr lang="en-US" sz="1700" b="1" dirty="0"/>
              <a:t>.</a:t>
            </a:r>
          </a:p>
          <a:p>
            <a:pPr>
              <a:buNone/>
            </a:pPr>
            <a:r>
              <a:rPr lang="en-US" sz="1700" b="1" dirty="0" err="1"/>
              <a:t>Tiếp</a:t>
            </a:r>
            <a:r>
              <a:rPr lang="en-US" sz="1700" b="1" dirty="0"/>
              <a:t> </a:t>
            </a:r>
            <a:r>
              <a:rPr lang="en-US" sz="1700" b="1" dirty="0" err="1"/>
              <a:t>tục</a:t>
            </a:r>
            <a:r>
              <a:rPr lang="en-US" sz="1700" b="1" dirty="0"/>
              <a:t> </a:t>
            </a:r>
            <a:r>
              <a:rPr lang="en-US" sz="1700" b="1" dirty="0" err="1"/>
              <a:t>đổi</a:t>
            </a:r>
            <a:r>
              <a:rPr lang="en-US" sz="1700" b="1" dirty="0"/>
              <a:t> </a:t>
            </a:r>
            <a:r>
              <a:rPr lang="en-US" sz="1700" b="1" dirty="0" err="1"/>
              <a:t>mới</a:t>
            </a:r>
            <a:r>
              <a:rPr lang="en-US" sz="1700" b="1" dirty="0"/>
              <a:t> </a:t>
            </a:r>
            <a:r>
              <a:rPr lang="en-US" sz="1700" b="1" dirty="0" err="1"/>
              <a:t>cấu</a:t>
            </a:r>
            <a:r>
              <a:rPr lang="en-US" sz="1700" b="1" dirty="0"/>
              <a:t> </a:t>
            </a:r>
            <a:r>
              <a:rPr lang="en-US" sz="1700" b="1" dirty="0" err="1"/>
              <a:t>trúc</a:t>
            </a:r>
            <a:r>
              <a:rPr lang="en-US" sz="1700" b="1" dirty="0"/>
              <a:t> </a:t>
            </a:r>
            <a:r>
              <a:rPr lang="en-US" sz="1700" b="1" dirty="0" err="1"/>
              <a:t>độc</a:t>
            </a:r>
            <a:r>
              <a:rPr lang="en-US" sz="1700" b="1" dirty="0"/>
              <a:t> </a:t>
            </a:r>
            <a:r>
              <a:rPr lang="en-US" sz="1700" b="1" dirty="0" err="1"/>
              <a:t>quyền</a:t>
            </a:r>
            <a:r>
              <a:rPr lang="en-US" sz="1700" b="1" dirty="0"/>
              <a:t> </a:t>
            </a:r>
            <a:r>
              <a:rPr lang="en-US" sz="1700" b="1" dirty="0" err="1"/>
              <a:t>nhà</a:t>
            </a:r>
            <a:r>
              <a:rPr lang="en-US" sz="1700" b="1" dirty="0"/>
              <a:t> </a:t>
            </a:r>
            <a:r>
              <a:rPr lang="en-US" sz="1700" b="1" dirty="0" err="1"/>
              <a:t>nước</a:t>
            </a:r>
            <a:r>
              <a:rPr lang="en-US" sz="1700" b="1" dirty="0"/>
              <a:t> </a:t>
            </a:r>
            <a:r>
              <a:rPr lang="en-US" sz="1700" b="1" dirty="0" err="1"/>
              <a:t>và</a:t>
            </a:r>
            <a:r>
              <a:rPr lang="en-US" sz="1700" b="1" dirty="0"/>
              <a:t> </a:t>
            </a:r>
            <a:r>
              <a:rPr lang="en-US" sz="1700" b="1" dirty="0" err="1"/>
              <a:t>kiểm</a:t>
            </a:r>
            <a:r>
              <a:rPr lang="en-US" sz="1700" b="1" dirty="0"/>
              <a:t> </a:t>
            </a:r>
            <a:r>
              <a:rPr lang="en-US" sz="1700" b="1" dirty="0" err="1"/>
              <a:t>soát</a:t>
            </a:r>
            <a:r>
              <a:rPr lang="en-US" sz="1700" b="1" dirty="0"/>
              <a:t>, </a:t>
            </a:r>
            <a:r>
              <a:rPr lang="en-US" sz="1700" b="1" dirty="0" err="1"/>
              <a:t>giám</a:t>
            </a:r>
            <a:r>
              <a:rPr lang="en-US" sz="1700" b="1" dirty="0"/>
              <a:t> </a:t>
            </a:r>
            <a:r>
              <a:rPr lang="en-US" sz="1700" b="1" dirty="0" err="1"/>
              <a:t>sát</a:t>
            </a:r>
            <a:r>
              <a:rPr lang="en-US" sz="1700" b="1" dirty="0"/>
              <a:t> </a:t>
            </a:r>
            <a:r>
              <a:rPr lang="en-US" sz="1700" b="1" dirty="0" err="1"/>
              <a:t>hiệu</a:t>
            </a:r>
            <a:r>
              <a:rPr lang="en-US" sz="1700" b="1" dirty="0"/>
              <a:t> </a:t>
            </a:r>
            <a:r>
              <a:rPr lang="en-US" sz="1700" b="1" dirty="0" err="1"/>
              <a:t>quả</a:t>
            </a:r>
            <a:r>
              <a:rPr lang="en-US" sz="1700" b="1" dirty="0"/>
              <a:t>, </a:t>
            </a:r>
            <a:r>
              <a:rPr lang="en-US" sz="1700" b="1" dirty="0" err="1"/>
              <a:t>hạn</a:t>
            </a:r>
            <a:r>
              <a:rPr lang="en-US" sz="1700" b="1" dirty="0"/>
              <a:t> </a:t>
            </a:r>
            <a:r>
              <a:rPr lang="en-US" sz="1700" b="1" dirty="0" err="1"/>
              <a:t>chế</a:t>
            </a:r>
            <a:r>
              <a:rPr lang="en-US" sz="1700" b="1" dirty="0"/>
              <a:t> </a:t>
            </a:r>
            <a:r>
              <a:rPr lang="en-US" sz="1700" b="1" dirty="0" err="1"/>
              <a:t>các</a:t>
            </a:r>
            <a:r>
              <a:rPr lang="en-US" sz="1700" b="1" dirty="0"/>
              <a:t>  </a:t>
            </a:r>
            <a:r>
              <a:rPr lang="en-US" sz="1700" b="1" dirty="0" err="1"/>
              <a:t>hành</a:t>
            </a:r>
            <a:r>
              <a:rPr lang="en-US" sz="1700" b="1" dirty="0"/>
              <a:t> vi </a:t>
            </a:r>
            <a:r>
              <a:rPr lang="en-US" sz="1700" b="1" dirty="0" err="1"/>
              <a:t>định</a:t>
            </a:r>
            <a:r>
              <a:rPr lang="en-US" sz="1700" b="1" dirty="0"/>
              <a:t> </a:t>
            </a:r>
            <a:r>
              <a:rPr lang="en-US" sz="1700" b="1" dirty="0" err="1"/>
              <a:t>giá</a:t>
            </a:r>
            <a:r>
              <a:rPr lang="en-US" sz="1700" b="1" dirty="0"/>
              <a:t> </a:t>
            </a:r>
            <a:r>
              <a:rPr lang="en-US" sz="1700" b="1" dirty="0" err="1"/>
              <a:t>độc</a:t>
            </a:r>
            <a:r>
              <a:rPr lang="en-US" sz="1700" b="1" dirty="0"/>
              <a:t> </a:t>
            </a:r>
            <a:r>
              <a:rPr lang="en-US" sz="1700" b="1" dirty="0" err="1"/>
              <a:t>quyền</a:t>
            </a:r>
            <a:endParaRPr lang="en-US" sz="1700" b="1" dirty="0"/>
          </a:p>
          <a:p>
            <a:pPr>
              <a:buFont typeface="Arial" charset="0"/>
              <a:buChar char="•"/>
            </a:pPr>
            <a:r>
              <a:rPr lang="en-US" sz="1700" b="1" dirty="0" err="1"/>
              <a:t>Thực</a:t>
            </a:r>
            <a:r>
              <a:rPr lang="en-US" sz="1700" b="1" dirty="0"/>
              <a:t> </a:t>
            </a:r>
            <a:r>
              <a:rPr lang="en-US" sz="1700" b="1" dirty="0" err="1"/>
              <a:t>hiện</a:t>
            </a:r>
            <a:r>
              <a:rPr lang="en-US" sz="1700" b="1" dirty="0"/>
              <a:t> “</a:t>
            </a:r>
            <a:r>
              <a:rPr lang="en-US" sz="1700" b="1" dirty="0" err="1"/>
              <a:t>cạnh</a:t>
            </a:r>
            <a:r>
              <a:rPr lang="en-US" sz="1700" b="1" dirty="0"/>
              <a:t> </a:t>
            </a:r>
            <a:r>
              <a:rPr lang="en-US" sz="1700" b="1" dirty="0" err="1"/>
              <a:t>tranh</a:t>
            </a:r>
            <a:r>
              <a:rPr lang="en-US" sz="1700" b="1" dirty="0"/>
              <a:t> </a:t>
            </a:r>
            <a:r>
              <a:rPr lang="en-US" sz="1700" b="1" dirty="0" err="1"/>
              <a:t>trung</a:t>
            </a:r>
            <a:r>
              <a:rPr lang="en-US" sz="1700" b="1" dirty="0"/>
              <a:t> </a:t>
            </a:r>
            <a:r>
              <a:rPr lang="en-US" sz="1700" b="1" dirty="0" err="1"/>
              <a:t>lập</a:t>
            </a:r>
            <a:r>
              <a:rPr lang="en-US" sz="1700" b="1" dirty="0"/>
              <a:t>” (</a:t>
            </a:r>
            <a:r>
              <a:rPr lang="en-US" sz="1700" b="1" dirty="0" err="1"/>
              <a:t>cạnh</a:t>
            </a:r>
            <a:r>
              <a:rPr lang="en-US" sz="1700" b="1" dirty="0"/>
              <a:t> </a:t>
            </a:r>
            <a:r>
              <a:rPr lang="en-US" sz="1700" b="1" dirty="0" err="1"/>
              <a:t>tranh</a:t>
            </a:r>
            <a:r>
              <a:rPr lang="en-US" sz="1700" b="1" dirty="0"/>
              <a:t> </a:t>
            </a:r>
            <a:r>
              <a:rPr lang="en-US" sz="1700" b="1" dirty="0" err="1"/>
              <a:t>công</a:t>
            </a:r>
            <a:r>
              <a:rPr lang="en-US" sz="1700" b="1" dirty="0"/>
              <a:t> </a:t>
            </a:r>
            <a:r>
              <a:rPr lang="en-US" sz="1700" b="1" dirty="0" err="1"/>
              <a:t>bằng</a:t>
            </a:r>
            <a:r>
              <a:rPr lang="en-US" sz="1700" b="1" dirty="0"/>
              <a:t>, </a:t>
            </a:r>
            <a:r>
              <a:rPr lang="en-US" sz="1700" b="1" dirty="0" err="1"/>
              <a:t>bình</a:t>
            </a:r>
            <a:r>
              <a:rPr lang="en-US" sz="1700" b="1" dirty="0"/>
              <a:t> </a:t>
            </a:r>
            <a:r>
              <a:rPr lang="en-US" sz="1700" b="1" dirty="0" err="1"/>
              <a:t>đẳng</a:t>
            </a:r>
            <a:r>
              <a:rPr lang="en-US" sz="1700" b="1" dirty="0"/>
              <a:t>) </a:t>
            </a:r>
            <a:r>
              <a:rPr lang="en-US" sz="1700" b="1" dirty="0" err="1"/>
              <a:t>giữa</a:t>
            </a:r>
            <a:r>
              <a:rPr lang="en-US" sz="1700" b="1" dirty="0"/>
              <a:t> </a:t>
            </a:r>
            <a:r>
              <a:rPr lang="en-US" sz="1700" b="1" dirty="0" err="1"/>
              <a:t>doanh</a:t>
            </a:r>
            <a:r>
              <a:rPr lang="en-US" sz="1700" b="1" dirty="0"/>
              <a:t> </a:t>
            </a:r>
            <a:r>
              <a:rPr lang="en-US" sz="1700" b="1" dirty="0" err="1"/>
              <a:t>nghiệp</a:t>
            </a:r>
            <a:r>
              <a:rPr lang="en-US" sz="1700" b="1" dirty="0"/>
              <a:t> </a:t>
            </a:r>
            <a:r>
              <a:rPr lang="en-US" sz="1700" b="1" dirty="0" err="1"/>
              <a:t>có</a:t>
            </a:r>
            <a:r>
              <a:rPr lang="en-US" sz="1700" b="1" dirty="0"/>
              <a:t> </a:t>
            </a:r>
            <a:r>
              <a:rPr lang="en-US" sz="1700" b="1" dirty="0" err="1"/>
              <a:t>vốn</a:t>
            </a:r>
            <a:r>
              <a:rPr lang="en-US" sz="1700" b="1" dirty="0"/>
              <a:t> </a:t>
            </a:r>
            <a:r>
              <a:rPr lang="en-US" sz="1700" b="1" dirty="0" err="1"/>
              <a:t>nhà</a:t>
            </a:r>
            <a:r>
              <a:rPr lang="en-US" sz="1700" b="1" dirty="0"/>
              <a:t> </a:t>
            </a:r>
            <a:r>
              <a:rPr lang="en-US" sz="1700" b="1" dirty="0" err="1"/>
              <a:t>nước</a:t>
            </a:r>
            <a:r>
              <a:rPr lang="en-US" sz="1700" b="1" dirty="0"/>
              <a:t> </a:t>
            </a:r>
            <a:r>
              <a:rPr lang="en-US" sz="1700" b="1" dirty="0" err="1"/>
              <a:t>và</a:t>
            </a:r>
            <a:r>
              <a:rPr lang="en-US" sz="1700" b="1" dirty="0"/>
              <a:t> DN </a:t>
            </a:r>
            <a:r>
              <a:rPr lang="en-US" sz="1700" b="1" dirty="0" err="1"/>
              <a:t>khác</a:t>
            </a:r>
            <a:endParaRPr lang="en-US" sz="1700" b="1" dirty="0"/>
          </a:p>
          <a:p>
            <a:pPr>
              <a:buNone/>
            </a:pPr>
            <a:r>
              <a:rPr lang="en-US" sz="1700" b="1" dirty="0"/>
              <a:t>		*	</a:t>
            </a:r>
            <a:r>
              <a:rPr lang="en-US" sz="1700" b="1" dirty="0" err="1"/>
              <a:t>Tạo</a:t>
            </a:r>
            <a:r>
              <a:rPr lang="en-US" sz="1700" b="1" dirty="0"/>
              <a:t> </a:t>
            </a:r>
            <a:r>
              <a:rPr lang="en-US" sz="1700" b="1" dirty="0" err="1"/>
              <a:t>điều</a:t>
            </a:r>
            <a:r>
              <a:rPr lang="en-US" sz="1700" b="1" dirty="0"/>
              <a:t> </a:t>
            </a:r>
            <a:r>
              <a:rPr lang="en-US" sz="1700" b="1" dirty="0" err="1"/>
              <a:t>kiện</a:t>
            </a:r>
            <a:r>
              <a:rPr lang="en-US" sz="1700" b="1" dirty="0"/>
              <a:t> </a:t>
            </a:r>
            <a:r>
              <a:rPr lang="en-US" sz="1700" b="1" dirty="0" err="1"/>
              <a:t>thuận</a:t>
            </a:r>
            <a:r>
              <a:rPr lang="en-US" sz="1700" b="1" dirty="0"/>
              <a:t> </a:t>
            </a:r>
            <a:r>
              <a:rPr lang="en-US" sz="1700" b="1" dirty="0" err="1"/>
              <a:t>lợi</a:t>
            </a:r>
            <a:r>
              <a:rPr lang="en-US" sz="1700" b="1" dirty="0"/>
              <a:t> </a:t>
            </a:r>
            <a:r>
              <a:rPr lang="en-US" sz="1700" b="1" dirty="0" err="1"/>
              <a:t>cho</a:t>
            </a:r>
            <a:r>
              <a:rPr lang="en-US" sz="1700" b="1" dirty="0"/>
              <a:t> </a:t>
            </a:r>
            <a:r>
              <a:rPr lang="en-US" sz="1700" b="1" dirty="0" err="1"/>
              <a:t>bên</a:t>
            </a:r>
            <a:r>
              <a:rPr lang="en-US" sz="1700" b="1" dirty="0"/>
              <a:t> </a:t>
            </a:r>
            <a:r>
              <a:rPr lang="en-US" sz="1700" b="1" dirty="0" err="1"/>
              <a:t>thứ</a:t>
            </a:r>
            <a:r>
              <a:rPr lang="en-US" sz="1700" b="1" dirty="0"/>
              <a:t> </a:t>
            </a:r>
            <a:r>
              <a:rPr lang="en-US" sz="1700" b="1" dirty="0" err="1"/>
              <a:t>ba</a:t>
            </a:r>
            <a:r>
              <a:rPr lang="en-US" sz="1700" b="1" dirty="0"/>
              <a:t> </a:t>
            </a:r>
            <a:r>
              <a:rPr lang="en-US" sz="1700" b="1" dirty="0" err="1"/>
              <a:t>tiếp</a:t>
            </a:r>
            <a:r>
              <a:rPr lang="en-US" sz="1700" b="1" dirty="0"/>
              <a:t> </a:t>
            </a:r>
            <a:r>
              <a:rPr lang="en-US" sz="1700" b="1" dirty="0" err="1"/>
              <a:t>cận</a:t>
            </a:r>
            <a:r>
              <a:rPr lang="en-US" sz="1700" b="1" dirty="0"/>
              <a:t> 	</a:t>
            </a:r>
            <a:r>
              <a:rPr lang="en-US" sz="1700" b="1" dirty="0" err="1"/>
              <a:t>hạ</a:t>
            </a:r>
            <a:r>
              <a:rPr lang="en-US" sz="1700" b="1" dirty="0"/>
              <a:t> </a:t>
            </a:r>
            <a:r>
              <a:rPr lang="en-US" sz="1700" b="1" dirty="0" err="1"/>
              <a:t>tầng</a:t>
            </a:r>
            <a:r>
              <a:rPr lang="en-US" sz="1700" b="1" dirty="0"/>
              <a:t> </a:t>
            </a:r>
            <a:r>
              <a:rPr lang="en-US" sz="1700" b="1" dirty="0" err="1"/>
              <a:t>thiết</a:t>
            </a:r>
            <a:r>
              <a:rPr lang="en-US" sz="1700" b="1" dirty="0"/>
              <a:t> </a:t>
            </a:r>
            <a:r>
              <a:rPr lang="en-US" sz="1700" b="1" dirty="0" err="1"/>
              <a:t>yếu</a:t>
            </a:r>
            <a:r>
              <a:rPr lang="en-US" sz="1700" b="1" dirty="0"/>
              <a:t>/</a:t>
            </a:r>
            <a:r>
              <a:rPr lang="en-US" sz="1700" b="1" dirty="0" err="1"/>
              <a:t>hạ</a:t>
            </a:r>
            <a:r>
              <a:rPr lang="en-US" sz="1700" b="1" dirty="0"/>
              <a:t> </a:t>
            </a:r>
            <a:r>
              <a:rPr lang="en-US" sz="1700" b="1" dirty="0" err="1"/>
              <a:t>tầng</a:t>
            </a:r>
            <a:r>
              <a:rPr lang="en-US" sz="1700" b="1" dirty="0"/>
              <a:t> </a:t>
            </a:r>
            <a:r>
              <a:rPr lang="en-US" sz="1700" b="1" dirty="0" err="1"/>
              <a:t>cốt</a:t>
            </a:r>
            <a:r>
              <a:rPr lang="en-US" sz="1700" b="1" dirty="0"/>
              <a:t> </a:t>
            </a:r>
            <a:r>
              <a:rPr lang="en-US" sz="1700" b="1" dirty="0" err="1"/>
              <a:t>lõi</a:t>
            </a:r>
            <a:r>
              <a:rPr lang="en-US" sz="1700" b="1" dirty="0"/>
              <a:t> 	</a:t>
            </a:r>
          </a:p>
          <a:p>
            <a:pPr>
              <a:buNone/>
            </a:pPr>
            <a:r>
              <a:rPr lang="en-US" sz="1700" b="1" dirty="0"/>
              <a:t>		*	</a:t>
            </a:r>
            <a:r>
              <a:rPr lang="en-US" sz="1700" b="1" dirty="0" err="1"/>
              <a:t>Hoàn</a:t>
            </a:r>
            <a:r>
              <a:rPr lang="en-US" sz="1700" b="1" dirty="0"/>
              <a:t> </a:t>
            </a:r>
            <a:r>
              <a:rPr lang="en-US" sz="1700" b="1" dirty="0" err="1"/>
              <a:t>thiện</a:t>
            </a:r>
            <a:r>
              <a:rPr lang="en-US" sz="1700" b="1" dirty="0"/>
              <a:t> </a:t>
            </a:r>
            <a:r>
              <a:rPr lang="en-US" sz="1700" b="1" dirty="0" err="1"/>
              <a:t>pháp</a:t>
            </a:r>
            <a:r>
              <a:rPr lang="en-US" sz="1700" b="1" dirty="0"/>
              <a:t> </a:t>
            </a:r>
            <a:r>
              <a:rPr lang="en-US" sz="1700" b="1" dirty="0" err="1"/>
              <a:t>luật</a:t>
            </a:r>
            <a:r>
              <a:rPr lang="en-US" sz="1700" b="1" dirty="0"/>
              <a:t> CT </a:t>
            </a:r>
            <a:r>
              <a:rPr lang="en-US" sz="1700" b="1" dirty="0" err="1"/>
              <a:t>điều</a:t>
            </a:r>
            <a:r>
              <a:rPr lang="en-US" sz="1700" b="1" dirty="0"/>
              <a:t> </a:t>
            </a:r>
            <a:r>
              <a:rPr lang="en-US" sz="1700" b="1" dirty="0" err="1"/>
              <a:t>chỉnh</a:t>
            </a:r>
            <a:r>
              <a:rPr lang="en-US" sz="1700" b="1" dirty="0"/>
              <a:t> </a:t>
            </a:r>
            <a:r>
              <a:rPr lang="en-US" sz="1700" b="1" dirty="0" err="1"/>
              <a:t>các</a:t>
            </a:r>
            <a:r>
              <a:rPr lang="en-US" sz="1700" b="1" dirty="0"/>
              <a:t> </a:t>
            </a:r>
            <a:r>
              <a:rPr lang="en-US" sz="1700" b="1" dirty="0" err="1"/>
              <a:t>hành</a:t>
            </a:r>
            <a:r>
              <a:rPr lang="en-US" sz="1700" b="1" dirty="0"/>
              <a:t> vi 		</a:t>
            </a:r>
            <a:r>
              <a:rPr lang="en-US" sz="1700" b="1" dirty="0" err="1"/>
              <a:t>phản</a:t>
            </a:r>
            <a:r>
              <a:rPr lang="en-US" sz="1700" b="1" dirty="0"/>
              <a:t> CT </a:t>
            </a:r>
            <a:r>
              <a:rPr lang="en-US" sz="1700" b="1" dirty="0" err="1"/>
              <a:t>và</a:t>
            </a:r>
            <a:r>
              <a:rPr lang="en-US" sz="1700" b="1" dirty="0"/>
              <a:t> </a:t>
            </a:r>
            <a:r>
              <a:rPr lang="en-US" sz="1700" b="1" dirty="0" err="1"/>
              <a:t>tăng</a:t>
            </a:r>
            <a:r>
              <a:rPr lang="en-US" sz="1700" b="1" dirty="0"/>
              <a:t> </a:t>
            </a:r>
            <a:r>
              <a:rPr lang="en-US" sz="1700" b="1" dirty="0" err="1"/>
              <a:t>cường</a:t>
            </a:r>
            <a:r>
              <a:rPr lang="en-US" sz="1700" b="1" dirty="0"/>
              <a:t> </a:t>
            </a:r>
            <a:r>
              <a:rPr lang="en-US" sz="1700" b="1" dirty="0" err="1"/>
              <a:t>nlực</a:t>
            </a:r>
            <a:r>
              <a:rPr lang="en-US" sz="1700" b="1" dirty="0"/>
              <a:t> </a:t>
            </a:r>
            <a:r>
              <a:rPr lang="en-US" sz="1700" b="1" dirty="0" err="1"/>
              <a:t>bộ</a:t>
            </a:r>
            <a:r>
              <a:rPr lang="en-US" sz="1700" b="1" dirty="0"/>
              <a:t> </a:t>
            </a:r>
            <a:r>
              <a:rPr lang="en-US" sz="1700" b="1" dirty="0" err="1"/>
              <a:t>máy</a:t>
            </a:r>
            <a:r>
              <a:rPr lang="en-US" sz="1700" b="1" dirty="0"/>
              <a:t> </a:t>
            </a:r>
            <a:r>
              <a:rPr lang="en-US" sz="1700" b="1" dirty="0" err="1"/>
              <a:t>thực</a:t>
            </a:r>
            <a:r>
              <a:rPr lang="en-US" sz="1700" b="1" dirty="0"/>
              <a:t> </a:t>
            </a:r>
            <a:r>
              <a:rPr lang="en-US" sz="1700" b="1" dirty="0" err="1"/>
              <a:t>thi</a:t>
            </a:r>
            <a:endParaRPr lang="en-US" sz="1700" dirty="0"/>
          </a:p>
          <a:p>
            <a:pPr>
              <a:buNone/>
            </a:pPr>
            <a:r>
              <a:rPr lang="en-US" sz="1700" b="1" dirty="0"/>
              <a:t>		*	</a:t>
            </a:r>
            <a:r>
              <a:rPr lang="en-US" sz="1700" b="1" dirty="0" err="1"/>
              <a:t>Hình</a:t>
            </a:r>
            <a:r>
              <a:rPr lang="en-US" sz="1700" b="1" dirty="0"/>
              <a:t> </a:t>
            </a:r>
            <a:r>
              <a:rPr lang="en-US" sz="1700" b="1" dirty="0" err="1"/>
              <a:t>thành</a:t>
            </a:r>
            <a:r>
              <a:rPr lang="en-US" sz="1700" b="1" dirty="0"/>
              <a:t> </a:t>
            </a:r>
            <a:r>
              <a:rPr lang="en-US" sz="1700" b="1" dirty="0" err="1"/>
              <a:t>và</a:t>
            </a:r>
            <a:r>
              <a:rPr lang="en-US" sz="1700" b="1" dirty="0"/>
              <a:t> </a:t>
            </a:r>
            <a:r>
              <a:rPr lang="en-US" sz="1700" b="1" dirty="0" err="1"/>
              <a:t>phát</a:t>
            </a:r>
            <a:r>
              <a:rPr lang="en-US" sz="1700" b="1" dirty="0"/>
              <a:t> </a:t>
            </a:r>
            <a:r>
              <a:rPr lang="en-US" sz="1700" b="1" dirty="0" err="1"/>
              <a:t>triển</a:t>
            </a:r>
            <a:r>
              <a:rPr lang="en-US" sz="1700" b="1" dirty="0"/>
              <a:t> </a:t>
            </a:r>
            <a:r>
              <a:rPr lang="en-US" sz="1700" b="1" dirty="0" err="1"/>
              <a:t>các</a:t>
            </a:r>
            <a:r>
              <a:rPr lang="en-US" sz="1700" b="1" dirty="0"/>
              <a:t> </a:t>
            </a:r>
            <a:r>
              <a:rPr lang="en-US" sz="1700" b="1" dirty="0" err="1"/>
              <a:t>thị</a:t>
            </a:r>
            <a:r>
              <a:rPr lang="en-US" sz="1700" b="1" dirty="0"/>
              <a:t> </a:t>
            </a:r>
            <a:r>
              <a:rPr lang="en-US" sz="1700" b="1" dirty="0" err="1"/>
              <a:t>trường</a:t>
            </a:r>
            <a:r>
              <a:rPr lang="en-US" sz="1700" b="1" dirty="0"/>
              <a:t> </a:t>
            </a:r>
            <a:r>
              <a:rPr lang="en-US" sz="1700" b="1" dirty="0" err="1"/>
              <a:t>các</a:t>
            </a:r>
            <a:r>
              <a:rPr lang="en-US" sz="1700" b="1" dirty="0"/>
              <a:t> 			</a:t>
            </a:r>
            <a:r>
              <a:rPr lang="en-US" sz="1700" b="1" dirty="0" err="1"/>
              <a:t>nhân</a:t>
            </a:r>
            <a:r>
              <a:rPr lang="en-US" sz="1700" b="1" dirty="0"/>
              <a:t> </a:t>
            </a:r>
            <a:r>
              <a:rPr lang="en-US" sz="1700" b="1" dirty="0" err="1"/>
              <a:t>tố</a:t>
            </a:r>
            <a:r>
              <a:rPr lang="en-US" sz="1700" b="1" dirty="0"/>
              <a:t> </a:t>
            </a:r>
            <a:r>
              <a:rPr lang="en-US" sz="1700" b="1" dirty="0" err="1"/>
              <a:t>sản</a:t>
            </a:r>
            <a:r>
              <a:rPr lang="en-US" sz="1700" b="1" dirty="0"/>
              <a:t> </a:t>
            </a:r>
            <a:r>
              <a:rPr lang="en-US" sz="1700" b="1" dirty="0" err="1"/>
              <a:t>xuất</a:t>
            </a:r>
            <a:endParaRPr lang="en-US" sz="1700" b="1" dirty="0"/>
          </a:p>
          <a:p>
            <a:pPr>
              <a:buFontTx/>
              <a:buChar char="-"/>
            </a:pPr>
            <a:endParaRPr lang="en-US" sz="1700" b="1" dirty="0"/>
          </a:p>
          <a:p>
            <a:pPr>
              <a:buNone/>
            </a:pPr>
            <a:r>
              <a:rPr lang="en-US" sz="1700" b="1" dirty="0"/>
              <a:t>		</a:t>
            </a:r>
          </a:p>
          <a:p>
            <a:pPr>
              <a:buNone/>
            </a:pPr>
            <a:r>
              <a:rPr lang="en-US" sz="1700" b="1" dirty="0"/>
              <a:t> </a:t>
            </a:r>
          </a:p>
          <a:p>
            <a:pPr>
              <a:buNone/>
            </a:pPr>
            <a:endParaRPr lang="en-US" sz="1700" dirty="0"/>
          </a:p>
          <a:p>
            <a:endParaRPr lang="en-US" sz="1700" dirty="0"/>
          </a:p>
        </p:txBody>
      </p:sp>
      <p:pic>
        <p:nvPicPr>
          <p:cNvPr id="4098" name="Picture 2" descr="Image result for expectations, image"/>
          <p:cNvPicPr>
            <a:picLocks noChangeAspect="1" noChangeArrowheads="1"/>
          </p:cNvPicPr>
          <p:nvPr/>
        </p:nvPicPr>
        <p:blipFill>
          <a:blip r:embed="rId2"/>
          <a:srcRect/>
          <a:stretch>
            <a:fillRect/>
          </a:stretch>
        </p:blipFill>
        <p:spPr bwMode="auto">
          <a:xfrm>
            <a:off x="0" y="5334000"/>
            <a:ext cx="2895600" cy="15240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895600" y="0"/>
            <a:ext cx="6248400" cy="647700"/>
          </a:xfrm>
        </p:spPr>
        <p:txBody>
          <a:bodyPr/>
          <a:lstStyle/>
          <a:p>
            <a:r>
              <a:rPr lang="en-US" sz="2800" b="1" dirty="0"/>
              <a:t/>
            </a:r>
            <a:br>
              <a:rPr lang="en-US" sz="2800" b="1" dirty="0"/>
            </a:br>
            <a:r>
              <a:rPr lang="en-US" sz="2800" b="1" dirty="0"/>
              <a:t/>
            </a:r>
            <a:br>
              <a:rPr lang="en-US" sz="2800" b="1" dirty="0"/>
            </a:br>
            <a:r>
              <a:rPr lang="en-US" sz="2800" b="1" dirty="0" err="1"/>
              <a:t>Phần</a:t>
            </a:r>
            <a:r>
              <a:rPr lang="en-US" sz="2800" b="1" dirty="0"/>
              <a:t> III: </a:t>
            </a: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br>
              <a:rPr lang="en-US" sz="2800" b="1" dirty="0"/>
            </a:br>
            <a:r>
              <a:rPr lang="en-US" sz="2800" b="1" dirty="0"/>
              <a:t>ở </a:t>
            </a:r>
            <a:r>
              <a:rPr lang="en-US" sz="2800" b="1" dirty="0" err="1"/>
              <a:t>Việt</a:t>
            </a:r>
            <a:r>
              <a:rPr lang="en-US" sz="2800" b="1" dirty="0"/>
              <a:t> Nam: </a:t>
            </a:r>
            <a:r>
              <a:rPr lang="en-US" sz="2800" b="1" dirty="0" err="1"/>
              <a:t>Kỳ</a:t>
            </a:r>
            <a:r>
              <a:rPr lang="en-US" sz="2800" b="1" dirty="0"/>
              <a:t> </a:t>
            </a:r>
            <a:r>
              <a:rPr lang="en-US" sz="2800" b="1" dirty="0" err="1"/>
              <a:t>vọng</a:t>
            </a:r>
            <a:r>
              <a:rPr lang="en-US" sz="2800" b="1" dirty="0"/>
              <a:t> </a:t>
            </a:r>
            <a:r>
              <a:rPr lang="en-US" sz="2800" b="1" dirty="0" err="1"/>
              <a:t>và</a:t>
            </a:r>
            <a:r>
              <a:rPr lang="en-US" sz="2800" b="1" dirty="0"/>
              <a:t> </a:t>
            </a:r>
            <a:r>
              <a:rPr lang="en-US" sz="2800" b="1" dirty="0" err="1"/>
              <a:t>thực</a:t>
            </a:r>
            <a:r>
              <a:rPr lang="en-US" sz="2800" b="1" dirty="0"/>
              <a:t> </a:t>
            </a:r>
            <a:r>
              <a:rPr lang="en-US" sz="2800" b="1" dirty="0" err="1"/>
              <a:t>tế</a:t>
            </a:r>
            <a:r>
              <a:rPr lang="en-US" sz="2800" b="1" dirty="0"/>
              <a:t/>
            </a:r>
            <a:br>
              <a:rPr lang="en-US" sz="2800" b="1" dirty="0"/>
            </a:br>
            <a:endParaRPr lang="en-US" sz="2800" dirty="0"/>
          </a:p>
        </p:txBody>
      </p:sp>
      <p:sp>
        <p:nvSpPr>
          <p:cNvPr id="4100" name="Rectangle 3"/>
          <p:cNvSpPr>
            <a:spLocks noChangeArrowheads="1"/>
          </p:cNvSpPr>
          <p:nvPr/>
        </p:nvSpPr>
        <p:spPr bwMode="auto">
          <a:xfrm>
            <a:off x="1676400" y="1099869"/>
            <a:ext cx="7620000" cy="6370975"/>
          </a:xfrm>
          <a:prstGeom prst="rect">
            <a:avLst/>
          </a:prstGeom>
          <a:noFill/>
          <a:ln w="9525">
            <a:noFill/>
            <a:miter lim="800000"/>
            <a:headEnd/>
            <a:tailEnd/>
          </a:ln>
        </p:spPr>
        <p:txBody>
          <a:bodyPr wrap="square">
            <a:spAutoFit/>
          </a:bodyPr>
          <a:lstStyle/>
          <a:p>
            <a:pPr lvl="1">
              <a:buFont typeface="Wingdings" pitchFamily="2" charset="2"/>
              <a:buChar char="v"/>
            </a:pPr>
            <a:r>
              <a:rPr lang="en-US" sz="1700" dirty="0"/>
              <a:t>  </a:t>
            </a:r>
            <a:r>
              <a:rPr lang="en-US" sz="1700" b="1" dirty="0" err="1"/>
              <a:t>Mặc</a:t>
            </a:r>
            <a:r>
              <a:rPr lang="en-US" sz="1700" b="1" dirty="0"/>
              <a:t> </a:t>
            </a:r>
            <a:r>
              <a:rPr lang="en-US" sz="1700" b="1" dirty="0" err="1"/>
              <a:t>dù</a:t>
            </a:r>
            <a:r>
              <a:rPr lang="en-US" sz="1700" b="1" dirty="0"/>
              <a:t> </a:t>
            </a:r>
            <a:r>
              <a:rPr lang="en-US" sz="1700" b="1" dirty="0" err="1"/>
              <a:t>đã</a:t>
            </a:r>
            <a:r>
              <a:rPr lang="en-US" sz="1700" b="1" dirty="0"/>
              <a:t> </a:t>
            </a:r>
            <a:r>
              <a:rPr lang="en-US" sz="1700" b="1" dirty="0" err="1"/>
              <a:t>đạt</a:t>
            </a:r>
            <a:r>
              <a:rPr lang="en-US" sz="1700" b="1" dirty="0"/>
              <a:t> </a:t>
            </a:r>
            <a:r>
              <a:rPr lang="en-US" sz="1700" b="1" dirty="0" err="1"/>
              <a:t>được</a:t>
            </a:r>
            <a:r>
              <a:rPr lang="en-US" sz="1700" b="1" dirty="0"/>
              <a:t> </a:t>
            </a:r>
            <a:r>
              <a:rPr lang="en-US" sz="1700" b="1" dirty="0" err="1"/>
              <a:t>một</a:t>
            </a:r>
            <a:r>
              <a:rPr lang="en-US" sz="1700" b="1" dirty="0"/>
              <a:t> </a:t>
            </a:r>
            <a:r>
              <a:rPr lang="en-US" sz="1700" b="1" dirty="0" err="1"/>
              <a:t>số</a:t>
            </a:r>
            <a:r>
              <a:rPr lang="en-US" sz="1700" b="1" dirty="0"/>
              <a:t> </a:t>
            </a:r>
            <a:r>
              <a:rPr lang="en-US" sz="1700" b="1" dirty="0" err="1"/>
              <a:t>kết</a:t>
            </a:r>
            <a:r>
              <a:rPr lang="en-US" sz="1700" b="1" dirty="0"/>
              <a:t> </a:t>
            </a:r>
            <a:r>
              <a:rPr lang="en-US" sz="1700" b="1" dirty="0" err="1"/>
              <a:t>quả</a:t>
            </a:r>
            <a:r>
              <a:rPr lang="en-US" sz="1700" b="1" dirty="0"/>
              <a:t> ban </a:t>
            </a:r>
            <a:r>
              <a:rPr lang="en-US" sz="1700" b="1" dirty="0" err="1"/>
              <a:t>đầu</a:t>
            </a:r>
            <a:r>
              <a:rPr lang="en-US" sz="1700" b="1" dirty="0"/>
              <a:t>, </a:t>
            </a:r>
            <a:r>
              <a:rPr lang="en-US" sz="1700" b="1" dirty="0" err="1"/>
              <a:t>bức</a:t>
            </a:r>
            <a:r>
              <a:rPr lang="en-US" sz="1700" b="1" dirty="0"/>
              <a:t> </a:t>
            </a:r>
            <a:r>
              <a:rPr lang="en-US" sz="1700" b="1" dirty="0" err="1"/>
              <a:t>tranh</a:t>
            </a:r>
            <a:r>
              <a:rPr lang="en-US" sz="1700" b="1" dirty="0"/>
              <a:t> </a:t>
            </a:r>
            <a:r>
              <a:rPr lang="en-US" sz="1700" b="1" dirty="0" err="1"/>
              <a:t>cạnh</a:t>
            </a:r>
            <a:r>
              <a:rPr lang="en-US" sz="1700" b="1" dirty="0"/>
              <a:t> </a:t>
            </a:r>
            <a:r>
              <a:rPr lang="en-US" sz="1700" b="1" dirty="0" err="1"/>
              <a:t>tranh</a:t>
            </a:r>
            <a:r>
              <a:rPr lang="en-US" sz="1700" b="1" dirty="0"/>
              <a:t> tai </a:t>
            </a:r>
            <a:r>
              <a:rPr lang="en-US" sz="1700" b="1" dirty="0" err="1"/>
              <a:t>Việt</a:t>
            </a:r>
            <a:r>
              <a:rPr lang="en-US" sz="1700" b="1" dirty="0"/>
              <a:t> Nam </a:t>
            </a:r>
            <a:r>
              <a:rPr lang="en-US" sz="1700" b="1" dirty="0" err="1"/>
              <a:t>còn</a:t>
            </a:r>
            <a:r>
              <a:rPr lang="en-US" sz="1700" b="1" dirty="0"/>
              <a:t> </a:t>
            </a:r>
            <a:r>
              <a:rPr lang="en-US" sz="1700" b="1" dirty="0" err="1"/>
              <a:t>nhiều</a:t>
            </a:r>
            <a:r>
              <a:rPr lang="en-US" sz="1700" b="1" dirty="0"/>
              <a:t> </a:t>
            </a:r>
            <a:r>
              <a:rPr lang="en-US" sz="1700" b="1" dirty="0" err="1"/>
              <a:t>vấn</a:t>
            </a:r>
            <a:r>
              <a:rPr lang="en-US" sz="1700" b="1" dirty="0"/>
              <a:t> </a:t>
            </a:r>
            <a:r>
              <a:rPr lang="en-US" sz="1700" b="1" dirty="0" err="1"/>
              <a:t>đề</a:t>
            </a:r>
            <a:r>
              <a:rPr lang="en-US" sz="1700" b="1" dirty="0"/>
              <a:t> </a:t>
            </a:r>
            <a:r>
              <a:rPr lang="en-US" sz="1700" b="1" dirty="0" err="1"/>
              <a:t>tồn</a:t>
            </a:r>
            <a:r>
              <a:rPr lang="en-US" sz="1700" b="1" dirty="0"/>
              <a:t> </a:t>
            </a:r>
            <a:r>
              <a:rPr lang="en-US" sz="1700" b="1" dirty="0" err="1"/>
              <a:t>tại</a:t>
            </a:r>
            <a:r>
              <a:rPr lang="en-US" sz="1700" b="1" dirty="0" smtClean="0"/>
              <a:t>:</a:t>
            </a:r>
          </a:p>
          <a:p>
            <a:pPr lvl="1"/>
            <a:endParaRPr lang="en-US" sz="1700" b="1" dirty="0"/>
          </a:p>
          <a:p>
            <a:pPr lvl="1">
              <a:buFont typeface="Arial" charset="0"/>
              <a:buChar char="•"/>
            </a:pPr>
            <a:r>
              <a:rPr lang="en-US" sz="1700" dirty="0"/>
              <a:t>   </a:t>
            </a:r>
            <a:r>
              <a:rPr lang="en-US" sz="1700" dirty="0" err="1"/>
              <a:t>Nền</a:t>
            </a:r>
            <a:r>
              <a:rPr lang="en-US" sz="1700" dirty="0"/>
              <a:t> </a:t>
            </a:r>
            <a:r>
              <a:rPr lang="en-US" sz="1700" dirty="0" err="1"/>
              <a:t>kinh</a:t>
            </a:r>
            <a:r>
              <a:rPr lang="en-US" sz="1700" dirty="0"/>
              <a:t> </a:t>
            </a:r>
            <a:r>
              <a:rPr lang="en-US" sz="1700" dirty="0" err="1"/>
              <a:t>tế</a:t>
            </a:r>
            <a:r>
              <a:rPr lang="en-US" sz="1700" dirty="0"/>
              <a:t> </a:t>
            </a:r>
            <a:r>
              <a:rPr lang="en-US" sz="1700" dirty="0" err="1"/>
              <a:t>Việt</a:t>
            </a:r>
            <a:r>
              <a:rPr lang="en-US" sz="1700" dirty="0"/>
              <a:t> Nam </a:t>
            </a:r>
            <a:r>
              <a:rPr lang="en-US" sz="1700" dirty="0" err="1"/>
              <a:t>vẫn</a:t>
            </a:r>
            <a:r>
              <a:rPr lang="en-US" sz="1700" dirty="0"/>
              <a:t> </a:t>
            </a:r>
            <a:r>
              <a:rPr lang="en-US" sz="1700" dirty="0" err="1"/>
              <a:t>kém</a:t>
            </a:r>
            <a:r>
              <a:rPr lang="en-US" sz="1700" dirty="0"/>
              <a:t> </a:t>
            </a:r>
            <a:r>
              <a:rPr lang="en-US" sz="1700" dirty="0" err="1"/>
              <a:t>năng</a:t>
            </a:r>
            <a:r>
              <a:rPr lang="en-US" sz="1700" dirty="0"/>
              <a:t> </a:t>
            </a:r>
            <a:r>
              <a:rPr lang="en-US" sz="1700" dirty="0" err="1"/>
              <a:t>động</a:t>
            </a:r>
            <a:r>
              <a:rPr lang="en-US" sz="1700" dirty="0"/>
              <a:t>, </a:t>
            </a:r>
            <a:r>
              <a:rPr lang="en-US" sz="1700" dirty="0" err="1"/>
              <a:t>sáng</a:t>
            </a:r>
            <a:r>
              <a:rPr lang="en-US" sz="1700" dirty="0"/>
              <a:t> </a:t>
            </a:r>
            <a:r>
              <a:rPr lang="en-US" sz="1700" dirty="0" err="1"/>
              <a:t>tạo</a:t>
            </a:r>
            <a:r>
              <a:rPr lang="en-US" sz="1700" dirty="0"/>
              <a:t>, </a:t>
            </a:r>
            <a:r>
              <a:rPr lang="en-US" sz="1700" dirty="0" err="1"/>
              <a:t>năng</a:t>
            </a:r>
            <a:r>
              <a:rPr lang="en-US" sz="1700" dirty="0"/>
              <a:t> </a:t>
            </a:r>
            <a:r>
              <a:rPr lang="en-US" sz="1700" dirty="0" err="1"/>
              <a:t>lực</a:t>
            </a:r>
            <a:r>
              <a:rPr lang="en-US" sz="1700" dirty="0"/>
              <a:t> </a:t>
            </a:r>
            <a:r>
              <a:rPr lang="en-US" sz="1700" dirty="0" err="1"/>
              <a:t>cạnh</a:t>
            </a:r>
            <a:r>
              <a:rPr lang="en-US" sz="1700" dirty="0"/>
              <a:t> </a:t>
            </a:r>
            <a:r>
              <a:rPr lang="en-US" sz="1700" dirty="0" err="1"/>
              <a:t>tranh</a:t>
            </a:r>
            <a:r>
              <a:rPr lang="en-US" sz="1700" dirty="0"/>
              <a:t> </a:t>
            </a:r>
            <a:r>
              <a:rPr lang="en-US" sz="1700" dirty="0" err="1"/>
              <a:t>tuy</a:t>
            </a:r>
            <a:r>
              <a:rPr lang="en-US" sz="1700" dirty="0"/>
              <a:t> </a:t>
            </a:r>
            <a:r>
              <a:rPr lang="en-US" sz="1700" dirty="0" err="1"/>
              <a:t>có</a:t>
            </a:r>
            <a:r>
              <a:rPr lang="en-US" sz="1700" dirty="0"/>
              <a:t> </a:t>
            </a:r>
            <a:r>
              <a:rPr lang="en-US" sz="1700" dirty="0" err="1"/>
              <a:t>cải</a:t>
            </a:r>
            <a:r>
              <a:rPr lang="en-US" sz="1700" dirty="0"/>
              <a:t> </a:t>
            </a:r>
            <a:r>
              <a:rPr lang="en-US" sz="1700" dirty="0" err="1"/>
              <a:t>thiện</a:t>
            </a:r>
            <a:r>
              <a:rPr lang="en-US" sz="1700" dirty="0"/>
              <a:t> </a:t>
            </a:r>
            <a:r>
              <a:rPr lang="en-US" sz="1700" dirty="0" err="1"/>
              <a:t>nhưng</a:t>
            </a:r>
            <a:r>
              <a:rPr lang="en-US" sz="1700" dirty="0"/>
              <a:t> </a:t>
            </a:r>
            <a:r>
              <a:rPr lang="en-US" sz="1700" dirty="0" err="1"/>
              <a:t>vẫn</a:t>
            </a:r>
            <a:r>
              <a:rPr lang="en-US" sz="1700" dirty="0"/>
              <a:t> ở </a:t>
            </a:r>
            <a:r>
              <a:rPr lang="en-US" sz="1700" dirty="0" err="1"/>
              <a:t>mức</a:t>
            </a:r>
            <a:r>
              <a:rPr lang="en-US" sz="1700" dirty="0"/>
              <a:t> </a:t>
            </a:r>
            <a:r>
              <a:rPr lang="en-US" sz="1700" dirty="0" err="1"/>
              <a:t>thấp</a:t>
            </a:r>
            <a:r>
              <a:rPr lang="en-US" sz="1700" dirty="0"/>
              <a:t> so </a:t>
            </a:r>
            <a:r>
              <a:rPr lang="en-US" sz="1700" dirty="0" err="1"/>
              <a:t>với</a:t>
            </a:r>
            <a:r>
              <a:rPr lang="en-US" sz="1700" dirty="0"/>
              <a:t> </a:t>
            </a:r>
            <a:r>
              <a:rPr lang="en-US" sz="1700" dirty="0" err="1"/>
              <a:t>mức</a:t>
            </a:r>
            <a:r>
              <a:rPr lang="en-US" sz="1700" dirty="0"/>
              <a:t> </a:t>
            </a:r>
            <a:r>
              <a:rPr lang="en-US" sz="1700" dirty="0" err="1"/>
              <a:t>trung</a:t>
            </a:r>
            <a:r>
              <a:rPr lang="en-US" sz="1700" dirty="0"/>
              <a:t> </a:t>
            </a:r>
            <a:r>
              <a:rPr lang="en-US" sz="1700" dirty="0" err="1"/>
              <a:t>bình</a:t>
            </a:r>
            <a:r>
              <a:rPr lang="en-US" sz="1700" dirty="0"/>
              <a:t> </a:t>
            </a:r>
            <a:r>
              <a:rPr lang="en-US" sz="1700" dirty="0" err="1"/>
              <a:t>thế</a:t>
            </a:r>
            <a:r>
              <a:rPr lang="en-US" sz="1700" dirty="0"/>
              <a:t> </a:t>
            </a:r>
            <a:r>
              <a:rPr lang="en-US" sz="1700" dirty="0" err="1"/>
              <a:t>giới</a:t>
            </a:r>
            <a:r>
              <a:rPr lang="en-US" sz="1700" dirty="0"/>
              <a:t> </a:t>
            </a:r>
            <a:r>
              <a:rPr lang="en-US" sz="1700" dirty="0" err="1"/>
              <a:t>và</a:t>
            </a:r>
            <a:r>
              <a:rPr lang="en-US" sz="1700" dirty="0"/>
              <a:t> </a:t>
            </a:r>
            <a:r>
              <a:rPr lang="en-US" sz="1700" dirty="0" err="1"/>
              <a:t>khu</a:t>
            </a:r>
            <a:r>
              <a:rPr lang="en-US" sz="1700" dirty="0"/>
              <a:t> </a:t>
            </a:r>
            <a:r>
              <a:rPr lang="en-US" sz="1700" dirty="0" err="1"/>
              <a:t>vực</a:t>
            </a:r>
            <a:r>
              <a:rPr lang="en-US" sz="1700" dirty="0"/>
              <a:t> ASEAN</a:t>
            </a:r>
            <a:r>
              <a:rPr lang="en-US" sz="1700" dirty="0" smtClean="0"/>
              <a:t>.</a:t>
            </a:r>
          </a:p>
          <a:p>
            <a:pPr lvl="1"/>
            <a:endParaRPr lang="en-US" sz="1700" dirty="0"/>
          </a:p>
          <a:p>
            <a:pPr lvl="1">
              <a:buFont typeface="Arial" charset="0"/>
              <a:buChar char="•"/>
            </a:pPr>
            <a:r>
              <a:rPr lang="en-US" sz="1700" dirty="0"/>
              <a:t>   </a:t>
            </a:r>
            <a:r>
              <a:rPr lang="en-US" sz="1700" dirty="0" err="1"/>
              <a:t>Chỉ</a:t>
            </a:r>
            <a:r>
              <a:rPr lang="en-US" sz="1700" dirty="0"/>
              <a:t> </a:t>
            </a:r>
            <a:r>
              <a:rPr lang="en-US" sz="1700" dirty="0" err="1"/>
              <a:t>số</a:t>
            </a:r>
            <a:r>
              <a:rPr lang="en-US" sz="1700" dirty="0"/>
              <a:t> </a:t>
            </a:r>
            <a:r>
              <a:rPr lang="en-US" sz="1700" dirty="0" err="1"/>
              <a:t>năng</a:t>
            </a:r>
            <a:r>
              <a:rPr lang="en-US" sz="1700" dirty="0"/>
              <a:t> </a:t>
            </a:r>
            <a:r>
              <a:rPr lang="en-US" sz="1700" dirty="0" err="1"/>
              <a:t>lực</a:t>
            </a:r>
            <a:r>
              <a:rPr lang="en-US" sz="1700" dirty="0"/>
              <a:t> </a:t>
            </a:r>
            <a:r>
              <a:rPr lang="en-US" sz="1700" dirty="0" err="1"/>
              <a:t>cạnh</a:t>
            </a:r>
            <a:r>
              <a:rPr lang="en-US" sz="1700" dirty="0"/>
              <a:t> </a:t>
            </a:r>
            <a:r>
              <a:rPr lang="en-US" sz="1700" dirty="0" err="1"/>
              <a:t>tranh</a:t>
            </a:r>
            <a:r>
              <a:rPr lang="en-US" sz="1700" dirty="0"/>
              <a:t> </a:t>
            </a:r>
            <a:r>
              <a:rPr lang="en-US" sz="1700" dirty="0" err="1"/>
              <a:t>toàn</a:t>
            </a:r>
            <a:r>
              <a:rPr lang="en-US" sz="1700" dirty="0"/>
              <a:t> </a:t>
            </a:r>
            <a:r>
              <a:rPr lang="en-US" sz="1700" dirty="0" err="1"/>
              <a:t>cầu</a:t>
            </a:r>
            <a:r>
              <a:rPr lang="en-US" sz="1700" dirty="0"/>
              <a:t> </a:t>
            </a:r>
            <a:r>
              <a:rPr lang="en-US" sz="1700" dirty="0" err="1"/>
              <a:t>năm</a:t>
            </a:r>
            <a:r>
              <a:rPr lang="en-US" sz="1700" dirty="0"/>
              <a:t> 2016: </a:t>
            </a:r>
            <a:r>
              <a:rPr lang="en-US" sz="1700" dirty="0" err="1"/>
              <a:t>Việt</a:t>
            </a:r>
            <a:r>
              <a:rPr lang="en-US" sz="1700" dirty="0"/>
              <a:t> Nam </a:t>
            </a:r>
            <a:r>
              <a:rPr lang="en-US" sz="1700" dirty="0" err="1"/>
              <a:t>xếp</a:t>
            </a:r>
            <a:r>
              <a:rPr lang="en-US" sz="1700" dirty="0"/>
              <a:t> </a:t>
            </a:r>
            <a:r>
              <a:rPr lang="en-US" sz="1700" dirty="0" err="1"/>
              <a:t>thứ</a:t>
            </a:r>
            <a:r>
              <a:rPr lang="en-US" sz="1700" dirty="0"/>
              <a:t> </a:t>
            </a:r>
            <a:r>
              <a:rPr lang="en-US" sz="1700" dirty="0" err="1"/>
              <a:t>hạng</a:t>
            </a:r>
            <a:r>
              <a:rPr lang="en-US" sz="1700" dirty="0"/>
              <a:t> 60/138 </a:t>
            </a:r>
            <a:r>
              <a:rPr lang="en-US" sz="1700" dirty="0" err="1"/>
              <a:t>nước</a:t>
            </a:r>
            <a:r>
              <a:rPr lang="en-US" sz="1700" dirty="0"/>
              <a:t>; </a:t>
            </a:r>
            <a:r>
              <a:rPr lang="en-US" sz="1700" dirty="0" err="1"/>
              <a:t>vị</a:t>
            </a:r>
            <a:r>
              <a:rPr lang="en-US" sz="1700" dirty="0"/>
              <a:t> </a:t>
            </a:r>
            <a:r>
              <a:rPr lang="en-US" sz="1700" dirty="0" err="1"/>
              <a:t>trí</a:t>
            </a:r>
            <a:r>
              <a:rPr lang="en-US" sz="1700" dirty="0"/>
              <a:t> 80/138 </a:t>
            </a:r>
            <a:r>
              <a:rPr lang="en-US" sz="1700" dirty="0" err="1"/>
              <a:t>nước</a:t>
            </a:r>
            <a:r>
              <a:rPr lang="en-US" sz="1700" dirty="0"/>
              <a:t> </a:t>
            </a:r>
            <a:r>
              <a:rPr lang="en-US" sz="1700" dirty="0" err="1"/>
              <a:t>về</a:t>
            </a:r>
            <a:r>
              <a:rPr lang="en-US" sz="1700" dirty="0"/>
              <a:t> </a:t>
            </a:r>
            <a:r>
              <a:rPr lang="en-US" sz="1700" dirty="0" err="1"/>
              <a:t>mức</a:t>
            </a:r>
            <a:r>
              <a:rPr lang="en-US" sz="1700" dirty="0"/>
              <a:t> </a:t>
            </a:r>
            <a:r>
              <a:rPr lang="en-US" sz="1700" dirty="0" err="1"/>
              <a:t>độ</a:t>
            </a:r>
            <a:r>
              <a:rPr lang="en-US" sz="1700" dirty="0"/>
              <a:t> </a:t>
            </a:r>
            <a:r>
              <a:rPr lang="en-US" sz="1700" dirty="0" err="1"/>
              <a:t>cạnh</a:t>
            </a:r>
            <a:r>
              <a:rPr lang="en-US" sz="1700" dirty="0"/>
              <a:t> </a:t>
            </a:r>
            <a:r>
              <a:rPr lang="en-US" sz="1700" dirty="0" err="1"/>
              <a:t>tranh</a:t>
            </a:r>
            <a:r>
              <a:rPr lang="en-US" sz="1700" dirty="0"/>
              <a:t> </a:t>
            </a:r>
            <a:r>
              <a:rPr lang="en-US" sz="1700" dirty="0" err="1"/>
              <a:t>trong</a:t>
            </a:r>
            <a:r>
              <a:rPr lang="en-US" sz="1700" dirty="0"/>
              <a:t> </a:t>
            </a:r>
            <a:r>
              <a:rPr lang="en-US" sz="1700" dirty="0" err="1"/>
              <a:t>nước</a:t>
            </a:r>
            <a:r>
              <a:rPr lang="en-US" sz="1700" dirty="0"/>
              <a:t> </a:t>
            </a:r>
            <a:r>
              <a:rPr lang="en-US" sz="1700" dirty="0" smtClean="0"/>
              <a:t>; </a:t>
            </a:r>
            <a:r>
              <a:rPr lang="en-US" sz="1700" dirty="0" err="1" smtClean="0"/>
              <a:t>chỉ</a:t>
            </a:r>
            <a:r>
              <a:rPr lang="en-US" sz="1700" dirty="0" smtClean="0"/>
              <a:t> </a:t>
            </a:r>
            <a:r>
              <a:rPr lang="en-US" sz="1700" dirty="0" err="1"/>
              <a:t>số</a:t>
            </a:r>
            <a:r>
              <a:rPr lang="en-US" sz="1700" dirty="0"/>
              <a:t> </a:t>
            </a:r>
            <a:r>
              <a:rPr lang="en-US" sz="1700" dirty="0" err="1"/>
              <a:t>hiệu</a:t>
            </a:r>
            <a:r>
              <a:rPr lang="en-US" sz="1700" dirty="0"/>
              <a:t> </a:t>
            </a:r>
            <a:r>
              <a:rPr lang="en-US" sz="1700" dirty="0" err="1"/>
              <a:t>quả</a:t>
            </a:r>
            <a:r>
              <a:rPr lang="en-US" sz="1700" dirty="0"/>
              <a:t> </a:t>
            </a:r>
            <a:r>
              <a:rPr lang="en-US" sz="1700" dirty="0" err="1"/>
              <a:t>chống</a:t>
            </a:r>
            <a:r>
              <a:rPr lang="en-US" sz="1700" dirty="0"/>
              <a:t> </a:t>
            </a:r>
            <a:r>
              <a:rPr lang="en-US" sz="1700" dirty="0" err="1"/>
              <a:t>độc</a:t>
            </a:r>
            <a:r>
              <a:rPr lang="en-US" sz="1700" dirty="0"/>
              <a:t> </a:t>
            </a:r>
            <a:r>
              <a:rPr lang="en-US" sz="1700" dirty="0" err="1"/>
              <a:t>quyền</a:t>
            </a:r>
            <a:r>
              <a:rPr lang="en-US" sz="1700" dirty="0"/>
              <a:t> </a:t>
            </a:r>
            <a:r>
              <a:rPr lang="en-US" sz="1700" dirty="0" err="1"/>
              <a:t>đứng</a:t>
            </a:r>
            <a:r>
              <a:rPr lang="en-US" sz="1700" dirty="0"/>
              <a:t> </a:t>
            </a:r>
            <a:r>
              <a:rPr lang="en-US" sz="1700" dirty="0" err="1"/>
              <a:t>thứ</a:t>
            </a:r>
            <a:r>
              <a:rPr lang="en-US" sz="1700" dirty="0"/>
              <a:t> 89/138 </a:t>
            </a:r>
            <a:r>
              <a:rPr lang="en-US" sz="1700" dirty="0" err="1"/>
              <a:t>nước</a:t>
            </a:r>
            <a:r>
              <a:rPr lang="en-US" sz="1700" dirty="0" smtClean="0"/>
              <a:t>.</a:t>
            </a:r>
          </a:p>
          <a:p>
            <a:pPr lvl="1"/>
            <a:endParaRPr lang="en-US" sz="1700" dirty="0"/>
          </a:p>
          <a:p>
            <a:r>
              <a:rPr lang="en-US" sz="1700" dirty="0"/>
              <a:t> </a:t>
            </a:r>
            <a:r>
              <a:rPr lang="en-US" sz="1700" dirty="0" err="1" smtClean="0"/>
              <a:t>Tuy</a:t>
            </a:r>
            <a:r>
              <a:rPr lang="en-US" sz="1700" dirty="0" smtClean="0"/>
              <a:t> </a:t>
            </a:r>
            <a:r>
              <a:rPr lang="en-US" sz="1700" dirty="0"/>
              <a:t>2017 </a:t>
            </a:r>
            <a:r>
              <a:rPr lang="vi-VN" sz="1700" dirty="0"/>
              <a:t>Việt Nam lên hạng 55 (trên tổng số 137 nền kinh tế</a:t>
            </a:r>
            <a:r>
              <a:rPr lang="vi-VN" sz="1700" dirty="0" smtClean="0"/>
              <a:t>)</a:t>
            </a:r>
            <a:r>
              <a:rPr lang="en-US" sz="1700" dirty="0" smtClean="0"/>
              <a:t> </a:t>
            </a:r>
            <a:r>
              <a:rPr lang="en-US" sz="1700" dirty="0" err="1" smtClean="0"/>
              <a:t>trong</a:t>
            </a:r>
            <a:r>
              <a:rPr lang="en-US" sz="1700" dirty="0" smtClean="0"/>
              <a:t> </a:t>
            </a:r>
            <a:r>
              <a:rPr lang="en-US" sz="1700" dirty="0" err="1" smtClean="0"/>
              <a:t>bảng</a:t>
            </a:r>
            <a:r>
              <a:rPr lang="en-US" sz="1700" dirty="0" smtClean="0"/>
              <a:t> </a:t>
            </a:r>
            <a:r>
              <a:rPr lang="en-US" sz="1700" dirty="0" err="1" smtClean="0"/>
              <a:t>xếp</a:t>
            </a:r>
            <a:r>
              <a:rPr lang="en-US" sz="1700" dirty="0" smtClean="0"/>
              <a:t> </a:t>
            </a:r>
            <a:r>
              <a:rPr lang="en-US" sz="1700" dirty="0" err="1" smtClean="0"/>
              <a:t>hạng</a:t>
            </a:r>
            <a:r>
              <a:rPr lang="en-US" sz="1700" dirty="0" smtClean="0"/>
              <a:t> </a:t>
            </a:r>
            <a:r>
              <a:rPr lang="en-US" sz="1700" dirty="0" err="1" smtClean="0"/>
              <a:t>cạnh</a:t>
            </a:r>
            <a:r>
              <a:rPr lang="en-US" sz="1700" dirty="0" smtClean="0"/>
              <a:t> </a:t>
            </a:r>
            <a:r>
              <a:rPr lang="en-US" sz="1700" dirty="0" err="1" smtClean="0"/>
              <a:t>tranh</a:t>
            </a:r>
            <a:r>
              <a:rPr lang="en-US" sz="1700" dirty="0" smtClean="0"/>
              <a:t> </a:t>
            </a:r>
            <a:r>
              <a:rPr lang="en-US" sz="1700" dirty="0" err="1" smtClean="0"/>
              <a:t>toàn</a:t>
            </a:r>
            <a:r>
              <a:rPr lang="en-US" sz="1700" dirty="0" smtClean="0"/>
              <a:t> </a:t>
            </a:r>
            <a:r>
              <a:rPr lang="en-US" sz="1700" dirty="0" err="1" smtClean="0"/>
              <a:t>cầu</a:t>
            </a:r>
            <a:r>
              <a:rPr lang="en-US" sz="1700" dirty="0" smtClean="0"/>
              <a:t> </a:t>
            </a:r>
            <a:r>
              <a:rPr lang="en-US" sz="1700" dirty="0" err="1" smtClean="0"/>
              <a:t>thông</a:t>
            </a:r>
            <a:r>
              <a:rPr lang="en-US" sz="1700" dirty="0"/>
              <a:t> </a:t>
            </a:r>
            <a:r>
              <a:rPr lang="en-US" sz="1700" dirty="0" err="1" smtClean="0"/>
              <a:t>thường</a:t>
            </a:r>
            <a:r>
              <a:rPr lang="vi-VN" sz="1700" dirty="0" smtClean="0"/>
              <a:t>, </a:t>
            </a:r>
            <a:r>
              <a:rPr lang="vi-VN" sz="1700" dirty="0"/>
              <a:t>tăng 5 bậc so với </a:t>
            </a:r>
            <a:r>
              <a:rPr lang="en-US" sz="1700" dirty="0"/>
              <a:t>2016 </a:t>
            </a:r>
            <a:r>
              <a:rPr lang="en-US" sz="1700" dirty="0" err="1"/>
              <a:t>nhưng</a:t>
            </a:r>
            <a:r>
              <a:rPr lang="en-US" sz="1700" dirty="0"/>
              <a:t> </a:t>
            </a:r>
            <a:r>
              <a:rPr lang="en-US" sz="1700" dirty="0" err="1"/>
              <a:t>kém</a:t>
            </a:r>
            <a:r>
              <a:rPr lang="en-US" sz="1700" dirty="0"/>
              <a:t> </a:t>
            </a:r>
            <a:r>
              <a:rPr lang="en-US" sz="1700" dirty="0" err="1"/>
              <a:t>xa</a:t>
            </a:r>
            <a:r>
              <a:rPr lang="en-US" sz="1700" dirty="0"/>
              <a:t> so </a:t>
            </a:r>
            <a:r>
              <a:rPr lang="en-US" sz="1700" dirty="0" err="1"/>
              <a:t>với</a:t>
            </a:r>
            <a:r>
              <a:rPr lang="en-US" sz="1700" dirty="0"/>
              <a:t> c</a:t>
            </a:r>
            <a:r>
              <a:rPr lang="vi-VN" sz="1700" dirty="0"/>
              <a:t>ác quốc gia Đông Nam Á với những thứ hạng rất cao như Singapore (thứ 3);  Malaysia (thứ 23), Thái Lan (thứ 32)</a:t>
            </a:r>
            <a:r>
              <a:rPr lang="en-US" sz="1700" dirty="0"/>
              <a:t> </a:t>
            </a:r>
            <a:r>
              <a:rPr lang="en-US" sz="1700" dirty="0" err="1"/>
              <a:t>và</a:t>
            </a:r>
            <a:r>
              <a:rPr lang="en-US" sz="1700" dirty="0"/>
              <a:t> </a:t>
            </a:r>
            <a:r>
              <a:rPr lang="vi-VN" sz="1700" dirty="0"/>
              <a:t>Indonesia xếp hạng </a:t>
            </a:r>
            <a:r>
              <a:rPr lang="vi-VN" sz="1700" dirty="0" smtClean="0"/>
              <a:t>36/137</a:t>
            </a:r>
            <a:r>
              <a:rPr lang="en-US" sz="1700" dirty="0" smtClean="0"/>
              <a:t>.</a:t>
            </a:r>
            <a:r>
              <a:rPr lang="vi-VN" sz="1700" dirty="0"/>
              <a:t> </a:t>
            </a:r>
            <a:endParaRPr lang="en-US" sz="1700" dirty="0" smtClean="0"/>
          </a:p>
          <a:p>
            <a:endParaRPr lang="en-US" sz="1700" dirty="0"/>
          </a:p>
          <a:p>
            <a:r>
              <a:rPr lang="en-US" sz="1700" dirty="0" err="1" smtClean="0"/>
              <a:t>Tuy</a:t>
            </a:r>
            <a:r>
              <a:rPr lang="en-US" sz="1700" dirty="0" smtClean="0"/>
              <a:t> </a:t>
            </a:r>
            <a:r>
              <a:rPr lang="en-US" sz="1700" dirty="0" err="1" smtClean="0"/>
              <a:t>nhiên</a:t>
            </a:r>
            <a:r>
              <a:rPr lang="en-US" sz="1700" dirty="0" smtClean="0"/>
              <a:t>, </a:t>
            </a:r>
            <a:r>
              <a:rPr lang="en-US" sz="1700" dirty="0" err="1" smtClean="0"/>
              <a:t>xếp</a:t>
            </a:r>
            <a:r>
              <a:rPr lang="en-US" sz="1700" dirty="0" smtClean="0"/>
              <a:t> </a:t>
            </a:r>
            <a:r>
              <a:rPr lang="en-US" sz="1700" dirty="0" err="1" smtClean="0"/>
              <a:t>hạng</a:t>
            </a:r>
            <a:r>
              <a:rPr lang="en-US" sz="1700" dirty="0" smtClean="0"/>
              <a:t> </a:t>
            </a:r>
            <a:r>
              <a:rPr lang="en-US" sz="1700" dirty="0" err="1" smtClean="0"/>
              <a:t>năng</a:t>
            </a:r>
            <a:r>
              <a:rPr lang="en-US" sz="1700" dirty="0" smtClean="0"/>
              <a:t> </a:t>
            </a:r>
            <a:r>
              <a:rPr lang="en-US" sz="1700" dirty="0" err="1" smtClean="0"/>
              <a:t>lực</a:t>
            </a:r>
            <a:r>
              <a:rPr lang="en-US" sz="1700" dirty="0" smtClean="0"/>
              <a:t> </a:t>
            </a:r>
            <a:r>
              <a:rPr lang="en-US" sz="1700" dirty="0" err="1" smtClean="0"/>
              <a:t>cạnh</a:t>
            </a:r>
            <a:r>
              <a:rPr lang="en-US" sz="1700" dirty="0" smtClean="0"/>
              <a:t> </a:t>
            </a:r>
            <a:r>
              <a:rPr lang="en-US" sz="1700" dirty="0" err="1" smtClean="0"/>
              <a:t>tranh</a:t>
            </a:r>
            <a:r>
              <a:rPr lang="en-US" sz="1700" dirty="0" smtClean="0"/>
              <a:t> </a:t>
            </a:r>
            <a:r>
              <a:rPr lang="en-US" sz="1700" dirty="0" err="1" smtClean="0"/>
              <a:t>toàn</a:t>
            </a:r>
            <a:r>
              <a:rPr lang="en-US" sz="1700" dirty="0" smtClean="0"/>
              <a:t> </a:t>
            </a:r>
            <a:r>
              <a:rPr lang="en-US" sz="1700" dirty="0" err="1" smtClean="0"/>
              <a:t>cầu</a:t>
            </a:r>
            <a:r>
              <a:rPr lang="en-US" sz="1700" dirty="0" smtClean="0"/>
              <a:t> 4.0 </a:t>
            </a:r>
            <a:r>
              <a:rPr lang="en-US" sz="1700" dirty="0" err="1" smtClean="0"/>
              <a:t>năm</a:t>
            </a:r>
            <a:r>
              <a:rPr lang="en-US" sz="1700" dirty="0" smtClean="0"/>
              <a:t> 2017 </a:t>
            </a:r>
            <a:r>
              <a:rPr lang="en-US" sz="1700" dirty="0" err="1" smtClean="0"/>
              <a:t>của</a:t>
            </a:r>
            <a:r>
              <a:rPr lang="en-US" sz="1700" dirty="0" smtClean="0"/>
              <a:t> </a:t>
            </a:r>
            <a:r>
              <a:rPr lang="en-US" sz="1700" dirty="0" err="1" smtClean="0"/>
              <a:t>Việt</a:t>
            </a:r>
            <a:r>
              <a:rPr lang="en-US" sz="1700" dirty="0" smtClean="0"/>
              <a:t> Nam </a:t>
            </a:r>
            <a:r>
              <a:rPr lang="en-US" sz="1700" dirty="0" err="1" smtClean="0"/>
              <a:t>chỉ</a:t>
            </a:r>
            <a:r>
              <a:rPr lang="en-US" sz="1700" dirty="0" smtClean="0"/>
              <a:t> </a:t>
            </a:r>
            <a:r>
              <a:rPr lang="en-US" sz="1700" dirty="0" err="1" smtClean="0"/>
              <a:t>là</a:t>
            </a:r>
            <a:r>
              <a:rPr lang="en-US" sz="1700" dirty="0" smtClean="0"/>
              <a:t> 74/135. </a:t>
            </a:r>
            <a:endParaRPr lang="en-US" sz="1700" dirty="0"/>
          </a:p>
          <a:p>
            <a:endParaRPr lang="en-US" sz="1700" dirty="0" smtClean="0"/>
          </a:p>
          <a:p>
            <a:r>
              <a:rPr lang="en-US" sz="1700" dirty="0" err="1" smtClean="0"/>
              <a:t>Năm</a:t>
            </a:r>
            <a:r>
              <a:rPr lang="en-US" sz="1700" dirty="0" smtClean="0"/>
              <a:t> </a:t>
            </a:r>
            <a:r>
              <a:rPr lang="en-US" sz="1700" b="1" i="1" dirty="0" smtClean="0"/>
              <a:t>2018: </a:t>
            </a:r>
            <a:r>
              <a:rPr lang="vi-VN" sz="1700" b="1" i="1" dirty="0" smtClean="0"/>
              <a:t>Việt Nam đã tụt</a:t>
            </a:r>
            <a:r>
              <a:rPr lang="en-US" sz="1700" b="1" i="1" dirty="0" smtClean="0"/>
              <a:t> 3 </a:t>
            </a:r>
            <a:r>
              <a:rPr lang="vi-VN" sz="1700" b="1" i="1" dirty="0" smtClean="0"/>
              <a:t>bậc </a:t>
            </a:r>
            <a:r>
              <a:rPr lang="vi-VN" sz="1700" dirty="0" smtClean="0"/>
              <a:t>trong bảng đánh giá năng lực cạnh tranh toàn cầu</a:t>
            </a:r>
            <a:r>
              <a:rPr lang="en-US" sz="1700" dirty="0" smtClean="0"/>
              <a:t>, </a:t>
            </a:r>
            <a:r>
              <a:rPr lang="vi-VN" sz="1700" dirty="0" smtClean="0"/>
              <a:t>xếp thứ 77/140</a:t>
            </a:r>
            <a:r>
              <a:rPr lang="en-US" sz="1700" dirty="0" smtClean="0"/>
              <a:t> </a:t>
            </a:r>
            <a:r>
              <a:rPr lang="vi-VN" sz="1700" dirty="0" smtClean="0"/>
              <a:t>quốc gia và vùng lãnh thổ</a:t>
            </a:r>
            <a:r>
              <a:rPr lang="en-US" sz="1700" dirty="0" smtClean="0"/>
              <a:t>.</a:t>
            </a:r>
          </a:p>
          <a:p>
            <a:r>
              <a:rPr lang="vi-VN" sz="1700" dirty="0" smtClean="0"/>
              <a:t> </a:t>
            </a:r>
            <a:endParaRPr lang="en-US" sz="1700" dirty="0"/>
          </a:p>
          <a:p>
            <a:pPr>
              <a:buFont typeface="Wingdings" pitchFamily="2" charset="2"/>
              <a:buChar char="v"/>
            </a:pPr>
            <a:endParaRPr lang="en-US" sz="1700" dirty="0"/>
          </a:p>
        </p:txBody>
      </p:sp>
      <p:pic>
        <p:nvPicPr>
          <p:cNvPr id="27650" name="Picture 2" descr="Related image"/>
          <p:cNvPicPr>
            <a:picLocks noChangeAspect="1" noChangeArrowheads="1"/>
          </p:cNvPicPr>
          <p:nvPr/>
        </p:nvPicPr>
        <p:blipFill>
          <a:blip r:embed="rId2" cstate="print"/>
          <a:srcRect/>
          <a:stretch>
            <a:fillRect/>
          </a:stretch>
        </p:blipFill>
        <p:spPr bwMode="auto">
          <a:xfrm>
            <a:off x="0" y="0"/>
            <a:ext cx="2689225" cy="1066801"/>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lstStyle/>
          <a:p>
            <a:r>
              <a:rPr lang="en-US" sz="2800" b="1" dirty="0" smtClean="0"/>
              <a:t/>
            </a:r>
            <a:br>
              <a:rPr lang="en-US" sz="2800" b="1" dirty="0" smtClean="0"/>
            </a:br>
            <a:r>
              <a:rPr lang="en-US" sz="2800" b="1" dirty="0" err="1" smtClean="0"/>
              <a:t>Phần</a:t>
            </a:r>
            <a:r>
              <a:rPr lang="en-US" sz="2800" b="1" dirty="0" smtClean="0"/>
              <a:t> III: </a:t>
            </a:r>
            <a:r>
              <a:rPr lang="en-US" sz="2800" b="1" dirty="0" err="1" smtClean="0"/>
              <a:t>Chính</a:t>
            </a:r>
            <a:r>
              <a:rPr lang="en-US" sz="2800" b="1" dirty="0" smtClean="0"/>
              <a:t> </a:t>
            </a:r>
            <a:r>
              <a:rPr lang="en-US" sz="2800" b="1" dirty="0" err="1" smtClean="0"/>
              <a:t>sách</a:t>
            </a:r>
            <a:r>
              <a:rPr lang="en-US" sz="2800" b="1" dirty="0" smtClean="0"/>
              <a:t> </a:t>
            </a:r>
            <a:r>
              <a:rPr lang="en-US" sz="2800" b="1" dirty="0" err="1" smtClean="0"/>
              <a:t>cạnh</a:t>
            </a:r>
            <a:r>
              <a:rPr lang="en-US" sz="2800" b="1" dirty="0" smtClean="0"/>
              <a:t> </a:t>
            </a:r>
            <a:r>
              <a:rPr lang="en-US" sz="2800" b="1" dirty="0" err="1" smtClean="0"/>
              <a:t>tranh</a:t>
            </a:r>
            <a:r>
              <a:rPr lang="en-US" sz="2800" b="1" dirty="0" smtClean="0"/>
              <a:t> </a:t>
            </a:r>
            <a:br>
              <a:rPr lang="en-US" sz="2800" b="1" dirty="0" smtClean="0"/>
            </a:br>
            <a:r>
              <a:rPr lang="en-US" sz="2800" b="1" dirty="0" smtClean="0"/>
              <a:t>ở </a:t>
            </a:r>
            <a:r>
              <a:rPr lang="en-US" sz="2800" b="1" dirty="0" err="1" smtClean="0"/>
              <a:t>Việt</a:t>
            </a:r>
            <a:r>
              <a:rPr lang="en-US" sz="2800" b="1" dirty="0" smtClean="0"/>
              <a:t> Nam: </a:t>
            </a:r>
            <a:r>
              <a:rPr lang="en-US" sz="2800" b="1" dirty="0" err="1" smtClean="0"/>
              <a:t>Kỳ</a:t>
            </a:r>
            <a:r>
              <a:rPr lang="en-US" sz="2800" b="1" dirty="0" smtClean="0"/>
              <a:t> </a:t>
            </a:r>
            <a:r>
              <a:rPr lang="en-US" sz="2800" b="1" dirty="0" err="1" smtClean="0"/>
              <a:t>vọng</a:t>
            </a:r>
            <a:r>
              <a:rPr lang="en-US" sz="2800" b="1" dirty="0" smtClean="0"/>
              <a:t> </a:t>
            </a:r>
            <a:r>
              <a:rPr lang="en-US" sz="2800" b="1" dirty="0" err="1" smtClean="0"/>
              <a:t>và</a:t>
            </a:r>
            <a:r>
              <a:rPr lang="en-US" sz="2800" b="1" dirty="0" smtClean="0"/>
              <a:t> </a:t>
            </a:r>
            <a:r>
              <a:rPr lang="en-US" sz="2800" b="1" dirty="0" err="1" smtClean="0"/>
              <a:t>thực</a:t>
            </a:r>
            <a:r>
              <a:rPr lang="en-US" sz="2800" b="1" dirty="0" smtClean="0"/>
              <a:t> </a:t>
            </a:r>
            <a:r>
              <a:rPr lang="en-US" sz="2800" b="1" dirty="0" err="1" smtClean="0"/>
              <a:t>tế</a:t>
            </a:r>
            <a:r>
              <a:rPr lang="en-US" sz="2800" b="1" dirty="0" smtClean="0"/>
              <a:t/>
            </a:r>
            <a:br>
              <a:rPr lang="en-US" sz="2800" b="1" dirty="0" smtClean="0"/>
            </a:br>
            <a:endParaRPr lang="en-US" sz="2800" dirty="0"/>
          </a:p>
        </p:txBody>
      </p:sp>
      <p:sp>
        <p:nvSpPr>
          <p:cNvPr id="3" name="Content Placeholder 2"/>
          <p:cNvSpPr>
            <a:spLocks noGrp="1"/>
          </p:cNvSpPr>
          <p:nvPr>
            <p:ph idx="1"/>
          </p:nvPr>
        </p:nvSpPr>
        <p:spPr>
          <a:xfrm>
            <a:off x="2362200" y="1905000"/>
            <a:ext cx="6324600" cy="4221163"/>
          </a:xfrm>
        </p:spPr>
        <p:txBody>
          <a:bodyPr/>
          <a:lstStyle/>
          <a:p>
            <a:pPr lvl="1">
              <a:buFont typeface="Wingdings" pitchFamily="2" charset="2"/>
              <a:buChar char="v"/>
            </a:pPr>
            <a:r>
              <a:rPr lang="en-US" sz="1800" dirty="0" smtClean="0"/>
              <a:t> </a:t>
            </a:r>
            <a:r>
              <a:rPr lang="en-US" sz="1800" b="1" i="1" dirty="0" err="1" smtClean="0"/>
              <a:t>Hạn</a:t>
            </a:r>
            <a:r>
              <a:rPr lang="en-US" sz="1800" b="1" i="1" dirty="0" smtClean="0"/>
              <a:t> </a:t>
            </a:r>
            <a:r>
              <a:rPr lang="en-US" sz="1800" b="1" i="1" dirty="0" err="1" smtClean="0"/>
              <a:t>chế</a:t>
            </a:r>
            <a:r>
              <a:rPr lang="en-US" sz="1800" b="1" i="1" dirty="0" smtClean="0"/>
              <a:t> </a:t>
            </a:r>
            <a:r>
              <a:rPr lang="en-US" sz="1800" b="1" i="1" dirty="0" err="1" smtClean="0"/>
              <a:t>các</a:t>
            </a:r>
            <a:r>
              <a:rPr lang="en-US" sz="1800" b="1" i="1" dirty="0" smtClean="0"/>
              <a:t> </a:t>
            </a:r>
            <a:r>
              <a:rPr lang="en-US" sz="1800" b="1" i="1" dirty="0" err="1" smtClean="0"/>
              <a:t>hành</a:t>
            </a:r>
            <a:r>
              <a:rPr lang="en-US" sz="1800" b="1" i="1" dirty="0" smtClean="0"/>
              <a:t> vi </a:t>
            </a:r>
            <a:r>
              <a:rPr lang="en-US" sz="1800" b="1" i="1" dirty="0" err="1" smtClean="0"/>
              <a:t>phản</a:t>
            </a:r>
            <a:r>
              <a:rPr lang="en-US" sz="1800" b="1" i="1" dirty="0" smtClean="0"/>
              <a:t> </a:t>
            </a:r>
            <a:r>
              <a:rPr lang="en-US" sz="1800" b="1" i="1" dirty="0" err="1" smtClean="0"/>
              <a:t>cạnh</a:t>
            </a:r>
            <a:r>
              <a:rPr lang="en-US" sz="1800" b="1" i="1" dirty="0" smtClean="0"/>
              <a:t> </a:t>
            </a:r>
            <a:r>
              <a:rPr lang="en-US" sz="1800" b="1" i="1" dirty="0" err="1" smtClean="0"/>
              <a:t>tranh</a:t>
            </a:r>
            <a:r>
              <a:rPr lang="en-US" sz="1800" b="1" i="1" dirty="0" smtClean="0"/>
              <a:t> </a:t>
            </a:r>
            <a:r>
              <a:rPr lang="en-US" sz="1800" b="1" i="1" dirty="0" err="1" smtClean="0"/>
              <a:t>của</a:t>
            </a:r>
            <a:r>
              <a:rPr lang="en-US" sz="1800" b="1" i="1" dirty="0" smtClean="0"/>
              <a:t> </a:t>
            </a:r>
            <a:r>
              <a:rPr lang="en-US" sz="1800" b="1" i="1" dirty="0" err="1" smtClean="0"/>
              <a:t>doanh</a:t>
            </a:r>
            <a:r>
              <a:rPr lang="en-US" sz="1800" b="1" i="1" dirty="0" smtClean="0"/>
              <a:t> </a:t>
            </a:r>
            <a:r>
              <a:rPr lang="en-US" sz="1800" b="1" i="1" dirty="0" err="1" smtClean="0"/>
              <a:t>nghiệp</a:t>
            </a:r>
            <a:r>
              <a:rPr lang="en-US" sz="1800" b="1" i="1" dirty="0" smtClean="0"/>
              <a:t> (</a:t>
            </a:r>
            <a:r>
              <a:rPr lang="en-US" sz="1800" dirty="0" err="1" smtClean="0"/>
              <a:t>hành</a:t>
            </a:r>
            <a:r>
              <a:rPr lang="en-US" sz="1800" dirty="0" smtClean="0"/>
              <a:t> vi </a:t>
            </a:r>
            <a:r>
              <a:rPr lang="en-US" sz="1800" dirty="0" err="1" smtClean="0"/>
              <a:t>của</a:t>
            </a:r>
            <a:r>
              <a:rPr lang="en-US" sz="1800" dirty="0" smtClean="0"/>
              <a:t> </a:t>
            </a:r>
            <a:r>
              <a:rPr lang="en-US" sz="1800" dirty="0" err="1" smtClean="0"/>
              <a:t>doanh</a:t>
            </a:r>
            <a:r>
              <a:rPr lang="en-US" sz="1800" dirty="0" smtClean="0"/>
              <a:t> </a:t>
            </a:r>
            <a:r>
              <a:rPr lang="en-US" sz="1800" dirty="0" err="1" smtClean="0"/>
              <a:t>nghiệp</a:t>
            </a:r>
            <a:r>
              <a:rPr lang="en-US" sz="1800" dirty="0" smtClean="0"/>
              <a:t> </a:t>
            </a:r>
            <a:r>
              <a:rPr lang="en-US" sz="1800" dirty="0" err="1" smtClean="0"/>
              <a:t>làm</a:t>
            </a:r>
            <a:r>
              <a:rPr lang="en-US" sz="1800" dirty="0" smtClean="0"/>
              <a:t> </a:t>
            </a:r>
            <a:r>
              <a:rPr lang="en-US" sz="1800" dirty="0" err="1" smtClean="0"/>
              <a:t>giảm</a:t>
            </a:r>
            <a:r>
              <a:rPr lang="en-US" sz="1800" dirty="0" smtClean="0"/>
              <a:t>, </a:t>
            </a:r>
            <a:r>
              <a:rPr lang="en-US" sz="1800" dirty="0" err="1" smtClean="0"/>
              <a:t>sai</a:t>
            </a:r>
            <a:r>
              <a:rPr lang="en-US" sz="1800" dirty="0" smtClean="0"/>
              <a:t> </a:t>
            </a:r>
            <a:r>
              <a:rPr lang="en-US" sz="1800" dirty="0" err="1" smtClean="0"/>
              <a:t>lệch</a:t>
            </a:r>
            <a:r>
              <a:rPr lang="en-US" sz="1800" dirty="0" smtClean="0"/>
              <a:t>, </a:t>
            </a:r>
            <a:r>
              <a:rPr lang="en-US" sz="1800" dirty="0" err="1" smtClean="0"/>
              <a:t>cản</a:t>
            </a:r>
            <a:r>
              <a:rPr lang="en-US" sz="1800" dirty="0" smtClean="0"/>
              <a:t> </a:t>
            </a:r>
            <a:r>
              <a:rPr lang="en-US" sz="1800" dirty="0" err="1" smtClean="0"/>
              <a:t>trở</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trên</a:t>
            </a:r>
            <a:r>
              <a:rPr lang="en-US" sz="1800" dirty="0" smtClean="0"/>
              <a:t> </a:t>
            </a:r>
            <a:r>
              <a:rPr lang="en-US" sz="1800" dirty="0" err="1" smtClean="0"/>
              <a:t>thị</a:t>
            </a:r>
            <a:r>
              <a:rPr lang="en-US" sz="1800" dirty="0" smtClean="0"/>
              <a:t> </a:t>
            </a:r>
            <a:r>
              <a:rPr lang="en-US" sz="1800" dirty="0" err="1" smtClean="0"/>
              <a:t>trường</a:t>
            </a:r>
            <a:r>
              <a:rPr lang="en-US" sz="1800" dirty="0" smtClean="0"/>
              <a:t>, </a:t>
            </a:r>
            <a:r>
              <a:rPr lang="en-US" sz="1800" dirty="0" err="1" smtClean="0"/>
              <a:t>bao</a:t>
            </a:r>
            <a:r>
              <a:rPr lang="en-US" sz="1800" dirty="0" smtClean="0"/>
              <a:t> </a:t>
            </a:r>
            <a:r>
              <a:rPr lang="en-US" sz="1800" dirty="0" err="1" smtClean="0"/>
              <a:t>gồm</a:t>
            </a:r>
            <a:r>
              <a:rPr lang="en-US" sz="1800" dirty="0" smtClean="0"/>
              <a:t> </a:t>
            </a:r>
            <a:r>
              <a:rPr lang="en-US" sz="1800" dirty="0" err="1" smtClean="0"/>
              <a:t>thỏa</a:t>
            </a:r>
            <a:r>
              <a:rPr lang="en-US" sz="1800" dirty="0" smtClean="0"/>
              <a:t> </a:t>
            </a:r>
            <a:r>
              <a:rPr lang="en-US" sz="1800" dirty="0" err="1" smtClean="0"/>
              <a:t>thuận</a:t>
            </a:r>
            <a:r>
              <a:rPr lang="en-US" sz="1800" dirty="0" smtClean="0"/>
              <a:t> </a:t>
            </a:r>
            <a:r>
              <a:rPr lang="en-US" sz="1800" dirty="0" err="1" smtClean="0"/>
              <a:t>hạn</a:t>
            </a:r>
            <a:r>
              <a:rPr lang="en-US" sz="1800" dirty="0" smtClean="0"/>
              <a:t> </a:t>
            </a:r>
            <a:r>
              <a:rPr lang="en-US" sz="1800" dirty="0" err="1" smtClean="0"/>
              <a:t>chế</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lạm</a:t>
            </a:r>
            <a:r>
              <a:rPr lang="en-US" sz="1800" dirty="0" smtClean="0"/>
              <a:t> </a:t>
            </a:r>
            <a:r>
              <a:rPr lang="en-US" sz="1800" dirty="0" err="1" smtClean="0"/>
              <a:t>dụng</a:t>
            </a:r>
            <a:r>
              <a:rPr lang="en-US" sz="1800" dirty="0" smtClean="0"/>
              <a:t> </a:t>
            </a:r>
            <a:r>
              <a:rPr lang="en-US" sz="1800" dirty="0" err="1" smtClean="0"/>
              <a:t>vị</a:t>
            </a:r>
            <a:r>
              <a:rPr lang="en-US" sz="1800" dirty="0" smtClean="0"/>
              <a:t> </a:t>
            </a:r>
            <a:r>
              <a:rPr lang="en-US" sz="1800" dirty="0" err="1" smtClean="0"/>
              <a:t>trí</a:t>
            </a:r>
            <a:r>
              <a:rPr lang="en-US" sz="1800" dirty="0" smtClean="0"/>
              <a:t> </a:t>
            </a:r>
            <a:r>
              <a:rPr lang="en-US" sz="1800" dirty="0" err="1" smtClean="0"/>
              <a:t>thống</a:t>
            </a:r>
            <a:r>
              <a:rPr lang="en-US" sz="1800" dirty="0" smtClean="0"/>
              <a:t> </a:t>
            </a:r>
            <a:r>
              <a:rPr lang="en-US" sz="1800" dirty="0" err="1" smtClean="0"/>
              <a:t>lĩnh</a:t>
            </a:r>
            <a:r>
              <a:rPr lang="en-US" sz="1800" dirty="0" smtClean="0"/>
              <a:t> </a:t>
            </a:r>
            <a:r>
              <a:rPr lang="en-US" sz="1800" dirty="0" err="1" smtClean="0"/>
              <a:t>thị</a:t>
            </a:r>
            <a:r>
              <a:rPr lang="en-US" sz="1800" dirty="0" smtClean="0"/>
              <a:t> </a:t>
            </a:r>
            <a:r>
              <a:rPr lang="en-US" sz="1800" dirty="0" err="1" smtClean="0"/>
              <a:t>trường</a:t>
            </a:r>
            <a:r>
              <a:rPr lang="en-US" sz="1800" dirty="0" smtClean="0"/>
              <a:t>, </a:t>
            </a:r>
            <a:r>
              <a:rPr lang="en-US" sz="1800" dirty="0" err="1" smtClean="0"/>
              <a:t>lạm</a:t>
            </a:r>
            <a:r>
              <a:rPr lang="en-US" sz="1800" dirty="0" smtClean="0"/>
              <a:t> </a:t>
            </a:r>
            <a:r>
              <a:rPr lang="en-US" sz="1800" dirty="0" err="1" smtClean="0"/>
              <a:t>dụng</a:t>
            </a:r>
            <a:r>
              <a:rPr lang="en-US" sz="1800" dirty="0" smtClean="0"/>
              <a:t> </a:t>
            </a:r>
            <a:r>
              <a:rPr lang="en-US" sz="1800" dirty="0" err="1" smtClean="0"/>
              <a:t>vị</a:t>
            </a:r>
            <a:r>
              <a:rPr lang="en-US" sz="1800" dirty="0" smtClean="0"/>
              <a:t> </a:t>
            </a:r>
            <a:r>
              <a:rPr lang="en-US" sz="1800" dirty="0" err="1" smtClean="0"/>
              <a:t>trí</a:t>
            </a:r>
            <a:r>
              <a:rPr lang="en-US" sz="1800" dirty="0" smtClean="0"/>
              <a:t> </a:t>
            </a:r>
            <a:r>
              <a:rPr lang="en-US" sz="1800" dirty="0" err="1" smtClean="0"/>
              <a:t>độc</a:t>
            </a:r>
            <a:r>
              <a:rPr lang="en-US" sz="1800" dirty="0" smtClean="0"/>
              <a:t> </a:t>
            </a:r>
            <a:r>
              <a:rPr lang="en-US" sz="1800" dirty="0" err="1" smtClean="0"/>
              <a:t>quyền</a:t>
            </a:r>
            <a:r>
              <a:rPr lang="en-US" sz="1800" dirty="0" smtClean="0"/>
              <a:t>,…</a:t>
            </a:r>
            <a:r>
              <a:rPr lang="en-US" sz="1800" b="1" i="1" dirty="0" smtClean="0"/>
              <a:t>)</a:t>
            </a:r>
          </a:p>
          <a:p>
            <a:pPr lvl="1"/>
            <a:endParaRPr lang="en-US" sz="1800" b="1" dirty="0" smtClean="0"/>
          </a:p>
          <a:p>
            <a:pPr lvl="0"/>
            <a:r>
              <a:rPr lang="en-US" sz="1800" dirty="0" smtClean="0"/>
              <a:t> </a:t>
            </a:r>
            <a:r>
              <a:rPr lang="en-US" sz="1800" dirty="0" err="1" smtClean="0"/>
              <a:t>Xem</a:t>
            </a:r>
            <a:r>
              <a:rPr lang="en-US" sz="1800" dirty="0" smtClean="0"/>
              <a:t>: </a:t>
            </a:r>
            <a:r>
              <a:rPr lang="en-US" sz="1800" b="1" dirty="0" err="1" smtClean="0"/>
              <a:t>Các</a:t>
            </a:r>
            <a:r>
              <a:rPr lang="vi-VN" sz="1800" b="1" dirty="0" smtClean="0"/>
              <a:t> điểm mới</a:t>
            </a:r>
            <a:r>
              <a:rPr lang="en-US" sz="1800" b="1" dirty="0" smtClean="0"/>
              <a:t> </a:t>
            </a:r>
            <a:r>
              <a:rPr lang="en-US" sz="1800" b="1" dirty="0" err="1" smtClean="0"/>
              <a:t>của</a:t>
            </a:r>
            <a:r>
              <a:rPr lang="en-US" sz="1800" b="1" dirty="0" smtClean="0"/>
              <a:t> </a:t>
            </a:r>
            <a:r>
              <a:rPr lang="vi-VN" sz="1800" b="1" dirty="0" smtClean="0"/>
              <a:t>Luật Cạnh tranh 2018</a:t>
            </a:r>
            <a:r>
              <a:rPr lang="en-US" sz="1800" b="1" dirty="0" smtClean="0"/>
              <a:t> …  </a:t>
            </a:r>
            <a:r>
              <a:rPr lang="en-US" sz="1800" b="1" dirty="0" err="1" smtClean="0"/>
              <a:t>tại</a:t>
            </a:r>
            <a:r>
              <a:rPr lang="en-US" sz="1800" b="1" dirty="0" smtClean="0"/>
              <a:t> </a:t>
            </a:r>
            <a:r>
              <a:rPr lang="en-US" sz="1800" b="1" dirty="0" err="1" smtClean="0"/>
              <a:t>Phần</a:t>
            </a:r>
            <a:r>
              <a:rPr lang="en-US" sz="1800" b="1" dirty="0" smtClean="0"/>
              <a:t> II.</a:t>
            </a:r>
          </a:p>
          <a:p>
            <a:pPr lvl="0">
              <a:buNone/>
            </a:pPr>
            <a:endParaRPr lang="en-US" sz="1800" b="1" dirty="0" smtClean="0"/>
          </a:p>
          <a:p>
            <a:pPr lvl="0"/>
            <a:r>
              <a:rPr lang="en-US" sz="1800" b="1" dirty="0" err="1" smtClean="0"/>
              <a:t>Thực</a:t>
            </a:r>
            <a:r>
              <a:rPr lang="en-US" sz="1800" b="1" dirty="0" smtClean="0"/>
              <a:t> </a:t>
            </a:r>
            <a:r>
              <a:rPr lang="en-US" sz="1800" b="1" dirty="0" err="1" smtClean="0"/>
              <a:t>tế</a:t>
            </a:r>
            <a:r>
              <a:rPr lang="en-US" sz="1800" b="1" dirty="0" smtClean="0"/>
              <a:t>: </a:t>
            </a:r>
            <a:r>
              <a:rPr lang="en-US" sz="1800" b="1" dirty="0" err="1" smtClean="0"/>
              <a:t>Thách</a:t>
            </a:r>
            <a:r>
              <a:rPr lang="en-US" sz="1800" b="1" dirty="0" smtClean="0"/>
              <a:t> </a:t>
            </a:r>
            <a:r>
              <a:rPr lang="en-US" sz="1800" b="1" dirty="0" err="1" smtClean="0"/>
              <a:t>thức</a:t>
            </a:r>
            <a:r>
              <a:rPr lang="en-US" sz="1800" b="1" dirty="0" smtClean="0"/>
              <a:t> </a:t>
            </a:r>
            <a:r>
              <a:rPr lang="en-US" sz="1800" b="1" dirty="0" err="1" smtClean="0"/>
              <a:t>lớn</a:t>
            </a:r>
            <a:r>
              <a:rPr lang="en-US" sz="1800" b="1" dirty="0" smtClean="0"/>
              <a:t> ở </a:t>
            </a:r>
            <a:r>
              <a:rPr lang="en-US" sz="1800" b="1" dirty="0" err="1" smtClean="0"/>
              <a:t>khâu</a:t>
            </a:r>
            <a:r>
              <a:rPr lang="en-US" sz="1800" b="1" dirty="0" smtClean="0"/>
              <a:t> </a:t>
            </a:r>
            <a:r>
              <a:rPr lang="en-US" sz="1800" b="1" dirty="0" err="1" smtClean="0"/>
              <a:t>thực</a:t>
            </a:r>
            <a:r>
              <a:rPr lang="en-US" sz="1800" b="1" dirty="0" smtClean="0"/>
              <a:t> </a:t>
            </a:r>
            <a:r>
              <a:rPr lang="en-US" sz="1800" b="1" dirty="0" err="1" smtClean="0"/>
              <a:t>thi</a:t>
            </a:r>
            <a:r>
              <a:rPr lang="en-US" sz="1800" b="1" dirty="0" smtClean="0"/>
              <a:t> </a:t>
            </a:r>
            <a:r>
              <a:rPr lang="en-US" sz="1800" b="1" dirty="0" err="1" smtClean="0"/>
              <a:t>trong</a:t>
            </a:r>
            <a:r>
              <a:rPr lang="en-US" sz="1800" b="1" dirty="0" smtClean="0"/>
              <a:t> </a:t>
            </a:r>
            <a:r>
              <a:rPr lang="en-US" sz="1800" b="1" dirty="0" err="1" smtClean="0"/>
              <a:t>tương</a:t>
            </a:r>
            <a:r>
              <a:rPr lang="en-US" sz="1800" b="1" dirty="0" smtClean="0"/>
              <a:t> </a:t>
            </a:r>
            <a:r>
              <a:rPr lang="en-US" sz="1800" b="1" dirty="0" err="1" smtClean="0"/>
              <a:t>lai</a:t>
            </a:r>
            <a:endParaRPr lang="en-US" sz="1800" dirty="0" smtClean="0"/>
          </a:p>
          <a:p>
            <a:pPr>
              <a:buNone/>
            </a:pPr>
            <a:endParaRPr lang="en-US"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274638"/>
            <a:ext cx="7115196" cy="1143000"/>
          </a:xfrm>
        </p:spPr>
        <p:txBody>
          <a:bodyPr/>
          <a:lstStyle/>
          <a:p>
            <a:r>
              <a:rPr lang="en-US" sz="2800" b="1" dirty="0" err="1"/>
              <a:t>Phần</a:t>
            </a:r>
            <a:r>
              <a:rPr lang="en-US" sz="2800" b="1" dirty="0"/>
              <a:t> III: </a:t>
            </a: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br>
              <a:rPr lang="en-US" sz="2800" b="1" dirty="0"/>
            </a:br>
            <a:r>
              <a:rPr lang="en-US" sz="2800" b="1" dirty="0"/>
              <a:t>ở </a:t>
            </a:r>
            <a:r>
              <a:rPr lang="en-US" sz="2800" b="1" dirty="0" err="1"/>
              <a:t>Việt</a:t>
            </a:r>
            <a:r>
              <a:rPr lang="en-US" sz="2800" b="1" dirty="0"/>
              <a:t> Nam: </a:t>
            </a:r>
            <a:r>
              <a:rPr lang="en-US" sz="2800" b="1" dirty="0" err="1"/>
              <a:t>Kỳ</a:t>
            </a:r>
            <a:r>
              <a:rPr lang="en-US" sz="2800" b="1" dirty="0"/>
              <a:t> </a:t>
            </a:r>
            <a:r>
              <a:rPr lang="en-US" sz="2800" b="1" dirty="0" err="1"/>
              <a:t>vọng</a:t>
            </a:r>
            <a:r>
              <a:rPr lang="en-US" sz="2800" b="1" dirty="0"/>
              <a:t> </a:t>
            </a:r>
            <a:r>
              <a:rPr lang="en-US" sz="2800" b="1" dirty="0" err="1"/>
              <a:t>và</a:t>
            </a:r>
            <a:r>
              <a:rPr lang="en-US" sz="2800" b="1" dirty="0"/>
              <a:t> </a:t>
            </a:r>
            <a:r>
              <a:rPr lang="en-US" sz="2800" b="1" dirty="0" err="1"/>
              <a:t>thực</a:t>
            </a:r>
            <a:r>
              <a:rPr lang="en-US" sz="2800" b="1" dirty="0"/>
              <a:t> </a:t>
            </a:r>
            <a:r>
              <a:rPr lang="en-US" sz="2800" b="1" dirty="0" err="1"/>
              <a:t>tế</a:t>
            </a:r>
            <a:r>
              <a:rPr lang="en-US" sz="2800" b="1" dirty="0"/>
              <a:t/>
            </a:r>
            <a:br>
              <a:rPr lang="en-US" sz="2800" b="1" dirty="0"/>
            </a:br>
            <a:endParaRPr lang="en-US" sz="2800" dirty="0"/>
          </a:p>
        </p:txBody>
      </p:sp>
      <p:sp>
        <p:nvSpPr>
          <p:cNvPr id="3" name="Content Placeholder 2"/>
          <p:cNvSpPr>
            <a:spLocks noGrp="1"/>
          </p:cNvSpPr>
          <p:nvPr>
            <p:ph idx="1"/>
          </p:nvPr>
        </p:nvSpPr>
        <p:spPr>
          <a:xfrm>
            <a:off x="1826977" y="1447800"/>
            <a:ext cx="7317023" cy="5082382"/>
          </a:xfrm>
        </p:spPr>
        <p:txBody>
          <a:bodyPr/>
          <a:lstStyle/>
          <a:p>
            <a:pPr lvl="1">
              <a:buFont typeface="Wingdings" pitchFamily="2" charset="2"/>
              <a:buChar char="v"/>
            </a:pPr>
            <a:r>
              <a:rPr lang="en-US" sz="1800" b="1" dirty="0" err="1"/>
              <a:t>Tình</a:t>
            </a:r>
            <a:r>
              <a:rPr lang="en-US" sz="1800" b="1" dirty="0"/>
              <a:t> </a:t>
            </a:r>
            <a:r>
              <a:rPr lang="en-US" sz="1800" b="1" dirty="0" err="1"/>
              <a:t>trạng</a:t>
            </a:r>
            <a:r>
              <a:rPr lang="en-US" sz="1800" b="1" dirty="0"/>
              <a:t> </a:t>
            </a:r>
            <a:r>
              <a:rPr lang="en-US" sz="1800" b="1" dirty="0" err="1"/>
              <a:t>cạnh</a:t>
            </a:r>
            <a:r>
              <a:rPr lang="en-US" sz="1800" b="1" dirty="0"/>
              <a:t> </a:t>
            </a:r>
            <a:r>
              <a:rPr lang="en-US" sz="1800" b="1" dirty="0" err="1"/>
              <a:t>tranh</a:t>
            </a:r>
            <a:r>
              <a:rPr lang="en-US" sz="1800" b="1" dirty="0"/>
              <a:t> </a:t>
            </a:r>
            <a:r>
              <a:rPr lang="en-US" sz="1800" b="1" dirty="0" err="1"/>
              <a:t>bất</a:t>
            </a:r>
            <a:r>
              <a:rPr lang="en-US" sz="1800" b="1" dirty="0"/>
              <a:t> </a:t>
            </a:r>
            <a:r>
              <a:rPr lang="en-US" sz="1800" b="1" dirty="0" err="1"/>
              <a:t>bình</a:t>
            </a:r>
            <a:r>
              <a:rPr lang="en-US" sz="1800" b="1" dirty="0"/>
              <a:t> </a:t>
            </a:r>
            <a:r>
              <a:rPr lang="en-US" sz="1800" b="1" dirty="0" err="1"/>
              <a:t>đẳng</a:t>
            </a:r>
            <a:r>
              <a:rPr lang="en-US" sz="1800" b="1" dirty="0"/>
              <a:t> </a:t>
            </a:r>
            <a:r>
              <a:rPr lang="en-US" sz="1800" b="1" dirty="0" err="1"/>
              <a:t>vẫn</a:t>
            </a:r>
            <a:r>
              <a:rPr lang="en-US" sz="1800" b="1" dirty="0"/>
              <a:t> </a:t>
            </a:r>
            <a:r>
              <a:rPr lang="en-US" sz="1800" b="1" dirty="0" err="1"/>
              <a:t>còn</a:t>
            </a:r>
            <a:r>
              <a:rPr lang="en-US" sz="1800" b="1" dirty="0"/>
              <a:t> </a:t>
            </a:r>
            <a:r>
              <a:rPr lang="en-US" sz="1800" b="1" dirty="0" err="1"/>
              <a:t>tồn</a:t>
            </a:r>
            <a:r>
              <a:rPr lang="en-US" sz="1800" b="1" dirty="0"/>
              <a:t> </a:t>
            </a:r>
            <a:r>
              <a:rPr lang="en-US" sz="1800" b="1" dirty="0" err="1"/>
              <a:t>tại</a:t>
            </a:r>
            <a:r>
              <a:rPr lang="en-US" sz="1800" b="1" dirty="0"/>
              <a:t>:</a:t>
            </a:r>
          </a:p>
          <a:p>
            <a:pPr lvl="1">
              <a:buFont typeface="Arial" charset="0"/>
              <a:buChar char="•"/>
            </a:pPr>
            <a:r>
              <a:rPr lang="en-US" sz="1800" dirty="0" err="1"/>
              <a:t>giữa</a:t>
            </a:r>
            <a:r>
              <a:rPr lang="en-US" sz="1800" dirty="0"/>
              <a:t> DNNN </a:t>
            </a:r>
            <a:r>
              <a:rPr lang="en-US" sz="1800" dirty="0" err="1"/>
              <a:t>với</a:t>
            </a:r>
            <a:r>
              <a:rPr lang="en-US" sz="1800" dirty="0"/>
              <a:t> </a:t>
            </a:r>
            <a:r>
              <a:rPr lang="en-US" sz="1800" dirty="0" err="1"/>
              <a:t>khối</a:t>
            </a:r>
            <a:r>
              <a:rPr lang="en-US" sz="1800" dirty="0"/>
              <a:t> </a:t>
            </a:r>
            <a:r>
              <a:rPr lang="en-US" sz="1800" dirty="0" err="1"/>
              <a:t>tư</a:t>
            </a:r>
            <a:r>
              <a:rPr lang="en-US" sz="1800" dirty="0"/>
              <a:t> </a:t>
            </a:r>
            <a:r>
              <a:rPr lang="en-US" sz="1800" dirty="0" err="1"/>
              <a:t>nhân</a:t>
            </a:r>
            <a:endParaRPr lang="en-US" sz="1800" dirty="0"/>
          </a:p>
          <a:p>
            <a:pPr lvl="1">
              <a:buFont typeface="Arial" charset="0"/>
              <a:buChar char="•"/>
            </a:pPr>
            <a:r>
              <a:rPr lang="en-US" sz="1800" dirty="0"/>
              <a:t> </a:t>
            </a:r>
            <a:r>
              <a:rPr lang="en-US" sz="1800" dirty="0" err="1"/>
              <a:t>giữa</a:t>
            </a:r>
            <a:r>
              <a:rPr lang="en-US" sz="1800" dirty="0"/>
              <a:t> </a:t>
            </a:r>
            <a:r>
              <a:rPr lang="en-US" sz="1800" dirty="0" err="1"/>
              <a:t>các</a:t>
            </a:r>
            <a:r>
              <a:rPr lang="en-US" sz="1800" dirty="0"/>
              <a:t> </a:t>
            </a:r>
            <a:r>
              <a:rPr lang="en-US" sz="1800" dirty="0" err="1"/>
              <a:t>doanh</a:t>
            </a:r>
            <a:r>
              <a:rPr lang="en-US" sz="1800" dirty="0"/>
              <a:t> </a:t>
            </a:r>
            <a:r>
              <a:rPr lang="en-US" sz="1800" dirty="0" err="1"/>
              <a:t>nghiệp</a:t>
            </a:r>
            <a:r>
              <a:rPr lang="en-US" sz="1800" dirty="0"/>
              <a:t> </a:t>
            </a:r>
            <a:r>
              <a:rPr lang="en-US" sz="1800" dirty="0" err="1"/>
              <a:t>thân</a:t>
            </a:r>
            <a:r>
              <a:rPr lang="en-US" sz="1800" dirty="0"/>
              <a:t> </a:t>
            </a:r>
            <a:r>
              <a:rPr lang="en-US" sz="1800" dirty="0" err="1"/>
              <a:t>hữu</a:t>
            </a:r>
            <a:r>
              <a:rPr lang="en-US" sz="1800" dirty="0"/>
              <a:t> </a:t>
            </a:r>
            <a:r>
              <a:rPr lang="en-US" sz="1800" dirty="0" err="1"/>
              <a:t>với</a:t>
            </a:r>
            <a:r>
              <a:rPr lang="en-US" sz="1800" dirty="0"/>
              <a:t> </a:t>
            </a:r>
            <a:r>
              <a:rPr lang="en-US" sz="1800" dirty="0" err="1"/>
              <a:t>các</a:t>
            </a:r>
            <a:r>
              <a:rPr lang="en-US" sz="1800" dirty="0"/>
              <a:t> </a:t>
            </a:r>
            <a:r>
              <a:rPr lang="en-US" sz="1800" dirty="0" err="1"/>
              <a:t>doanh</a:t>
            </a:r>
            <a:r>
              <a:rPr lang="en-US" sz="1800" dirty="0"/>
              <a:t> </a:t>
            </a:r>
            <a:r>
              <a:rPr lang="en-US" sz="1800" dirty="0" err="1"/>
              <a:t>nghiệp</a:t>
            </a:r>
            <a:r>
              <a:rPr lang="en-US" sz="1800" dirty="0"/>
              <a:t> </a:t>
            </a:r>
            <a:r>
              <a:rPr lang="en-US" sz="1800" dirty="0" err="1"/>
              <a:t>không</a:t>
            </a:r>
            <a:r>
              <a:rPr lang="en-US" sz="1800" dirty="0"/>
              <a:t> </a:t>
            </a:r>
            <a:r>
              <a:rPr lang="en-US" sz="1800" dirty="0" err="1"/>
              <a:t>có</a:t>
            </a:r>
            <a:r>
              <a:rPr lang="en-US" sz="1800" dirty="0"/>
              <a:t> </a:t>
            </a:r>
            <a:r>
              <a:rPr lang="en-US" sz="1800" dirty="0" err="1"/>
              <a:t>quan</a:t>
            </a:r>
            <a:r>
              <a:rPr lang="en-US" sz="1800" dirty="0"/>
              <a:t> </a:t>
            </a:r>
            <a:r>
              <a:rPr lang="en-US" sz="1800" dirty="0" err="1"/>
              <a:t>hệ</a:t>
            </a:r>
            <a:r>
              <a:rPr lang="en-US" sz="1800" dirty="0"/>
              <a:t> </a:t>
            </a:r>
            <a:r>
              <a:rPr lang="en-US" sz="1800" dirty="0" err="1"/>
              <a:t>thân</a:t>
            </a:r>
            <a:r>
              <a:rPr lang="en-US" sz="1800" dirty="0"/>
              <a:t> </a:t>
            </a:r>
            <a:r>
              <a:rPr lang="en-US" sz="1800" dirty="0" err="1"/>
              <a:t>hữu</a:t>
            </a:r>
            <a:r>
              <a:rPr lang="en-US" sz="1800" dirty="0"/>
              <a:t> </a:t>
            </a:r>
          </a:p>
          <a:p>
            <a:pPr lvl="1">
              <a:buFont typeface="Arial" charset="0"/>
              <a:buChar char="•"/>
            </a:pPr>
            <a:endParaRPr lang="en-US" sz="1800" dirty="0"/>
          </a:p>
          <a:p>
            <a:pPr>
              <a:buFont typeface="Wingdings" pitchFamily="2" charset="2"/>
              <a:buChar char="v"/>
            </a:pPr>
            <a:r>
              <a:rPr lang="en-US" sz="1800" dirty="0"/>
              <a:t>    </a:t>
            </a:r>
            <a:r>
              <a:rPr lang="en-US" sz="1800" b="1" dirty="0" err="1"/>
              <a:t>Việc</a:t>
            </a:r>
            <a:r>
              <a:rPr lang="en-US" sz="1800" b="1" dirty="0"/>
              <a:t> </a:t>
            </a:r>
            <a:r>
              <a:rPr lang="en-US" sz="1800" b="1" dirty="0" err="1"/>
              <a:t>phân</a:t>
            </a:r>
            <a:r>
              <a:rPr lang="en-US" sz="1800" b="1" dirty="0"/>
              <a:t> </a:t>
            </a:r>
            <a:r>
              <a:rPr lang="en-US" sz="1800" b="1" dirty="0" err="1"/>
              <a:t>bổ</a:t>
            </a:r>
            <a:r>
              <a:rPr lang="en-US" sz="1800" b="1" dirty="0"/>
              <a:t> </a:t>
            </a:r>
            <a:r>
              <a:rPr lang="en-US" sz="1800" b="1" dirty="0" err="1"/>
              <a:t>và</a:t>
            </a:r>
            <a:r>
              <a:rPr lang="en-US" sz="1800" b="1" dirty="0"/>
              <a:t> </a:t>
            </a:r>
            <a:r>
              <a:rPr lang="en-US" sz="1800" b="1" dirty="0" err="1"/>
              <a:t>sử</a:t>
            </a:r>
            <a:r>
              <a:rPr lang="en-US" sz="1800" b="1" dirty="0"/>
              <a:t> </a:t>
            </a:r>
            <a:r>
              <a:rPr lang="en-US" sz="1800" b="1" dirty="0" err="1"/>
              <a:t>dụng</a:t>
            </a:r>
            <a:r>
              <a:rPr lang="en-US" sz="1800" b="1" dirty="0"/>
              <a:t> </a:t>
            </a:r>
            <a:r>
              <a:rPr lang="en-US" sz="1800" b="1" dirty="0" err="1"/>
              <a:t>các</a:t>
            </a:r>
            <a:r>
              <a:rPr lang="en-US" sz="1800" b="1" dirty="0"/>
              <a:t> </a:t>
            </a:r>
            <a:r>
              <a:rPr lang="en-US" sz="1800" b="1" dirty="0" err="1"/>
              <a:t>nguồn</a:t>
            </a:r>
            <a:r>
              <a:rPr lang="en-US" sz="1800" b="1" dirty="0"/>
              <a:t> </a:t>
            </a:r>
            <a:r>
              <a:rPr lang="en-US" sz="1800" b="1" dirty="0" err="1"/>
              <a:t>lực</a:t>
            </a:r>
            <a:r>
              <a:rPr lang="en-US" sz="1800" b="1" dirty="0"/>
              <a:t> </a:t>
            </a:r>
            <a:r>
              <a:rPr lang="en-US" sz="1800" b="1" dirty="0" err="1"/>
              <a:t>xã</a:t>
            </a:r>
            <a:r>
              <a:rPr lang="en-US" sz="1800" b="1" dirty="0"/>
              <a:t> </a:t>
            </a:r>
            <a:r>
              <a:rPr lang="en-US" sz="1800" b="1" dirty="0" err="1"/>
              <a:t>hội</a:t>
            </a:r>
            <a:r>
              <a:rPr lang="en-US" sz="1800" b="1" dirty="0"/>
              <a:t> </a:t>
            </a:r>
            <a:r>
              <a:rPr lang="en-US" sz="1800" b="1" dirty="0" err="1"/>
              <a:t>kém</a:t>
            </a:r>
            <a:r>
              <a:rPr lang="en-US" sz="1800" b="1" dirty="0"/>
              <a:t> </a:t>
            </a:r>
            <a:r>
              <a:rPr lang="en-US" sz="1800" b="1" dirty="0" err="1"/>
              <a:t>hiệu</a:t>
            </a:r>
            <a:r>
              <a:rPr lang="en-US" sz="1800" b="1" dirty="0"/>
              <a:t> </a:t>
            </a:r>
            <a:r>
              <a:rPr lang="en-US" sz="1800" b="1" dirty="0" err="1"/>
              <a:t>quả</a:t>
            </a:r>
            <a:r>
              <a:rPr lang="en-US" sz="1800" b="1" dirty="0"/>
              <a:t>, </a:t>
            </a:r>
            <a:r>
              <a:rPr lang="en-US" sz="1800" dirty="0" err="1"/>
              <a:t>chưa</a:t>
            </a:r>
            <a:r>
              <a:rPr lang="en-US" sz="1800" dirty="0"/>
              <a:t> </a:t>
            </a:r>
            <a:r>
              <a:rPr lang="en-US" sz="1800" dirty="0" err="1"/>
              <a:t>theo</a:t>
            </a:r>
            <a:r>
              <a:rPr lang="en-US" sz="1800" dirty="0"/>
              <a:t> </a:t>
            </a:r>
            <a:r>
              <a:rPr lang="en-US" sz="1800" dirty="0" err="1"/>
              <a:t>tín</a:t>
            </a:r>
            <a:r>
              <a:rPr lang="en-US" sz="1800" dirty="0"/>
              <a:t> </a:t>
            </a:r>
            <a:r>
              <a:rPr lang="en-US" sz="1800" dirty="0" err="1"/>
              <a:t>hiệu</a:t>
            </a:r>
            <a:r>
              <a:rPr lang="en-US" sz="1800" dirty="0"/>
              <a:t> </a:t>
            </a:r>
            <a:r>
              <a:rPr lang="en-US" sz="1800" dirty="0" err="1"/>
              <a:t>thị</a:t>
            </a:r>
            <a:r>
              <a:rPr lang="en-US" sz="1800" dirty="0"/>
              <a:t> </a:t>
            </a:r>
            <a:r>
              <a:rPr lang="en-US" sz="1800" dirty="0" err="1"/>
              <a:t>trường</a:t>
            </a:r>
            <a:r>
              <a:rPr lang="en-US" sz="1800" dirty="0"/>
              <a:t>, </a:t>
            </a:r>
            <a:r>
              <a:rPr lang="en-US" sz="1800" dirty="0" err="1"/>
              <a:t>chưa</a:t>
            </a:r>
            <a:r>
              <a:rPr lang="en-US" sz="1800" dirty="0"/>
              <a:t> </a:t>
            </a:r>
            <a:r>
              <a:rPr lang="en-US" sz="1800" dirty="0" err="1"/>
              <a:t>tuân</a:t>
            </a:r>
            <a:r>
              <a:rPr lang="en-US" sz="1800" dirty="0"/>
              <a:t> </a:t>
            </a:r>
            <a:r>
              <a:rPr lang="en-US" sz="1800" dirty="0" err="1"/>
              <a:t>thủ</a:t>
            </a:r>
            <a:r>
              <a:rPr lang="en-US" sz="1800" dirty="0"/>
              <a:t> </a:t>
            </a:r>
            <a:r>
              <a:rPr lang="en-US" sz="1800" dirty="0" err="1"/>
              <a:t>quy</a:t>
            </a:r>
            <a:r>
              <a:rPr lang="en-US" sz="1800" dirty="0"/>
              <a:t> </a:t>
            </a:r>
            <a:r>
              <a:rPr lang="en-US" sz="1800" dirty="0" err="1"/>
              <a:t>luật</a:t>
            </a:r>
            <a:r>
              <a:rPr lang="en-US" sz="1800" dirty="0"/>
              <a:t> </a:t>
            </a:r>
            <a:r>
              <a:rPr lang="en-US" sz="1800" dirty="0" err="1"/>
              <a:t>cạnh</a:t>
            </a:r>
            <a:r>
              <a:rPr lang="en-US" sz="1800" dirty="0"/>
              <a:t> </a:t>
            </a:r>
            <a:r>
              <a:rPr lang="en-US" sz="1800" dirty="0" err="1"/>
              <a:t>tranh</a:t>
            </a:r>
            <a:r>
              <a:rPr lang="en-US" sz="1800" dirty="0"/>
              <a:t>, </a:t>
            </a:r>
            <a:r>
              <a:rPr lang="en-US" sz="1800" dirty="0" err="1"/>
              <a:t>đặc</a:t>
            </a:r>
            <a:r>
              <a:rPr lang="en-US" sz="1800" dirty="0"/>
              <a:t> </a:t>
            </a:r>
            <a:r>
              <a:rPr lang="en-US" sz="1800" dirty="0" err="1"/>
              <a:t>biệt</a:t>
            </a:r>
            <a:r>
              <a:rPr lang="en-US" sz="1800" dirty="0"/>
              <a:t> </a:t>
            </a:r>
            <a:r>
              <a:rPr lang="en-US" sz="1800" dirty="0" err="1"/>
              <a:t>là</a:t>
            </a:r>
            <a:r>
              <a:rPr lang="en-US" sz="1800" dirty="0"/>
              <a:t> </a:t>
            </a:r>
            <a:r>
              <a:rPr lang="en-US" sz="1800" dirty="0" err="1"/>
              <a:t>phân</a:t>
            </a:r>
            <a:r>
              <a:rPr lang="en-US" sz="1800" dirty="0"/>
              <a:t> </a:t>
            </a:r>
            <a:r>
              <a:rPr lang="en-US" sz="1800" dirty="0" err="1"/>
              <a:t>bổ</a:t>
            </a:r>
            <a:r>
              <a:rPr lang="en-US" sz="1800" dirty="0"/>
              <a:t> </a:t>
            </a:r>
            <a:r>
              <a:rPr lang="en-US" sz="1800" dirty="0" err="1"/>
              <a:t>vốn</a:t>
            </a:r>
            <a:r>
              <a:rPr lang="en-US" sz="1800" dirty="0"/>
              <a:t> </a:t>
            </a:r>
            <a:r>
              <a:rPr lang="en-US" sz="1800" dirty="0" err="1"/>
              <a:t>nhà</a:t>
            </a:r>
            <a:r>
              <a:rPr lang="en-US" sz="1800" dirty="0"/>
              <a:t> </a:t>
            </a:r>
            <a:r>
              <a:rPr lang="en-US" sz="1800" dirty="0" err="1"/>
              <a:t>nước</a:t>
            </a:r>
            <a:r>
              <a:rPr lang="en-US" sz="1800" dirty="0"/>
              <a:t>, </a:t>
            </a:r>
            <a:r>
              <a:rPr lang="en-US" sz="1800" dirty="0" err="1"/>
              <a:t>đã</a:t>
            </a:r>
            <a:r>
              <a:rPr lang="en-US" sz="1800" dirty="0"/>
              <a:t> </a:t>
            </a:r>
            <a:r>
              <a:rPr lang="en-US" sz="1800" dirty="0" err="1"/>
              <a:t>tác</a:t>
            </a:r>
            <a:r>
              <a:rPr lang="en-US" sz="1800" dirty="0"/>
              <a:t> </a:t>
            </a:r>
            <a:r>
              <a:rPr lang="en-US" sz="1800" dirty="0" err="1"/>
              <a:t>động</a:t>
            </a:r>
            <a:r>
              <a:rPr lang="en-US" sz="1800" dirty="0"/>
              <a:t> </a:t>
            </a:r>
            <a:r>
              <a:rPr lang="en-US" sz="1800" dirty="0" err="1"/>
              <a:t>xấu</a:t>
            </a:r>
            <a:r>
              <a:rPr lang="en-US" sz="1800" dirty="0"/>
              <a:t> </a:t>
            </a:r>
            <a:r>
              <a:rPr lang="en-US" sz="1800" dirty="0" err="1"/>
              <a:t>đến</a:t>
            </a:r>
            <a:r>
              <a:rPr lang="en-US" sz="1800" dirty="0"/>
              <a:t> </a:t>
            </a:r>
            <a:r>
              <a:rPr lang="en-US" sz="1800" dirty="0" err="1"/>
              <a:t>hiệu</a:t>
            </a:r>
            <a:r>
              <a:rPr lang="en-US" sz="1800" dirty="0"/>
              <a:t> </a:t>
            </a:r>
            <a:r>
              <a:rPr lang="en-US" sz="1800" dirty="0" err="1"/>
              <a:t>quả</a:t>
            </a:r>
            <a:r>
              <a:rPr lang="en-US" sz="1800" dirty="0"/>
              <a:t> </a:t>
            </a:r>
            <a:r>
              <a:rPr lang="en-US" sz="1800" dirty="0" err="1"/>
              <a:t>và</a:t>
            </a:r>
            <a:r>
              <a:rPr lang="en-US" sz="1800" dirty="0"/>
              <a:t> </a:t>
            </a:r>
            <a:r>
              <a:rPr lang="en-US" sz="1800" dirty="0" err="1"/>
              <a:t>năng</a:t>
            </a:r>
            <a:r>
              <a:rPr lang="en-US" sz="1800" dirty="0"/>
              <a:t> </a:t>
            </a:r>
            <a:r>
              <a:rPr lang="en-US" sz="1800" dirty="0" err="1"/>
              <a:t>suất</a:t>
            </a:r>
            <a:r>
              <a:rPr lang="en-US" sz="1800" dirty="0"/>
              <a:t> </a:t>
            </a:r>
            <a:r>
              <a:rPr lang="en-US" sz="1800" dirty="0" err="1"/>
              <a:t>của</a:t>
            </a:r>
            <a:r>
              <a:rPr lang="en-US" sz="1800" dirty="0"/>
              <a:t> </a:t>
            </a:r>
            <a:r>
              <a:rPr lang="en-US" sz="1800" dirty="0" err="1"/>
              <a:t>nền</a:t>
            </a:r>
            <a:r>
              <a:rPr lang="en-US" sz="1800" dirty="0"/>
              <a:t> </a:t>
            </a:r>
            <a:r>
              <a:rPr lang="en-US" sz="1800" dirty="0" err="1"/>
              <a:t>kinh</a:t>
            </a:r>
            <a:r>
              <a:rPr lang="en-US" sz="1800" dirty="0"/>
              <a:t> </a:t>
            </a:r>
            <a:r>
              <a:rPr lang="en-US" sz="1800" dirty="0" err="1"/>
              <a:t>tế</a:t>
            </a:r>
            <a:r>
              <a:rPr lang="en-US" sz="1800" dirty="0"/>
              <a:t>. </a:t>
            </a:r>
          </a:p>
          <a:p>
            <a:pPr marL="0" indent="0">
              <a:buNone/>
            </a:pPr>
            <a:r>
              <a:rPr lang="en-US" sz="1800" dirty="0"/>
              <a:t>2016: </a:t>
            </a:r>
            <a:r>
              <a:rPr lang="en-US" sz="1800" dirty="0" err="1"/>
              <a:t>khoảng</a:t>
            </a:r>
            <a:r>
              <a:rPr lang="en-US" sz="1800" dirty="0"/>
              <a:t> </a:t>
            </a:r>
            <a:r>
              <a:rPr lang="en-US" sz="1800" dirty="0" err="1"/>
              <a:t>cách</a:t>
            </a:r>
            <a:r>
              <a:rPr lang="en-US" sz="1800" dirty="0"/>
              <a:t> </a:t>
            </a:r>
            <a:r>
              <a:rPr lang="en-US" sz="1800" dirty="0" err="1"/>
              <a:t>với</a:t>
            </a:r>
            <a:r>
              <a:rPr lang="en-US" sz="1800" dirty="0"/>
              <a:t> </a:t>
            </a:r>
            <a:r>
              <a:rPr lang="en-US" sz="1800" dirty="0" err="1"/>
              <a:t>các</a:t>
            </a:r>
            <a:r>
              <a:rPr lang="en-US" sz="1800" dirty="0"/>
              <a:t> </a:t>
            </a:r>
            <a:r>
              <a:rPr lang="en-US" sz="1800" dirty="0" err="1"/>
              <a:t>nước</a:t>
            </a:r>
            <a:r>
              <a:rPr lang="en-US" sz="1800" dirty="0"/>
              <a:t> ASEAN-6 </a:t>
            </a:r>
            <a:r>
              <a:rPr lang="en-US" sz="1800" dirty="0" err="1"/>
              <a:t>còn</a:t>
            </a:r>
            <a:r>
              <a:rPr lang="en-US" sz="1800" dirty="0"/>
              <a:t> </a:t>
            </a:r>
            <a:r>
              <a:rPr lang="en-US" sz="1800" dirty="0" err="1"/>
              <a:t>khá</a:t>
            </a:r>
            <a:r>
              <a:rPr lang="en-US" sz="1800" dirty="0"/>
              <a:t> </a:t>
            </a:r>
            <a:r>
              <a:rPr lang="en-US" sz="1800" dirty="0" err="1"/>
              <a:t>xa</a:t>
            </a:r>
            <a:r>
              <a:rPr lang="en-US" sz="1800" dirty="0"/>
              <a:t> (</a:t>
            </a:r>
            <a:r>
              <a:rPr lang="en-US" sz="1800" dirty="0" err="1"/>
              <a:t>ví</a:t>
            </a:r>
            <a:r>
              <a:rPr lang="en-US" sz="1800" dirty="0"/>
              <a:t> </a:t>
            </a:r>
            <a:r>
              <a:rPr lang="en-US" sz="1800" dirty="0" err="1"/>
              <a:t>dụ</a:t>
            </a:r>
            <a:r>
              <a:rPr lang="en-US" sz="1800" dirty="0"/>
              <a:t>: 14,3 </a:t>
            </a:r>
            <a:r>
              <a:rPr lang="en-US" sz="1800" dirty="0" err="1"/>
              <a:t>lần</a:t>
            </a:r>
            <a:r>
              <a:rPr lang="en-US" sz="1800" dirty="0"/>
              <a:t> so </a:t>
            </a:r>
            <a:r>
              <a:rPr lang="en-US" sz="1800" dirty="0" err="1"/>
              <a:t>với</a:t>
            </a:r>
            <a:r>
              <a:rPr lang="en-US" sz="1800" dirty="0"/>
              <a:t> Singapore; 5,7 </a:t>
            </a:r>
            <a:r>
              <a:rPr lang="en-US" sz="1800" dirty="0" err="1"/>
              <a:t>lần</a:t>
            </a:r>
            <a:r>
              <a:rPr lang="en-US" sz="1800" dirty="0"/>
              <a:t> so </a:t>
            </a:r>
            <a:r>
              <a:rPr lang="en-US" sz="1800" dirty="0" err="1"/>
              <a:t>với</a:t>
            </a:r>
            <a:r>
              <a:rPr lang="en-US" sz="1800" dirty="0"/>
              <a:t> Malaysia) </a:t>
            </a:r>
            <a:r>
              <a:rPr lang="en-US" sz="1800" dirty="0" err="1"/>
              <a:t>và</a:t>
            </a:r>
            <a:r>
              <a:rPr lang="en-US" sz="1800" dirty="0"/>
              <a:t> </a:t>
            </a:r>
            <a:r>
              <a:rPr lang="en-US" sz="1800" dirty="0" err="1"/>
              <a:t>cho</a:t>
            </a:r>
            <a:r>
              <a:rPr lang="en-US" sz="1800" dirty="0"/>
              <a:t> </a:t>
            </a:r>
            <a:r>
              <a:rPr lang="en-US" sz="1800" dirty="0" err="1"/>
              <a:t>đến</a:t>
            </a:r>
            <a:r>
              <a:rPr lang="en-US" sz="1800" dirty="0"/>
              <a:t> </a:t>
            </a:r>
            <a:r>
              <a:rPr lang="en-US" sz="1800" dirty="0" err="1"/>
              <a:t>thời</a:t>
            </a:r>
            <a:r>
              <a:rPr lang="en-US" sz="1800" dirty="0"/>
              <a:t> </a:t>
            </a:r>
            <a:r>
              <a:rPr lang="en-US" sz="1800" dirty="0" err="1"/>
              <a:t>điểm</a:t>
            </a:r>
            <a:r>
              <a:rPr lang="en-US" sz="1800" dirty="0"/>
              <a:t> </a:t>
            </a:r>
            <a:r>
              <a:rPr lang="en-US" sz="1800" dirty="0" err="1"/>
              <a:t>hiện</a:t>
            </a:r>
            <a:r>
              <a:rPr lang="en-US" sz="1800" dirty="0"/>
              <a:t> </a:t>
            </a:r>
            <a:r>
              <a:rPr lang="en-US" sz="1800" dirty="0" err="1"/>
              <a:t>tại</a:t>
            </a:r>
            <a:r>
              <a:rPr lang="en-US" sz="1800" dirty="0"/>
              <a:t>, </a:t>
            </a:r>
            <a:r>
              <a:rPr lang="en-US" sz="1800" dirty="0" err="1"/>
              <a:t>tháng</a:t>
            </a:r>
            <a:r>
              <a:rPr lang="en-US" sz="1800" dirty="0"/>
              <a:t> 11/2018, </a:t>
            </a:r>
            <a:r>
              <a:rPr lang="en-US" sz="1800" dirty="0" err="1"/>
              <a:t>tình</a:t>
            </a:r>
            <a:r>
              <a:rPr lang="en-US" sz="1800" dirty="0"/>
              <a:t> </a:t>
            </a:r>
            <a:r>
              <a:rPr lang="en-US" sz="1800" dirty="0" err="1"/>
              <a:t>hình</a:t>
            </a:r>
            <a:r>
              <a:rPr lang="en-US" sz="1800" dirty="0"/>
              <a:t> </a:t>
            </a:r>
            <a:r>
              <a:rPr lang="en-US" sz="1800" dirty="0" err="1"/>
              <a:t>này</a:t>
            </a:r>
            <a:r>
              <a:rPr lang="en-US" sz="1800" dirty="0"/>
              <a:t> </a:t>
            </a:r>
            <a:r>
              <a:rPr lang="en-US" sz="1800" dirty="0" err="1"/>
              <a:t>vẫn</a:t>
            </a:r>
            <a:r>
              <a:rPr lang="en-US" sz="1800" dirty="0"/>
              <a:t> </a:t>
            </a:r>
            <a:r>
              <a:rPr lang="en-US" sz="1800" dirty="0" err="1"/>
              <a:t>ch</a:t>
            </a:r>
            <a:r>
              <a:rPr lang="vi-VN" sz="1800" dirty="0"/>
              <a:t>ư</a:t>
            </a:r>
            <a:r>
              <a:rPr lang="en-US" sz="1800" dirty="0"/>
              <a:t>a đ</a:t>
            </a:r>
            <a:r>
              <a:rPr lang="vi-VN" sz="1800" dirty="0"/>
              <a:t>ư</a:t>
            </a:r>
            <a:r>
              <a:rPr lang="en-US" sz="1800" dirty="0" err="1"/>
              <a:t>ợc</a:t>
            </a:r>
            <a:r>
              <a:rPr lang="en-US" sz="1800" dirty="0"/>
              <a:t> </a:t>
            </a:r>
            <a:r>
              <a:rPr lang="en-US" sz="1800" dirty="0" err="1"/>
              <a:t>cải</a:t>
            </a:r>
            <a:r>
              <a:rPr lang="en-US" sz="1800" dirty="0"/>
              <a:t> </a:t>
            </a:r>
            <a:r>
              <a:rPr lang="en-US" sz="1800" dirty="0" err="1"/>
              <a:t>thiện</a:t>
            </a:r>
            <a:r>
              <a:rPr lang="en-US" sz="1800" dirty="0"/>
              <a:t> </a:t>
            </a:r>
            <a:r>
              <a:rPr lang="en-US" sz="1800" dirty="0" err="1"/>
              <a:t>nhiều</a:t>
            </a:r>
            <a:r>
              <a:rPr lang="en-US" sz="1800" dirty="0"/>
              <a:t> …</a:t>
            </a:r>
          </a:p>
          <a:p>
            <a:pPr>
              <a:buNone/>
            </a:pPr>
            <a:endParaRPr lang="en-US" sz="1800" dirty="0"/>
          </a:p>
          <a:p>
            <a:pPr>
              <a:buFont typeface="Wingdings" pitchFamily="2" charset="2"/>
              <a:buChar char="v"/>
            </a:pPr>
            <a:r>
              <a:rPr lang="en-US" sz="1800" dirty="0"/>
              <a:t>   </a:t>
            </a:r>
            <a:r>
              <a:rPr lang="en-US" sz="1800" b="1" dirty="0" err="1"/>
              <a:t>Hành</a:t>
            </a:r>
            <a:r>
              <a:rPr lang="en-US" sz="1800" b="1" dirty="0"/>
              <a:t> vi </a:t>
            </a:r>
            <a:r>
              <a:rPr lang="en-US" sz="1800" b="1" dirty="0" err="1"/>
              <a:t>cạnh</a:t>
            </a:r>
            <a:r>
              <a:rPr lang="en-US" sz="1800" b="1" dirty="0"/>
              <a:t> </a:t>
            </a:r>
            <a:r>
              <a:rPr lang="en-US" sz="1800" b="1" dirty="0" err="1"/>
              <a:t>tranh</a:t>
            </a:r>
            <a:r>
              <a:rPr lang="en-US" sz="1800" b="1" dirty="0"/>
              <a:t> </a:t>
            </a:r>
            <a:r>
              <a:rPr lang="en-US" sz="1800" b="1" dirty="0" err="1"/>
              <a:t>không</a:t>
            </a:r>
            <a:r>
              <a:rPr lang="en-US" sz="1800" b="1" dirty="0"/>
              <a:t> </a:t>
            </a:r>
            <a:r>
              <a:rPr lang="en-US" sz="1800" b="1" dirty="0" err="1"/>
              <a:t>lành</a:t>
            </a:r>
            <a:r>
              <a:rPr lang="en-US" sz="1800" b="1" dirty="0"/>
              <a:t> </a:t>
            </a:r>
            <a:r>
              <a:rPr lang="en-US" sz="1800" b="1" dirty="0" err="1"/>
              <a:t>mạnh</a:t>
            </a:r>
            <a:r>
              <a:rPr lang="en-US" sz="1800" b="1" dirty="0"/>
              <a:t> </a:t>
            </a:r>
            <a:r>
              <a:rPr lang="en-US" sz="1800" b="1" dirty="0" err="1"/>
              <a:t>diễn</a:t>
            </a:r>
            <a:r>
              <a:rPr lang="en-US" sz="1800" b="1" dirty="0"/>
              <a:t> </a:t>
            </a:r>
            <a:r>
              <a:rPr lang="en-US" sz="1800" b="1" dirty="0" err="1"/>
              <a:t>ra</a:t>
            </a:r>
            <a:r>
              <a:rPr lang="en-US" sz="1800" b="1" dirty="0"/>
              <a:t> </a:t>
            </a:r>
            <a:r>
              <a:rPr lang="en-US" sz="1800" b="1" dirty="0" err="1"/>
              <a:t>phổ</a:t>
            </a:r>
            <a:r>
              <a:rPr lang="en-US" sz="1800" b="1" dirty="0"/>
              <a:t> </a:t>
            </a:r>
            <a:r>
              <a:rPr lang="en-US" sz="1800" b="1" dirty="0" err="1"/>
              <a:t>biến</a:t>
            </a:r>
            <a:r>
              <a:rPr lang="en-US" sz="1800" b="1" dirty="0"/>
              <a:t>, </a:t>
            </a:r>
            <a:r>
              <a:rPr lang="en-US" sz="1800" b="1" dirty="0" err="1"/>
              <a:t>đặc</a:t>
            </a:r>
            <a:r>
              <a:rPr lang="en-US" sz="1800" b="1" dirty="0"/>
              <a:t> </a:t>
            </a:r>
            <a:r>
              <a:rPr lang="en-US" sz="1800" b="1" dirty="0" err="1"/>
              <a:t>biệt</a:t>
            </a:r>
            <a:r>
              <a:rPr lang="en-US" sz="1800" b="1" dirty="0"/>
              <a:t> </a:t>
            </a:r>
            <a:r>
              <a:rPr lang="en-US" sz="1800" b="1" dirty="0" err="1"/>
              <a:t>trong</a:t>
            </a:r>
            <a:r>
              <a:rPr lang="en-US" sz="1800" b="1" dirty="0"/>
              <a:t> </a:t>
            </a:r>
            <a:r>
              <a:rPr lang="en-US" sz="1800" b="1" dirty="0" err="1"/>
              <a:t>lĩnh</a:t>
            </a:r>
            <a:r>
              <a:rPr lang="en-US" sz="1800" b="1" dirty="0"/>
              <a:t> </a:t>
            </a:r>
            <a:r>
              <a:rPr lang="en-US" sz="1800" b="1" dirty="0" err="1"/>
              <a:t>vực</a:t>
            </a:r>
            <a:r>
              <a:rPr lang="en-US" sz="1800" b="1" dirty="0"/>
              <a:t> </a:t>
            </a:r>
            <a:r>
              <a:rPr lang="en-US" sz="1800" b="1" dirty="0" err="1"/>
              <a:t>sở</a:t>
            </a:r>
            <a:r>
              <a:rPr lang="en-US" sz="1800" b="1" dirty="0"/>
              <a:t> </a:t>
            </a:r>
            <a:r>
              <a:rPr lang="en-US" sz="1800" b="1" dirty="0" err="1"/>
              <a:t>hữu</a:t>
            </a:r>
            <a:r>
              <a:rPr lang="en-US" sz="1800" b="1" dirty="0"/>
              <a:t> </a:t>
            </a:r>
            <a:r>
              <a:rPr lang="en-US" sz="1800" b="1" dirty="0" err="1"/>
              <a:t>công</a:t>
            </a:r>
            <a:r>
              <a:rPr lang="en-US" sz="1800" b="1" dirty="0"/>
              <a:t> </a:t>
            </a:r>
            <a:r>
              <a:rPr lang="en-US" sz="1800" b="1" dirty="0" err="1"/>
              <a:t>nghiệp</a:t>
            </a:r>
            <a:r>
              <a:rPr lang="en-US" sz="1800" b="1" dirty="0"/>
              <a:t>, </a:t>
            </a:r>
            <a:r>
              <a:rPr lang="en-US" sz="1800" dirty="0" err="1"/>
              <a:t>gây</a:t>
            </a:r>
            <a:r>
              <a:rPr lang="en-US" sz="1800" dirty="0"/>
              <a:t> </a:t>
            </a:r>
            <a:r>
              <a:rPr lang="en-US" sz="1800" dirty="0" err="1"/>
              <a:t>thiệt</a:t>
            </a:r>
            <a:r>
              <a:rPr lang="en-US" sz="1800" dirty="0"/>
              <a:t> </a:t>
            </a:r>
            <a:r>
              <a:rPr lang="en-US" sz="1800" dirty="0" err="1"/>
              <a:t>hại</a:t>
            </a:r>
            <a:r>
              <a:rPr lang="en-US" sz="1800" dirty="0"/>
              <a:t> </a:t>
            </a:r>
            <a:r>
              <a:rPr lang="en-US" sz="1800" dirty="0" err="1"/>
              <a:t>cho</a:t>
            </a:r>
            <a:r>
              <a:rPr lang="en-US" sz="1800" dirty="0"/>
              <a:t> </a:t>
            </a:r>
            <a:r>
              <a:rPr lang="en-US" sz="1800" dirty="0" err="1"/>
              <a:t>doanh</a:t>
            </a:r>
            <a:r>
              <a:rPr lang="en-US" sz="1800" dirty="0"/>
              <a:t> </a:t>
            </a:r>
            <a:r>
              <a:rPr lang="en-US" sz="1800" dirty="0" err="1"/>
              <a:t>nghiệp</a:t>
            </a:r>
            <a:r>
              <a:rPr lang="en-US" sz="1800" dirty="0"/>
              <a:t> </a:t>
            </a:r>
            <a:r>
              <a:rPr lang="en-US" sz="1800" dirty="0" err="1"/>
              <a:t>có</a:t>
            </a:r>
            <a:r>
              <a:rPr lang="en-US" sz="1800" dirty="0"/>
              <a:t> </a:t>
            </a:r>
            <a:r>
              <a:rPr lang="en-US" sz="1800" dirty="0" err="1"/>
              <a:t>chủ</a:t>
            </a:r>
            <a:r>
              <a:rPr lang="en-US" sz="1800" dirty="0"/>
              <a:t> </a:t>
            </a:r>
            <a:r>
              <a:rPr lang="en-US" sz="1800" dirty="0" err="1"/>
              <a:t>trương</a:t>
            </a:r>
            <a:r>
              <a:rPr lang="en-US" sz="1800" dirty="0"/>
              <a:t> </a:t>
            </a:r>
            <a:r>
              <a:rPr lang="en-US" sz="1800" dirty="0" err="1"/>
              <a:t>cạnh</a:t>
            </a:r>
            <a:r>
              <a:rPr lang="en-US" sz="1800" dirty="0"/>
              <a:t> </a:t>
            </a:r>
            <a:r>
              <a:rPr lang="en-US" sz="1800" dirty="0" err="1"/>
              <a:t>tranh</a:t>
            </a:r>
            <a:r>
              <a:rPr lang="en-US" sz="1800" dirty="0"/>
              <a:t> </a:t>
            </a:r>
            <a:r>
              <a:rPr lang="en-US" sz="1800" dirty="0" err="1"/>
              <a:t>lành</a:t>
            </a:r>
            <a:r>
              <a:rPr lang="en-US" sz="1800" dirty="0"/>
              <a:t> </a:t>
            </a:r>
            <a:r>
              <a:rPr lang="en-US" sz="1800" dirty="0" err="1"/>
              <a:t>mạnh</a:t>
            </a:r>
            <a:r>
              <a:rPr lang="en-US" sz="1800" dirty="0"/>
              <a:t>, </a:t>
            </a:r>
            <a:r>
              <a:rPr lang="en-US" sz="1800" dirty="0" err="1"/>
              <a:t>người</a:t>
            </a:r>
            <a:r>
              <a:rPr lang="en-US" sz="1800" dirty="0"/>
              <a:t> </a:t>
            </a:r>
            <a:r>
              <a:rPr lang="en-US" sz="1800" dirty="0" err="1"/>
              <a:t>tiêu</a:t>
            </a:r>
            <a:r>
              <a:rPr lang="en-US" sz="1800" dirty="0"/>
              <a:t> </a:t>
            </a:r>
            <a:r>
              <a:rPr lang="en-US" sz="1800" dirty="0" err="1"/>
              <a:t>dùng</a:t>
            </a:r>
            <a:r>
              <a:rPr lang="en-US" sz="1800" dirty="0"/>
              <a:t> </a:t>
            </a:r>
            <a:r>
              <a:rPr lang="en-US" sz="1800" dirty="0" err="1"/>
              <a:t>và</a:t>
            </a:r>
            <a:r>
              <a:rPr lang="en-US" sz="1800" dirty="0"/>
              <a:t> </a:t>
            </a:r>
            <a:r>
              <a:rPr lang="en-US" sz="1800" dirty="0" err="1"/>
              <a:t>cộng</a:t>
            </a:r>
            <a:r>
              <a:rPr lang="en-US" sz="1800" dirty="0"/>
              <a:t> </a:t>
            </a:r>
            <a:r>
              <a:rPr lang="en-US" sz="1800" dirty="0" err="1"/>
              <a:t>đồng</a:t>
            </a:r>
            <a:r>
              <a:rPr lang="en-US" sz="1800" dirty="0"/>
              <a:t> </a:t>
            </a:r>
            <a:r>
              <a:rPr lang="en-US" sz="1800" dirty="0" err="1"/>
              <a:t>xã</a:t>
            </a:r>
            <a:r>
              <a:rPr lang="en-US" sz="1800" dirty="0"/>
              <a:t> </a:t>
            </a:r>
            <a:r>
              <a:rPr lang="en-US" sz="1800" dirty="0" err="1"/>
              <a:t>hội</a:t>
            </a:r>
            <a:r>
              <a:rPr lang="en-US" sz="1800" dirty="0"/>
              <a:t>.</a:t>
            </a:r>
          </a:p>
          <a:p>
            <a:pPr>
              <a:buNone/>
            </a:pPr>
            <a:endParaRPr lang="en-US" sz="1800" dirty="0"/>
          </a:p>
          <a:p>
            <a:pPr>
              <a:buNone/>
            </a:pPr>
            <a:endParaRPr lang="en-US"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85918" y="274638"/>
            <a:ext cx="6900882" cy="1143000"/>
          </a:xfrm>
        </p:spPr>
        <p:txBody>
          <a:bodyPr/>
          <a:lstStyle/>
          <a:p>
            <a:r>
              <a:rPr lang="en-US" sz="2800" b="1" dirty="0" err="1"/>
              <a:t>Phần</a:t>
            </a:r>
            <a:r>
              <a:rPr lang="en-US" sz="2800" b="1" dirty="0"/>
              <a:t> III: </a:t>
            </a: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br>
              <a:rPr lang="en-US" sz="2800" b="1" dirty="0"/>
            </a:br>
            <a:r>
              <a:rPr lang="en-US" sz="2800" b="1" dirty="0"/>
              <a:t>ở </a:t>
            </a:r>
            <a:r>
              <a:rPr lang="en-US" sz="2800" b="1" dirty="0" err="1"/>
              <a:t>Việt</a:t>
            </a:r>
            <a:r>
              <a:rPr lang="en-US" sz="2800" b="1" dirty="0"/>
              <a:t> Nam: </a:t>
            </a:r>
            <a:r>
              <a:rPr lang="en-US" sz="2800" b="1" dirty="0" err="1"/>
              <a:t>Kỳ</a:t>
            </a:r>
            <a:r>
              <a:rPr lang="en-US" sz="2800" b="1" dirty="0"/>
              <a:t> </a:t>
            </a:r>
            <a:r>
              <a:rPr lang="en-US" sz="2800" b="1" dirty="0" err="1"/>
              <a:t>vọng</a:t>
            </a:r>
            <a:r>
              <a:rPr lang="en-US" sz="2800" b="1" dirty="0"/>
              <a:t> </a:t>
            </a:r>
            <a:r>
              <a:rPr lang="en-US" sz="2800" b="1" dirty="0" err="1"/>
              <a:t>và</a:t>
            </a:r>
            <a:r>
              <a:rPr lang="en-US" sz="2800" b="1" dirty="0"/>
              <a:t> </a:t>
            </a:r>
            <a:r>
              <a:rPr lang="en-US" sz="2800" b="1" dirty="0" err="1"/>
              <a:t>thực</a:t>
            </a:r>
            <a:r>
              <a:rPr lang="en-US" sz="2800" b="1" dirty="0"/>
              <a:t> </a:t>
            </a:r>
            <a:r>
              <a:rPr lang="en-US" sz="2800" b="1" dirty="0" err="1"/>
              <a:t>tế</a:t>
            </a:r>
            <a:r>
              <a:rPr lang="en-US" sz="2800" b="1" dirty="0"/>
              <a:t/>
            </a:r>
            <a:br>
              <a:rPr lang="en-US" sz="2800" b="1" dirty="0"/>
            </a:br>
            <a:endParaRPr lang="en-US" sz="2800" dirty="0"/>
          </a:p>
        </p:txBody>
      </p:sp>
      <p:sp>
        <p:nvSpPr>
          <p:cNvPr id="5123" name="Content Placeholder 2"/>
          <p:cNvSpPr>
            <a:spLocks noGrp="1"/>
          </p:cNvSpPr>
          <p:nvPr>
            <p:ph idx="1"/>
          </p:nvPr>
        </p:nvSpPr>
        <p:spPr>
          <a:xfrm>
            <a:off x="1524000" y="1417638"/>
            <a:ext cx="7315200" cy="8716962"/>
          </a:xfrm>
        </p:spPr>
        <p:txBody>
          <a:bodyPr/>
          <a:lstStyle/>
          <a:p>
            <a:pPr lvl="1">
              <a:buFont typeface="Wingdings" pitchFamily="2" charset="2"/>
              <a:buChar char="v"/>
            </a:pPr>
            <a:r>
              <a:rPr lang="en-US" sz="1800" b="1" i="1" dirty="0" err="1"/>
              <a:t>Về</a:t>
            </a:r>
            <a:r>
              <a:rPr lang="en-US" sz="1800" b="1" i="1" dirty="0"/>
              <a:t> </a:t>
            </a:r>
            <a:r>
              <a:rPr lang="en-US" sz="1800" b="1" i="1" dirty="0" err="1"/>
              <a:t>rà</a:t>
            </a:r>
            <a:r>
              <a:rPr lang="en-US" sz="1800" b="1" i="1" dirty="0"/>
              <a:t> </a:t>
            </a:r>
            <a:r>
              <a:rPr lang="en-US" sz="1800" b="1" i="1" dirty="0" err="1"/>
              <a:t>soát</a:t>
            </a:r>
            <a:r>
              <a:rPr lang="en-US" sz="1800" b="1" i="1" dirty="0"/>
              <a:t> </a:t>
            </a:r>
            <a:r>
              <a:rPr lang="en-US" sz="1800" b="1" i="1" dirty="0" err="1"/>
              <a:t>sửa</a:t>
            </a:r>
            <a:r>
              <a:rPr lang="en-US" sz="1800" b="1" i="1" dirty="0"/>
              <a:t> </a:t>
            </a:r>
            <a:r>
              <a:rPr lang="en-US" sz="1800" b="1" i="1" dirty="0" err="1"/>
              <a:t>đổi</a:t>
            </a:r>
            <a:r>
              <a:rPr lang="en-US" sz="1800" b="1" i="1" dirty="0"/>
              <a:t> </a:t>
            </a:r>
            <a:r>
              <a:rPr lang="en-US" sz="1800" b="1" i="1" dirty="0" err="1"/>
              <a:t>các</a:t>
            </a:r>
            <a:r>
              <a:rPr lang="en-US" sz="1800" b="1" i="1" dirty="0"/>
              <a:t> </a:t>
            </a:r>
            <a:r>
              <a:rPr lang="en-US" sz="1800" b="1" i="1" dirty="0" err="1"/>
              <a:t>quy</a:t>
            </a:r>
            <a:r>
              <a:rPr lang="en-US" sz="1800" b="1" i="1" dirty="0"/>
              <a:t> </a:t>
            </a:r>
            <a:r>
              <a:rPr lang="en-US" sz="1800" b="1" i="1" dirty="0" err="1"/>
              <a:t>định</a:t>
            </a:r>
            <a:r>
              <a:rPr lang="en-US" sz="1800" b="1" i="1" dirty="0"/>
              <a:t> </a:t>
            </a:r>
            <a:r>
              <a:rPr lang="en-US" sz="1800" b="1" i="1" dirty="0" err="1"/>
              <a:t>gây</a:t>
            </a:r>
            <a:r>
              <a:rPr lang="en-US" sz="1800" b="1" i="1" dirty="0"/>
              <a:t> </a:t>
            </a:r>
            <a:r>
              <a:rPr lang="en-US" sz="1800" b="1" i="1" dirty="0" err="1"/>
              <a:t>hạn</a:t>
            </a:r>
            <a:r>
              <a:rPr lang="en-US" sz="1800" b="1" i="1" dirty="0"/>
              <a:t> </a:t>
            </a:r>
            <a:r>
              <a:rPr lang="en-US" sz="1800" b="1" i="1" dirty="0" err="1"/>
              <a:t>chế</a:t>
            </a:r>
            <a:r>
              <a:rPr lang="en-US" sz="1800" b="1" i="1" dirty="0"/>
              <a:t> </a:t>
            </a:r>
            <a:r>
              <a:rPr lang="en-US" sz="1800" b="1" i="1" dirty="0" err="1"/>
              <a:t>cạnh</a:t>
            </a:r>
            <a:r>
              <a:rPr lang="en-US" sz="1800" b="1" i="1" dirty="0"/>
              <a:t> </a:t>
            </a:r>
            <a:r>
              <a:rPr lang="en-US" sz="1800" b="1" i="1" dirty="0" err="1"/>
              <a:t>tranh</a:t>
            </a:r>
            <a:endParaRPr lang="en-US" sz="1800" b="1" dirty="0"/>
          </a:p>
          <a:p>
            <a:pPr lvl="0"/>
            <a:r>
              <a:rPr lang="en-US" sz="1800" dirty="0" err="1"/>
              <a:t>Nhiều</a:t>
            </a:r>
            <a:r>
              <a:rPr lang="en-US" sz="1800" dirty="0"/>
              <a:t> </a:t>
            </a:r>
            <a:r>
              <a:rPr lang="en-US" sz="1800" dirty="0" err="1"/>
              <a:t>chính</a:t>
            </a:r>
            <a:r>
              <a:rPr lang="en-US" sz="1800" dirty="0"/>
              <a:t> </a:t>
            </a:r>
            <a:r>
              <a:rPr lang="en-US" sz="1800" dirty="0" err="1"/>
              <a:t>sách</a:t>
            </a:r>
            <a:r>
              <a:rPr lang="en-US" sz="1800" dirty="0"/>
              <a:t>/ </a:t>
            </a:r>
            <a:r>
              <a:rPr lang="en-US" sz="1800" dirty="0" err="1"/>
              <a:t>quy</a:t>
            </a:r>
            <a:r>
              <a:rPr lang="en-US" sz="1800" dirty="0"/>
              <a:t> </a:t>
            </a:r>
            <a:r>
              <a:rPr lang="en-US" sz="1800" dirty="0" err="1"/>
              <a:t>định</a:t>
            </a:r>
            <a:r>
              <a:rPr lang="en-US" sz="1800" dirty="0"/>
              <a:t> </a:t>
            </a:r>
            <a:r>
              <a:rPr lang="en-US" sz="1800" dirty="0" err="1"/>
              <a:t>gây</a:t>
            </a:r>
            <a:r>
              <a:rPr lang="en-US" sz="1800" dirty="0"/>
              <a:t> </a:t>
            </a:r>
            <a:r>
              <a:rPr lang="en-US" sz="1800" dirty="0" err="1"/>
              <a:t>hạn</a:t>
            </a:r>
            <a:r>
              <a:rPr lang="en-US" sz="1800" dirty="0"/>
              <a:t> </a:t>
            </a:r>
            <a:r>
              <a:rPr lang="en-US" sz="1800" dirty="0" err="1"/>
              <a:t>chế</a:t>
            </a:r>
            <a:r>
              <a:rPr lang="en-US" sz="1800" dirty="0"/>
              <a:t> </a:t>
            </a:r>
            <a:r>
              <a:rPr lang="en-US" sz="1800" dirty="0" err="1"/>
              <a:t>cạnh</a:t>
            </a:r>
            <a:r>
              <a:rPr lang="en-US" sz="1800" dirty="0"/>
              <a:t> </a:t>
            </a:r>
            <a:r>
              <a:rPr lang="en-US" sz="1800" dirty="0" err="1"/>
              <a:t>tranh</a:t>
            </a:r>
            <a:r>
              <a:rPr lang="en-US" sz="1800" dirty="0"/>
              <a:t> </a:t>
            </a:r>
            <a:r>
              <a:rPr lang="en-US" sz="1800" dirty="0" err="1"/>
              <a:t>đã</a:t>
            </a:r>
            <a:r>
              <a:rPr lang="en-US" sz="1800" dirty="0"/>
              <a:t> </a:t>
            </a:r>
            <a:r>
              <a:rPr lang="en-US" sz="1800" dirty="0" err="1"/>
              <a:t>được</a:t>
            </a:r>
            <a:r>
              <a:rPr lang="en-US" sz="1800" dirty="0"/>
              <a:t> </a:t>
            </a:r>
            <a:r>
              <a:rPr lang="en-US" sz="1800" dirty="0" err="1"/>
              <a:t>rà</a:t>
            </a:r>
            <a:r>
              <a:rPr lang="en-US" sz="1800" dirty="0"/>
              <a:t> </a:t>
            </a:r>
            <a:r>
              <a:rPr lang="en-US" sz="1800" dirty="0" err="1"/>
              <a:t>soát</a:t>
            </a:r>
            <a:r>
              <a:rPr lang="en-US" sz="1800" dirty="0"/>
              <a:t> </a:t>
            </a:r>
            <a:r>
              <a:rPr lang="en-US" sz="1800" dirty="0" err="1"/>
              <a:t>loại</a:t>
            </a:r>
            <a:r>
              <a:rPr lang="en-US" sz="1800" dirty="0"/>
              <a:t> </a:t>
            </a:r>
            <a:r>
              <a:rPr lang="en-US" sz="1800" dirty="0" err="1"/>
              <a:t>bỏ</a:t>
            </a:r>
            <a:r>
              <a:rPr lang="en-US" sz="1800" dirty="0"/>
              <a:t> </a:t>
            </a:r>
            <a:r>
              <a:rPr lang="en-US" sz="1800" dirty="0" err="1"/>
              <a:t>hoặc</a:t>
            </a:r>
            <a:r>
              <a:rPr lang="en-US" sz="1800" dirty="0"/>
              <a:t> </a:t>
            </a:r>
            <a:r>
              <a:rPr lang="en-US" sz="1800" dirty="0" err="1"/>
              <a:t>sửa</a:t>
            </a:r>
            <a:r>
              <a:rPr lang="en-US" sz="1800" dirty="0"/>
              <a:t> </a:t>
            </a:r>
            <a:r>
              <a:rPr lang="en-US" sz="1800" dirty="0" err="1"/>
              <a:t>đổi</a:t>
            </a:r>
            <a:r>
              <a:rPr lang="en-US" sz="1800" dirty="0"/>
              <a:t>, </a:t>
            </a:r>
            <a:r>
              <a:rPr lang="en-US" sz="1800" dirty="0" err="1"/>
              <a:t>hoàn</a:t>
            </a:r>
            <a:r>
              <a:rPr lang="en-US" sz="1800" dirty="0"/>
              <a:t> </a:t>
            </a:r>
            <a:r>
              <a:rPr lang="en-US" sz="1800" dirty="0" err="1"/>
              <a:t>thiện</a:t>
            </a:r>
            <a:r>
              <a:rPr lang="en-US" sz="1800" dirty="0"/>
              <a:t>, </a:t>
            </a:r>
            <a:r>
              <a:rPr lang="en-US" sz="1800" dirty="0" err="1"/>
              <a:t>đặc</a:t>
            </a:r>
            <a:r>
              <a:rPr lang="en-US" sz="1800" dirty="0"/>
              <a:t> </a:t>
            </a:r>
            <a:r>
              <a:rPr lang="en-US" sz="1800" dirty="0" err="1"/>
              <a:t>biệt</a:t>
            </a:r>
            <a:r>
              <a:rPr lang="en-US" sz="1800" dirty="0"/>
              <a:t> </a:t>
            </a:r>
            <a:r>
              <a:rPr lang="en-US" sz="1800" dirty="0" err="1"/>
              <a:t>là</a:t>
            </a:r>
            <a:r>
              <a:rPr lang="en-US" sz="1800" dirty="0"/>
              <a:t> </a:t>
            </a:r>
            <a:r>
              <a:rPr lang="en-US" sz="1800" dirty="0" err="1"/>
              <a:t>cải</a:t>
            </a:r>
            <a:r>
              <a:rPr lang="en-US" sz="1800" dirty="0"/>
              <a:t> </a:t>
            </a:r>
            <a:r>
              <a:rPr lang="en-US" sz="1800" dirty="0" err="1"/>
              <a:t>cách</a:t>
            </a:r>
            <a:r>
              <a:rPr lang="en-US" sz="1800" dirty="0"/>
              <a:t> </a:t>
            </a:r>
            <a:r>
              <a:rPr lang="en-US" sz="1800" dirty="0" err="1"/>
              <a:t>thể</a:t>
            </a:r>
            <a:r>
              <a:rPr lang="en-US" sz="1800" dirty="0"/>
              <a:t> </a:t>
            </a:r>
            <a:r>
              <a:rPr lang="en-US" sz="1800" dirty="0" err="1"/>
              <a:t>chế</a:t>
            </a:r>
            <a:r>
              <a:rPr lang="en-US" sz="1800" dirty="0"/>
              <a:t> </a:t>
            </a:r>
            <a:r>
              <a:rPr lang="en-US" sz="1800" dirty="0" err="1"/>
              <a:t>gia</a:t>
            </a:r>
            <a:r>
              <a:rPr lang="en-US" sz="1800" dirty="0"/>
              <a:t> </a:t>
            </a:r>
            <a:r>
              <a:rPr lang="en-US" sz="1800" dirty="0" err="1"/>
              <a:t>nhập</a:t>
            </a:r>
            <a:r>
              <a:rPr lang="en-US" sz="1800" dirty="0"/>
              <a:t> </a:t>
            </a:r>
            <a:r>
              <a:rPr lang="en-US" sz="1800" dirty="0" err="1"/>
              <a:t>thị</a:t>
            </a:r>
            <a:r>
              <a:rPr lang="en-US" sz="1800" dirty="0"/>
              <a:t> </a:t>
            </a:r>
            <a:r>
              <a:rPr lang="en-US" sz="1800" dirty="0" err="1"/>
              <a:t>trường</a:t>
            </a:r>
            <a:r>
              <a:rPr lang="en-US" sz="1800" dirty="0"/>
              <a:t> (</a:t>
            </a:r>
            <a:r>
              <a:rPr lang="en-US" sz="1800" dirty="0" err="1"/>
              <a:t>tư</a:t>
            </a:r>
            <a:r>
              <a:rPr lang="en-US" sz="1800" dirty="0"/>
              <a:t>̣ do </a:t>
            </a:r>
            <a:r>
              <a:rPr lang="en-US" sz="1800" dirty="0" err="1"/>
              <a:t>kinh</a:t>
            </a:r>
            <a:r>
              <a:rPr lang="en-US" sz="1800" dirty="0"/>
              <a:t> </a:t>
            </a:r>
            <a:r>
              <a:rPr lang="en-US" sz="1800" dirty="0" err="1"/>
              <a:t>doanh</a:t>
            </a:r>
            <a:r>
              <a:rPr lang="en-US" sz="1800" dirty="0"/>
              <a:t>, </a:t>
            </a:r>
            <a:r>
              <a:rPr lang="en-US" sz="1800" dirty="0" err="1"/>
              <a:t>tư</a:t>
            </a:r>
            <a:r>
              <a:rPr lang="en-US" sz="1800" dirty="0"/>
              <a:t>̣ do </a:t>
            </a:r>
            <a:r>
              <a:rPr lang="en-US" sz="1800" dirty="0" err="1"/>
              <a:t>cạnh</a:t>
            </a:r>
            <a:r>
              <a:rPr lang="en-US" sz="1800" dirty="0"/>
              <a:t> </a:t>
            </a:r>
            <a:r>
              <a:rPr lang="en-US" sz="1800" dirty="0" err="1"/>
              <a:t>tranh</a:t>
            </a:r>
            <a:r>
              <a:rPr lang="en-US" sz="1800" dirty="0"/>
              <a:t>, </a:t>
            </a:r>
            <a:r>
              <a:rPr lang="en-US" sz="1800" dirty="0" err="1"/>
              <a:t>tư</a:t>
            </a:r>
            <a:r>
              <a:rPr lang="en-US" sz="1800" dirty="0"/>
              <a:t>̣ do </a:t>
            </a:r>
            <a:r>
              <a:rPr lang="en-US" sz="1800" dirty="0" err="1"/>
              <a:t>giao</a:t>
            </a:r>
            <a:r>
              <a:rPr lang="en-US" sz="1800" dirty="0"/>
              <a:t> </a:t>
            </a:r>
            <a:r>
              <a:rPr lang="en-US" sz="1800" dirty="0" err="1"/>
              <a:t>dịch</a:t>
            </a:r>
            <a:r>
              <a:rPr lang="en-US" sz="1800" dirty="0"/>
              <a:t> </a:t>
            </a:r>
            <a:r>
              <a:rPr lang="en-US" sz="1800" dirty="0" err="1"/>
              <a:t>thi</a:t>
            </a:r>
            <a:r>
              <a:rPr lang="en-US" sz="1800" dirty="0"/>
              <a:t>̣ </a:t>
            </a:r>
            <a:r>
              <a:rPr lang="en-US" sz="1800" dirty="0" err="1"/>
              <a:t>trường</a:t>
            </a:r>
            <a:r>
              <a:rPr lang="en-US" sz="1800" dirty="0"/>
              <a:t>) </a:t>
            </a:r>
            <a:r>
              <a:rPr lang="en-US" sz="1800" dirty="0" err="1"/>
              <a:t>và</a:t>
            </a:r>
            <a:r>
              <a:rPr lang="en-US" sz="1800" dirty="0"/>
              <a:t> </a:t>
            </a:r>
            <a:r>
              <a:rPr lang="en-US" sz="1800" dirty="0" err="1"/>
              <a:t>các</a:t>
            </a:r>
            <a:r>
              <a:rPr lang="en-US" sz="1800" dirty="0"/>
              <a:t> </a:t>
            </a:r>
            <a:r>
              <a:rPr lang="en-US" sz="1800" dirty="0" err="1"/>
              <a:t>quy</a:t>
            </a:r>
            <a:r>
              <a:rPr lang="en-US" sz="1800" dirty="0"/>
              <a:t> </a:t>
            </a:r>
            <a:r>
              <a:rPr lang="en-US" sz="1800" dirty="0" err="1"/>
              <a:t>định</a:t>
            </a:r>
            <a:r>
              <a:rPr lang="en-US" sz="1800" dirty="0"/>
              <a:t> </a:t>
            </a:r>
            <a:r>
              <a:rPr lang="en-US" sz="1800" dirty="0" err="1"/>
              <a:t>về</a:t>
            </a:r>
            <a:r>
              <a:rPr lang="en-US" sz="1800" dirty="0"/>
              <a:t> </a:t>
            </a:r>
            <a:r>
              <a:rPr lang="en-US" sz="1800" dirty="0" err="1"/>
              <a:t>điều</a:t>
            </a:r>
            <a:r>
              <a:rPr lang="en-US" sz="1800" dirty="0"/>
              <a:t> </a:t>
            </a:r>
            <a:r>
              <a:rPr lang="en-US" sz="1800" dirty="0" err="1"/>
              <a:t>kiện</a:t>
            </a:r>
            <a:r>
              <a:rPr lang="en-US" sz="1800" dirty="0"/>
              <a:t> </a:t>
            </a:r>
            <a:r>
              <a:rPr lang="en-US" sz="1800" dirty="0" err="1"/>
              <a:t>kinh</a:t>
            </a:r>
            <a:r>
              <a:rPr lang="en-US" sz="1800" dirty="0"/>
              <a:t> </a:t>
            </a:r>
            <a:r>
              <a:rPr lang="en-US" sz="1800" dirty="0" err="1"/>
              <a:t>doanh</a:t>
            </a:r>
            <a:r>
              <a:rPr lang="en-US" sz="1800" dirty="0"/>
              <a:t> </a:t>
            </a:r>
            <a:r>
              <a:rPr lang="en-US" sz="1800" dirty="0" err="1"/>
              <a:t>và</a:t>
            </a:r>
            <a:r>
              <a:rPr lang="en-US" sz="1800" dirty="0"/>
              <a:t> </a:t>
            </a:r>
            <a:r>
              <a:rPr lang="en-US" sz="1800" dirty="0" err="1"/>
              <a:t>ngành</a:t>
            </a:r>
            <a:r>
              <a:rPr lang="en-US" sz="1800" dirty="0"/>
              <a:t> </a:t>
            </a:r>
            <a:r>
              <a:rPr lang="en-US" sz="1800" dirty="0" err="1"/>
              <a:t>nghề</a:t>
            </a:r>
            <a:r>
              <a:rPr lang="en-US" sz="1800" dirty="0"/>
              <a:t> </a:t>
            </a:r>
            <a:r>
              <a:rPr lang="en-US" sz="1800" dirty="0" err="1"/>
              <a:t>kinh</a:t>
            </a:r>
            <a:r>
              <a:rPr lang="en-US" sz="1800" dirty="0"/>
              <a:t> </a:t>
            </a:r>
            <a:r>
              <a:rPr lang="en-US" sz="1800" dirty="0" err="1"/>
              <a:t>doanh</a:t>
            </a:r>
            <a:r>
              <a:rPr lang="en-US" sz="1800" dirty="0"/>
              <a:t> </a:t>
            </a:r>
            <a:r>
              <a:rPr lang="en-US" sz="1800" dirty="0" err="1"/>
              <a:t>có</a:t>
            </a:r>
            <a:r>
              <a:rPr lang="en-US" sz="1800" dirty="0"/>
              <a:t> </a:t>
            </a:r>
            <a:r>
              <a:rPr lang="en-US" sz="1800" dirty="0" err="1"/>
              <a:t>điều</a:t>
            </a:r>
            <a:r>
              <a:rPr lang="en-US" sz="1800" dirty="0"/>
              <a:t> </a:t>
            </a:r>
            <a:r>
              <a:rPr lang="en-US" sz="1800" dirty="0" err="1"/>
              <a:t>kiện</a:t>
            </a:r>
            <a:r>
              <a:rPr lang="en-US" sz="1800" dirty="0"/>
              <a:t>, </a:t>
            </a:r>
          </a:p>
          <a:p>
            <a:pPr>
              <a:buNone/>
            </a:pPr>
            <a:r>
              <a:rPr lang="en-US" sz="1800" i="1" dirty="0">
                <a:sym typeface="Wingdings" pitchFamily="2" charset="2"/>
              </a:rPr>
              <a:t>	&gt;  </a:t>
            </a:r>
            <a:r>
              <a:rPr lang="en-US" sz="1800" i="1" dirty="0" err="1">
                <a:sym typeface="Wingdings" pitchFamily="2" charset="2"/>
              </a:rPr>
              <a:t>Vai</a:t>
            </a:r>
            <a:r>
              <a:rPr lang="en-US" sz="1800" i="1" dirty="0">
                <a:sym typeface="Wingdings" pitchFamily="2" charset="2"/>
              </a:rPr>
              <a:t> </a:t>
            </a:r>
            <a:r>
              <a:rPr lang="en-US" sz="1800" i="1" dirty="0" err="1">
                <a:sym typeface="Wingdings" pitchFamily="2" charset="2"/>
              </a:rPr>
              <a:t>trò</a:t>
            </a:r>
            <a:r>
              <a:rPr lang="en-US" sz="1800" i="1" dirty="0">
                <a:sym typeface="Wingdings" pitchFamily="2" charset="2"/>
              </a:rPr>
              <a:t> </a:t>
            </a:r>
            <a:r>
              <a:rPr lang="en-US" sz="1800" i="1" dirty="0" err="1">
                <a:sym typeface="Wingdings" pitchFamily="2" charset="2"/>
              </a:rPr>
              <a:t>và</a:t>
            </a:r>
            <a:r>
              <a:rPr lang="en-US" sz="1800" i="1" dirty="0">
                <a:sym typeface="Wingdings" pitchFamily="2" charset="2"/>
              </a:rPr>
              <a:t> </a:t>
            </a:r>
            <a:r>
              <a:rPr lang="en-US" sz="1800" i="1" dirty="0" err="1">
                <a:sym typeface="Wingdings" pitchFamily="2" charset="2"/>
              </a:rPr>
              <a:t>nỗ</a:t>
            </a:r>
            <a:r>
              <a:rPr lang="en-US" sz="1800" i="1" dirty="0">
                <a:sym typeface="Wingdings" pitchFamily="2" charset="2"/>
              </a:rPr>
              <a:t> </a:t>
            </a:r>
            <a:r>
              <a:rPr lang="en-US" sz="1800" i="1" dirty="0" err="1">
                <a:sym typeface="Wingdings" pitchFamily="2" charset="2"/>
              </a:rPr>
              <a:t>lực</a:t>
            </a:r>
            <a:r>
              <a:rPr lang="en-US" sz="1800" i="1" dirty="0">
                <a:sym typeface="Wingdings" pitchFamily="2" charset="2"/>
              </a:rPr>
              <a:t> </a:t>
            </a:r>
            <a:r>
              <a:rPr lang="en-US" sz="1800" i="1" dirty="0" err="1">
                <a:sym typeface="Wingdings" pitchFamily="2" charset="2"/>
              </a:rPr>
              <a:t>của</a:t>
            </a:r>
            <a:r>
              <a:rPr lang="en-US" sz="1800" i="1" dirty="0">
                <a:sym typeface="Wingdings" pitchFamily="2" charset="2"/>
              </a:rPr>
              <a:t> VCCI </a:t>
            </a:r>
            <a:r>
              <a:rPr lang="en-US" sz="1800" i="1" dirty="0" err="1">
                <a:sym typeface="Wingdings" pitchFamily="2" charset="2"/>
              </a:rPr>
              <a:t>cùng</a:t>
            </a:r>
            <a:r>
              <a:rPr lang="en-US" sz="1800" i="1" dirty="0">
                <a:sym typeface="Wingdings" pitchFamily="2" charset="2"/>
              </a:rPr>
              <a:t> </a:t>
            </a:r>
            <a:r>
              <a:rPr lang="en-US" sz="1800" i="1" dirty="0" err="1">
                <a:sym typeface="Wingdings" pitchFamily="2" charset="2"/>
              </a:rPr>
              <a:t>các</a:t>
            </a:r>
            <a:r>
              <a:rPr lang="en-US" sz="1800" i="1" dirty="0">
                <a:sym typeface="Wingdings" pitchFamily="2" charset="2"/>
              </a:rPr>
              <a:t> </a:t>
            </a:r>
            <a:r>
              <a:rPr lang="en-US" sz="1800" i="1" dirty="0" err="1">
                <a:sym typeface="Wingdings" pitchFamily="2" charset="2"/>
              </a:rPr>
              <a:t>Hiệp</a:t>
            </a:r>
            <a:r>
              <a:rPr lang="en-US" sz="1800" i="1" dirty="0">
                <a:sym typeface="Wingdings" pitchFamily="2" charset="2"/>
              </a:rPr>
              <a:t> </a:t>
            </a:r>
            <a:r>
              <a:rPr lang="en-US" sz="1800" i="1" dirty="0" err="1">
                <a:sym typeface="Wingdings" pitchFamily="2" charset="2"/>
              </a:rPr>
              <a:t>hội</a:t>
            </a:r>
            <a:r>
              <a:rPr lang="en-US" sz="1800" i="1" dirty="0">
                <a:sym typeface="Wingdings" pitchFamily="2" charset="2"/>
              </a:rPr>
              <a:t> DN </a:t>
            </a:r>
            <a:r>
              <a:rPr lang="en-US" sz="1800" i="1" dirty="0" err="1">
                <a:sym typeface="Wingdings" pitchFamily="2" charset="2"/>
              </a:rPr>
              <a:t>và</a:t>
            </a:r>
            <a:r>
              <a:rPr lang="en-US" sz="1800" i="1" dirty="0">
                <a:sym typeface="Wingdings" pitchFamily="2" charset="2"/>
              </a:rPr>
              <a:t> </a:t>
            </a:r>
            <a:r>
              <a:rPr lang="en-US" sz="1800" i="1" dirty="0" err="1">
                <a:sym typeface="Wingdings" pitchFamily="2" charset="2"/>
              </a:rPr>
              <a:t>cộng</a:t>
            </a:r>
            <a:r>
              <a:rPr lang="en-US" sz="1800" i="1" dirty="0">
                <a:sym typeface="Wingdings" pitchFamily="2" charset="2"/>
              </a:rPr>
              <a:t> 	</a:t>
            </a:r>
            <a:r>
              <a:rPr lang="en-US" sz="1800" i="1" dirty="0" err="1">
                <a:sym typeface="Wingdings" pitchFamily="2" charset="2"/>
              </a:rPr>
              <a:t>đồng</a:t>
            </a:r>
            <a:r>
              <a:rPr lang="en-US" sz="1800" i="1" dirty="0">
                <a:sym typeface="Wingdings" pitchFamily="2" charset="2"/>
              </a:rPr>
              <a:t> DN</a:t>
            </a:r>
            <a:endParaRPr lang="en-US" sz="1800" dirty="0"/>
          </a:p>
          <a:p>
            <a:pPr lvl="0"/>
            <a:r>
              <a:rPr lang="en-US" sz="1800" b="1" dirty="0"/>
              <a:t> </a:t>
            </a:r>
            <a:r>
              <a:rPr lang="en-US" sz="1800" b="1" dirty="0" err="1"/>
              <a:t>Tuy</a:t>
            </a:r>
            <a:r>
              <a:rPr lang="en-US" sz="1800" b="1" dirty="0"/>
              <a:t> </a:t>
            </a:r>
            <a:r>
              <a:rPr lang="en-US" sz="1800" b="1" dirty="0" err="1"/>
              <a:t>nhiên</a:t>
            </a:r>
            <a:r>
              <a:rPr lang="en-US" sz="1800" dirty="0"/>
              <a:t>, </a:t>
            </a:r>
            <a:r>
              <a:rPr lang="en-US" sz="1800" dirty="0" err="1"/>
              <a:t>cho</a:t>
            </a:r>
            <a:r>
              <a:rPr lang="en-US" sz="1800" dirty="0"/>
              <a:t> </a:t>
            </a:r>
            <a:r>
              <a:rPr lang="en-US" sz="1800" dirty="0" err="1"/>
              <a:t>đến</a:t>
            </a:r>
            <a:r>
              <a:rPr lang="en-US" sz="1800" dirty="0"/>
              <a:t> nay, </a:t>
            </a:r>
            <a:r>
              <a:rPr lang="en-US" sz="1800" dirty="0" err="1"/>
              <a:t>vẫn</a:t>
            </a:r>
            <a:r>
              <a:rPr lang="en-US" sz="1800" dirty="0"/>
              <a:t> </a:t>
            </a:r>
            <a:r>
              <a:rPr lang="en-US" sz="1800" dirty="0" err="1"/>
              <a:t>còn</a:t>
            </a:r>
            <a:r>
              <a:rPr lang="en-US" sz="1800" dirty="0"/>
              <a:t> </a:t>
            </a:r>
            <a:r>
              <a:rPr lang="en-US" sz="1800" dirty="0" err="1"/>
              <a:t>tồn</a:t>
            </a:r>
            <a:r>
              <a:rPr lang="en-US" sz="1800" dirty="0"/>
              <a:t> </a:t>
            </a:r>
            <a:r>
              <a:rPr lang="en-US" sz="1800" dirty="0" err="1"/>
              <a:t>tại</a:t>
            </a:r>
            <a:r>
              <a:rPr lang="en-US" sz="1800" dirty="0"/>
              <a:t> </a:t>
            </a:r>
            <a:r>
              <a:rPr lang="en-US" sz="1800" dirty="0" err="1"/>
              <a:t>khá</a:t>
            </a:r>
            <a:r>
              <a:rPr lang="en-US" sz="1800" dirty="0"/>
              <a:t> </a:t>
            </a:r>
            <a:r>
              <a:rPr lang="en-US" sz="1800" dirty="0" err="1"/>
              <a:t>nhiều</a:t>
            </a:r>
            <a:r>
              <a:rPr lang="en-US" sz="1800" dirty="0"/>
              <a:t> </a:t>
            </a:r>
            <a:r>
              <a:rPr lang="en-US" sz="1800" dirty="0" err="1"/>
              <a:t>quy</a:t>
            </a:r>
            <a:r>
              <a:rPr lang="en-US" sz="1800" dirty="0"/>
              <a:t> </a:t>
            </a:r>
            <a:r>
              <a:rPr lang="en-US" sz="1800" dirty="0" err="1"/>
              <a:t>định</a:t>
            </a:r>
            <a:r>
              <a:rPr lang="en-US" sz="1800" dirty="0"/>
              <a:t> </a:t>
            </a:r>
            <a:r>
              <a:rPr lang="en-US" sz="1800" dirty="0" err="1"/>
              <a:t>hạn</a:t>
            </a:r>
            <a:r>
              <a:rPr lang="en-US" sz="1800" dirty="0"/>
              <a:t> </a:t>
            </a:r>
            <a:r>
              <a:rPr lang="en-US" sz="1800" dirty="0" err="1"/>
              <a:t>chế</a:t>
            </a:r>
            <a:r>
              <a:rPr lang="en-US" sz="1800" dirty="0"/>
              <a:t> </a:t>
            </a:r>
            <a:r>
              <a:rPr lang="en-US" sz="1800" dirty="0" err="1"/>
              <a:t>cạnh</a:t>
            </a:r>
            <a:r>
              <a:rPr lang="en-US" sz="1800" dirty="0"/>
              <a:t> </a:t>
            </a:r>
            <a:r>
              <a:rPr lang="en-US" sz="1800" dirty="0" err="1"/>
              <a:t>tranh</a:t>
            </a:r>
            <a:r>
              <a:rPr lang="en-US" sz="1800" dirty="0"/>
              <a:t>, </a:t>
            </a:r>
            <a:r>
              <a:rPr lang="en-US" sz="1800" dirty="0" err="1"/>
              <a:t>hạn</a:t>
            </a:r>
            <a:r>
              <a:rPr lang="en-US" sz="1800" dirty="0"/>
              <a:t> </a:t>
            </a:r>
            <a:r>
              <a:rPr lang="en-US" sz="1800" dirty="0" err="1"/>
              <a:t>chế</a:t>
            </a:r>
            <a:r>
              <a:rPr lang="en-US" sz="1800" dirty="0"/>
              <a:t> </a:t>
            </a:r>
            <a:r>
              <a:rPr lang="en-US" sz="1800" dirty="0" err="1"/>
              <a:t>quyền</a:t>
            </a:r>
            <a:r>
              <a:rPr lang="en-US" sz="1800" dirty="0"/>
              <a:t> </a:t>
            </a:r>
            <a:r>
              <a:rPr lang="en-US" sz="1800" dirty="0" err="1"/>
              <a:t>tự</a:t>
            </a:r>
            <a:r>
              <a:rPr lang="en-US" sz="1800" dirty="0"/>
              <a:t> do </a:t>
            </a:r>
            <a:r>
              <a:rPr lang="en-US" sz="1800" dirty="0" err="1"/>
              <a:t>kinh</a:t>
            </a:r>
            <a:r>
              <a:rPr lang="en-US" sz="1800" dirty="0"/>
              <a:t> </a:t>
            </a:r>
            <a:r>
              <a:rPr lang="en-US" sz="1800" dirty="0" err="1"/>
              <a:t>doanh</a:t>
            </a:r>
            <a:r>
              <a:rPr lang="en-US" sz="1800" dirty="0"/>
              <a:t> </a:t>
            </a:r>
            <a:r>
              <a:rPr lang="en-US" sz="1800" dirty="0" err="1"/>
              <a:t>của</a:t>
            </a:r>
            <a:r>
              <a:rPr lang="en-US" sz="1800" dirty="0"/>
              <a:t> </a:t>
            </a:r>
            <a:r>
              <a:rPr lang="en-US" sz="1800" dirty="0" err="1"/>
              <a:t>người</a:t>
            </a:r>
            <a:r>
              <a:rPr lang="en-US" sz="1800" dirty="0"/>
              <a:t> </a:t>
            </a:r>
            <a:r>
              <a:rPr lang="en-US" sz="1800" dirty="0" err="1"/>
              <a:t>dân</a:t>
            </a:r>
            <a:r>
              <a:rPr lang="en-US" sz="1800" dirty="0"/>
              <a:t> </a:t>
            </a:r>
            <a:r>
              <a:rPr lang="en-US" sz="1800" dirty="0" err="1"/>
              <a:t>và</a:t>
            </a:r>
            <a:r>
              <a:rPr lang="en-US" sz="1800" dirty="0"/>
              <a:t> </a:t>
            </a:r>
            <a:r>
              <a:rPr lang="en-US" sz="1800" dirty="0" err="1"/>
              <a:t>doanh</a:t>
            </a:r>
            <a:r>
              <a:rPr lang="en-US" sz="1800" dirty="0"/>
              <a:t> </a:t>
            </a:r>
            <a:r>
              <a:rPr lang="en-US" sz="1800" dirty="0" err="1"/>
              <a:t>nghiệp</a:t>
            </a:r>
            <a:r>
              <a:rPr lang="en-US" sz="1800" dirty="0"/>
              <a:t>.</a:t>
            </a:r>
          </a:p>
          <a:p>
            <a:pPr>
              <a:buNone/>
            </a:pPr>
            <a:r>
              <a:rPr lang="en-US" sz="1800" dirty="0"/>
              <a:t>	-	</a:t>
            </a:r>
            <a:r>
              <a:rPr lang="en-US" sz="1800" dirty="0" err="1"/>
              <a:t>Vẫn</a:t>
            </a:r>
            <a:r>
              <a:rPr lang="en-US" sz="1800" dirty="0"/>
              <a:t> </a:t>
            </a:r>
            <a:r>
              <a:rPr lang="en-US" sz="1800" dirty="0" err="1"/>
              <a:t>còn</a:t>
            </a:r>
            <a:r>
              <a:rPr lang="en-US" sz="1800" dirty="0"/>
              <a:t> </a:t>
            </a:r>
            <a:r>
              <a:rPr lang="en-US" sz="1800" dirty="0" err="1"/>
              <a:t>khá</a:t>
            </a:r>
            <a:r>
              <a:rPr lang="en-US" sz="1800" dirty="0"/>
              <a:t> </a:t>
            </a:r>
            <a:r>
              <a:rPr lang="en-US" sz="1800" dirty="0" err="1"/>
              <a:t>nhiều</a:t>
            </a:r>
            <a:r>
              <a:rPr lang="en-US" sz="1800" dirty="0"/>
              <a:t> </a:t>
            </a:r>
            <a:r>
              <a:rPr lang="en-US" sz="1800" dirty="0" err="1"/>
              <a:t>rào</a:t>
            </a:r>
            <a:r>
              <a:rPr lang="en-US" sz="1800" dirty="0"/>
              <a:t> </a:t>
            </a:r>
            <a:r>
              <a:rPr lang="en-US" sz="1800" dirty="0" err="1"/>
              <a:t>cản</a:t>
            </a:r>
            <a:r>
              <a:rPr lang="en-US" sz="1800" dirty="0"/>
              <a:t> </a:t>
            </a:r>
            <a:r>
              <a:rPr lang="en-US" sz="1800" dirty="0" err="1"/>
              <a:t>hạn</a:t>
            </a:r>
            <a:r>
              <a:rPr lang="en-US" sz="1800" dirty="0"/>
              <a:t> </a:t>
            </a:r>
            <a:r>
              <a:rPr lang="en-US" sz="1800" dirty="0" err="1"/>
              <a:t>chê</a:t>
            </a:r>
            <a:r>
              <a:rPr lang="en-US" sz="1800" dirty="0"/>
              <a:t>́ </a:t>
            </a:r>
            <a:r>
              <a:rPr lang="en-US" sz="1800" dirty="0" err="1"/>
              <a:t>gia</a:t>
            </a:r>
            <a:r>
              <a:rPr lang="en-US" sz="1800" dirty="0"/>
              <a:t> </a:t>
            </a:r>
            <a:r>
              <a:rPr lang="en-US" sz="1800" dirty="0" err="1"/>
              <a:t>nhập</a:t>
            </a:r>
            <a:r>
              <a:rPr lang="en-US" sz="1800" dirty="0"/>
              <a:t> </a:t>
            </a:r>
            <a:r>
              <a:rPr lang="en-US" sz="1800" dirty="0" err="1"/>
              <a:t>thi</a:t>
            </a:r>
            <a:r>
              <a:rPr lang="en-US" sz="1800" dirty="0"/>
              <a:t>̣ </a:t>
            </a:r>
            <a:r>
              <a:rPr lang="en-US" sz="1800" dirty="0" err="1"/>
              <a:t>trường</a:t>
            </a:r>
            <a:r>
              <a:rPr lang="en-US" sz="1800" dirty="0"/>
              <a:t> </a:t>
            </a:r>
            <a:r>
              <a:rPr lang="en-US" sz="1800" dirty="0" err="1"/>
              <a:t>của</a:t>
            </a:r>
            <a:r>
              <a:rPr lang="en-US" sz="1800" dirty="0"/>
              <a:t> </a:t>
            </a:r>
            <a:r>
              <a:rPr lang="en-US" sz="1800" dirty="0" err="1"/>
              <a:t>người</a:t>
            </a:r>
            <a:r>
              <a:rPr lang="en-US" sz="1800" dirty="0"/>
              <a:t> </a:t>
            </a:r>
            <a:r>
              <a:rPr lang="en-US" sz="1800" dirty="0" err="1"/>
              <a:t>dân</a:t>
            </a:r>
            <a:r>
              <a:rPr lang="en-US" sz="1800" dirty="0"/>
              <a:t> </a:t>
            </a:r>
            <a:r>
              <a:rPr lang="en-US" sz="1800" dirty="0" err="1"/>
              <a:t>va</a:t>
            </a:r>
            <a:r>
              <a:rPr lang="en-US" sz="1800" dirty="0"/>
              <a:t>̀ </a:t>
            </a:r>
            <a:r>
              <a:rPr lang="en-US" sz="1800" dirty="0" err="1"/>
              <a:t>doanh</a:t>
            </a:r>
            <a:r>
              <a:rPr lang="en-US" sz="1800" dirty="0"/>
              <a:t> </a:t>
            </a:r>
            <a:r>
              <a:rPr lang="en-US" sz="1800" dirty="0" err="1"/>
              <a:t>nghiệp</a:t>
            </a:r>
            <a:r>
              <a:rPr lang="en-US" sz="1800" dirty="0"/>
              <a:t>.</a:t>
            </a:r>
          </a:p>
          <a:p>
            <a:pPr>
              <a:buNone/>
            </a:pPr>
            <a:r>
              <a:rPr lang="en-US" sz="1800" dirty="0"/>
              <a:t>	-	</a:t>
            </a:r>
            <a:r>
              <a:rPr lang="en-US" sz="1800" dirty="0" err="1"/>
              <a:t>Tiếp</a:t>
            </a:r>
            <a:r>
              <a:rPr lang="en-US" sz="1800" dirty="0"/>
              <a:t> </a:t>
            </a:r>
            <a:r>
              <a:rPr lang="en-US" sz="1800" dirty="0" err="1"/>
              <a:t>cận</a:t>
            </a:r>
            <a:r>
              <a:rPr lang="en-US" sz="1800" dirty="0"/>
              <a:t> </a:t>
            </a:r>
            <a:r>
              <a:rPr lang="en-US" sz="1800" dirty="0" err="1"/>
              <a:t>đất</a:t>
            </a:r>
            <a:r>
              <a:rPr lang="en-US" sz="1800" dirty="0"/>
              <a:t> </a:t>
            </a:r>
            <a:r>
              <a:rPr lang="en-US" sz="1800" dirty="0" err="1"/>
              <a:t>đai</a:t>
            </a:r>
            <a:r>
              <a:rPr lang="en-US" sz="1800" dirty="0"/>
              <a:t>  </a:t>
            </a:r>
            <a:r>
              <a:rPr lang="en-US" sz="1800" dirty="0" err="1"/>
              <a:t>trong</a:t>
            </a:r>
            <a:r>
              <a:rPr lang="en-US" sz="1800" dirty="0"/>
              <a:t> </a:t>
            </a:r>
            <a:r>
              <a:rPr lang="en-US" sz="1800" dirty="0" err="1"/>
              <a:t>thực</a:t>
            </a:r>
            <a:r>
              <a:rPr lang="en-US" sz="1800" dirty="0"/>
              <a:t> </a:t>
            </a:r>
            <a:r>
              <a:rPr lang="en-US" sz="1800" dirty="0" err="1"/>
              <a:t>tế</a:t>
            </a:r>
            <a:r>
              <a:rPr lang="en-US" sz="1800" dirty="0"/>
              <a:t> </a:t>
            </a:r>
            <a:r>
              <a:rPr lang="en-US" sz="1800" dirty="0" err="1"/>
              <a:t>sau</a:t>
            </a:r>
            <a:r>
              <a:rPr lang="en-US" sz="1800" dirty="0"/>
              <a:t> </a:t>
            </a:r>
            <a:r>
              <a:rPr lang="en-US" sz="1800" dirty="0" err="1"/>
              <a:t>Luật</a:t>
            </a:r>
            <a:r>
              <a:rPr lang="en-US" sz="1800" dirty="0"/>
              <a:t> </a:t>
            </a:r>
            <a:r>
              <a:rPr lang="en-US" sz="1800" dirty="0" err="1"/>
              <a:t>Đất</a:t>
            </a:r>
            <a:r>
              <a:rPr lang="en-US" sz="1800" dirty="0"/>
              <a:t> </a:t>
            </a:r>
            <a:r>
              <a:rPr lang="en-US" sz="1800" dirty="0" err="1"/>
              <a:t>đai</a:t>
            </a:r>
            <a:r>
              <a:rPr lang="en-US" sz="1800" dirty="0"/>
              <a:t> 2013 </a:t>
            </a:r>
          </a:p>
          <a:p>
            <a:pPr>
              <a:buNone/>
            </a:pPr>
            <a:r>
              <a:rPr lang="en-US" sz="1800" dirty="0"/>
              <a:t>	-	</a:t>
            </a:r>
            <a:r>
              <a:rPr lang="en-US" sz="1800" dirty="0" err="1"/>
              <a:t>Sư</a:t>
            </a:r>
            <a:r>
              <a:rPr lang="en-US" sz="1800" dirty="0"/>
              <a:t>̣ “</a:t>
            </a:r>
            <a:r>
              <a:rPr lang="en-US" sz="1800" dirty="0" err="1"/>
              <a:t>biến</a:t>
            </a:r>
            <a:r>
              <a:rPr lang="en-US" sz="1800" dirty="0"/>
              <a:t> </a:t>
            </a:r>
            <a:r>
              <a:rPr lang="en-US" sz="1800" dirty="0" err="1"/>
              <a:t>tướng</a:t>
            </a:r>
            <a:r>
              <a:rPr lang="en-US" sz="1800" dirty="0"/>
              <a:t>” </a:t>
            </a:r>
            <a:r>
              <a:rPr lang="en-US" sz="1800" dirty="0" err="1"/>
              <a:t>của</a:t>
            </a:r>
            <a:r>
              <a:rPr lang="en-US" sz="1800" dirty="0"/>
              <a:t> </a:t>
            </a:r>
            <a:r>
              <a:rPr lang="en-US" sz="1800" dirty="0" err="1"/>
              <a:t>điều</a:t>
            </a:r>
            <a:r>
              <a:rPr lang="en-US" sz="1800" dirty="0"/>
              <a:t> </a:t>
            </a:r>
            <a:r>
              <a:rPr lang="en-US" sz="1800" dirty="0" err="1"/>
              <a:t>kiện</a:t>
            </a:r>
            <a:r>
              <a:rPr lang="en-US" sz="1800" dirty="0"/>
              <a:t> </a:t>
            </a:r>
            <a:r>
              <a:rPr lang="en-US" sz="1800" dirty="0" err="1"/>
              <a:t>kinh</a:t>
            </a:r>
            <a:r>
              <a:rPr lang="en-US" sz="1800" dirty="0"/>
              <a:t> </a:t>
            </a:r>
            <a:r>
              <a:rPr lang="en-US" sz="1800" dirty="0" err="1"/>
              <a:t>doanh</a:t>
            </a:r>
            <a:r>
              <a:rPr lang="en-US" sz="1800" dirty="0"/>
              <a:t> </a:t>
            </a:r>
            <a:r>
              <a:rPr lang="en-US" sz="1800" dirty="0" err="1"/>
              <a:t>dưới</a:t>
            </a:r>
            <a:r>
              <a:rPr lang="en-US" sz="1800" dirty="0"/>
              <a:t> </a:t>
            </a:r>
            <a:r>
              <a:rPr lang="en-US" sz="1800" dirty="0" err="1"/>
              <a:t>các</a:t>
            </a:r>
            <a:r>
              <a:rPr lang="en-US" sz="1800" dirty="0"/>
              <a:t> </a:t>
            </a:r>
            <a:r>
              <a:rPr lang="en-US" sz="1800" dirty="0" err="1"/>
              <a:t>hình</a:t>
            </a:r>
            <a:r>
              <a:rPr lang="en-US" sz="1800" dirty="0"/>
              <a:t> </a:t>
            </a:r>
            <a:r>
              <a:rPr lang="en-US" sz="1800" dirty="0" err="1"/>
              <a:t>thức</a:t>
            </a:r>
            <a:r>
              <a:rPr lang="en-US" sz="1800" dirty="0"/>
              <a:t> </a:t>
            </a:r>
            <a:r>
              <a:rPr lang="en-US" sz="1800" dirty="0" err="1"/>
              <a:t>khác</a:t>
            </a:r>
            <a:r>
              <a:rPr lang="en-US" sz="1800" dirty="0"/>
              <a:t> </a:t>
            </a:r>
            <a:r>
              <a:rPr lang="en-US" sz="1800" dirty="0" err="1"/>
              <a:t>vê</a:t>
            </a:r>
            <a:r>
              <a:rPr lang="en-US" sz="1800" dirty="0"/>
              <a:t>̀ </a:t>
            </a:r>
            <a:r>
              <a:rPr lang="en-US" sz="1800" dirty="0" err="1"/>
              <a:t>thu</a:t>
            </a:r>
            <a:r>
              <a:rPr lang="en-US" sz="1800" dirty="0"/>
              <a:t>̉ </a:t>
            </a:r>
            <a:r>
              <a:rPr lang="en-US" sz="1800" dirty="0" err="1"/>
              <a:t>tục</a:t>
            </a:r>
            <a:r>
              <a:rPr lang="en-US" sz="1800" dirty="0"/>
              <a:t>, </a:t>
            </a:r>
            <a:r>
              <a:rPr lang="en-US" sz="1800" dirty="0" err="1"/>
              <a:t>quy</a:t>
            </a:r>
            <a:r>
              <a:rPr lang="en-US" sz="1800" dirty="0"/>
              <a:t> </a:t>
            </a:r>
            <a:r>
              <a:rPr lang="en-US" sz="1800" dirty="0" err="1"/>
              <a:t>trình</a:t>
            </a:r>
            <a:r>
              <a:rPr lang="en-US" sz="1800" dirty="0"/>
              <a:t> mà </a:t>
            </a:r>
            <a:r>
              <a:rPr lang="en-US" sz="1800" dirty="0" err="1"/>
              <a:t>một</a:t>
            </a:r>
            <a:r>
              <a:rPr lang="en-US" sz="1800" dirty="0"/>
              <a:t> </a:t>
            </a:r>
            <a:r>
              <a:rPr lang="en-US" sz="1800" dirty="0" err="1"/>
              <a:t>sô</a:t>
            </a:r>
            <a:r>
              <a:rPr lang="en-US" sz="1800" dirty="0"/>
              <a:t>́ </a:t>
            </a:r>
            <a:r>
              <a:rPr lang="en-US" sz="1800" dirty="0" err="1"/>
              <a:t>chu</a:t>
            </a:r>
            <a:r>
              <a:rPr lang="en-US" sz="1800" dirty="0"/>
              <a:t>̉ </a:t>
            </a:r>
            <a:r>
              <a:rPr lang="en-US" sz="1800" dirty="0" err="1"/>
              <a:t>thê</a:t>
            </a:r>
            <a:r>
              <a:rPr lang="en-US" sz="1800" dirty="0"/>
              <a:t>̉ </a:t>
            </a:r>
            <a:r>
              <a:rPr lang="en-US" sz="1800" dirty="0" err="1"/>
              <a:t>không</a:t>
            </a:r>
            <a:r>
              <a:rPr lang="en-US" sz="1800" dirty="0"/>
              <a:t> </a:t>
            </a:r>
            <a:r>
              <a:rPr lang="en-US" sz="1800" dirty="0" err="1"/>
              <a:t>thê</a:t>
            </a:r>
            <a:r>
              <a:rPr lang="en-US" sz="1800" dirty="0"/>
              <a:t>̉ </a:t>
            </a:r>
            <a:r>
              <a:rPr lang="en-US" sz="1800" dirty="0" err="1"/>
              <a:t>đáp</a:t>
            </a:r>
            <a:r>
              <a:rPr lang="en-US" sz="1800" dirty="0"/>
              <a:t> </a:t>
            </a:r>
            <a:r>
              <a:rPr lang="en-US" sz="1800" dirty="0" err="1"/>
              <a:t>ứng</a:t>
            </a:r>
            <a:endParaRPr lang="en-US" sz="1800" dirty="0"/>
          </a:p>
          <a:p>
            <a:pPr>
              <a:buFontTx/>
              <a:buNone/>
            </a:pP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8794" y="274638"/>
            <a:ext cx="6758006" cy="725470"/>
          </a:xfrm>
        </p:spPr>
        <p:txBody>
          <a:bodyPr/>
          <a:lstStyle/>
          <a:p>
            <a:r>
              <a:rPr lang="en-US" sz="2800" b="1" dirty="0"/>
              <a:t> I.	</a:t>
            </a:r>
            <a:r>
              <a:rPr lang="en-US" sz="2800" b="1" dirty="0" err="1"/>
              <a:t>Phần</a:t>
            </a:r>
            <a:r>
              <a:rPr lang="en-US" sz="2800" b="1" dirty="0"/>
              <a:t> </a:t>
            </a:r>
            <a:r>
              <a:rPr lang="en-US" sz="2800" b="1" dirty="0" err="1"/>
              <a:t>khởi</a:t>
            </a:r>
            <a:r>
              <a:rPr lang="en-US" sz="2800" b="1" dirty="0"/>
              <a:t> </a:t>
            </a:r>
            <a:r>
              <a:rPr lang="en-US" sz="2800" b="1" dirty="0" err="1"/>
              <a:t>động</a:t>
            </a:r>
            <a:r>
              <a:rPr lang="en-US" sz="2800" b="1" dirty="0"/>
              <a:t> (Warm up)</a:t>
            </a:r>
            <a:br>
              <a:rPr lang="en-US" sz="2800" b="1" dirty="0"/>
            </a:br>
            <a:r>
              <a:rPr lang="en-US" sz="2800" b="1" u="sng" dirty="0"/>
              <a:t> </a:t>
            </a:r>
            <a:r>
              <a:rPr lang="en-US" sz="2400" b="1" i="1" u="sng" dirty="0" err="1"/>
              <a:t>Vì</a:t>
            </a:r>
            <a:r>
              <a:rPr lang="en-US" sz="2400" b="1" i="1" u="sng" dirty="0"/>
              <a:t> </a:t>
            </a:r>
            <a:r>
              <a:rPr lang="en-US" sz="2400" b="1" i="1" u="sng" dirty="0" err="1"/>
              <a:t>sao</a:t>
            </a:r>
            <a:r>
              <a:rPr lang="en-US" sz="2400" b="1" i="1" u="sng" dirty="0"/>
              <a:t> </a:t>
            </a:r>
            <a:r>
              <a:rPr lang="en-US" sz="2400" b="1" i="1" u="sng" dirty="0" err="1"/>
              <a:t>cần</a:t>
            </a:r>
            <a:r>
              <a:rPr lang="en-US" sz="2400" b="1" i="1" u="sng" dirty="0"/>
              <a:t> </a:t>
            </a:r>
            <a:r>
              <a:rPr lang="en-US" sz="2400" b="1" i="1" u="sng" dirty="0" err="1"/>
              <a:t>có</a:t>
            </a:r>
            <a:r>
              <a:rPr lang="en-US" sz="2400" b="1" i="1" u="sng" dirty="0"/>
              <a:t> </a:t>
            </a:r>
            <a:r>
              <a:rPr lang="en-US" sz="2400" b="1" i="1" u="sng" dirty="0" err="1"/>
              <a:t>phần</a:t>
            </a:r>
            <a:r>
              <a:rPr lang="en-US" sz="2400" b="1" i="1" u="sng" dirty="0"/>
              <a:t> </a:t>
            </a:r>
            <a:r>
              <a:rPr lang="en-US" sz="2400" b="1" i="1" u="sng" dirty="0" err="1"/>
              <a:t>Khởi</a:t>
            </a:r>
            <a:r>
              <a:rPr lang="en-US" sz="2400" b="1" i="1" u="sng" dirty="0"/>
              <a:t> </a:t>
            </a:r>
            <a:r>
              <a:rPr lang="en-US" sz="2400" b="1" i="1" u="sng" dirty="0" err="1"/>
              <a:t>động</a:t>
            </a:r>
            <a:r>
              <a:rPr lang="en-US" sz="2400" b="1" i="1" u="sng" dirty="0"/>
              <a:t> ? </a:t>
            </a:r>
            <a:endParaRPr lang="en-US" sz="2400" i="1" dirty="0"/>
          </a:p>
        </p:txBody>
      </p:sp>
      <p:sp>
        <p:nvSpPr>
          <p:cNvPr id="3" name="Content Placeholder 2"/>
          <p:cNvSpPr>
            <a:spLocks noGrp="1"/>
          </p:cNvSpPr>
          <p:nvPr>
            <p:ph idx="1"/>
          </p:nvPr>
        </p:nvSpPr>
        <p:spPr>
          <a:xfrm>
            <a:off x="1785918" y="1371600"/>
            <a:ext cx="7358082" cy="5486400"/>
          </a:xfrm>
        </p:spPr>
        <p:txBody>
          <a:bodyPr/>
          <a:lstStyle/>
          <a:p>
            <a:pPr lvl="0">
              <a:buNone/>
            </a:pPr>
            <a:r>
              <a:rPr lang="en-US" sz="1800" b="1" u="sng" dirty="0" err="1" smtClean="0"/>
              <a:t>Đặt</a:t>
            </a:r>
            <a:r>
              <a:rPr lang="en-US" sz="1800" b="1" u="sng" dirty="0" smtClean="0"/>
              <a:t> </a:t>
            </a:r>
            <a:r>
              <a:rPr lang="en-US" sz="1800" b="1" u="sng" dirty="0" err="1" smtClean="0"/>
              <a:t>vấn</a:t>
            </a:r>
            <a:r>
              <a:rPr lang="en-US" sz="1800" b="1" u="sng" dirty="0" smtClean="0"/>
              <a:t> </a:t>
            </a:r>
            <a:r>
              <a:rPr lang="en-US" sz="1800" b="1" u="sng" dirty="0" err="1" smtClean="0"/>
              <a:t>đề</a:t>
            </a:r>
            <a:r>
              <a:rPr lang="en-US" sz="1800" b="1" u="sng" dirty="0" smtClean="0"/>
              <a:t>:</a:t>
            </a:r>
            <a:endParaRPr lang="en-US" sz="1800" dirty="0" smtClean="0"/>
          </a:p>
          <a:p>
            <a:pPr lvl="0"/>
            <a:r>
              <a:rPr lang="en-US" sz="1800" dirty="0" err="1" smtClean="0"/>
              <a:t>Vai</a:t>
            </a:r>
            <a:r>
              <a:rPr lang="en-US" sz="1800" dirty="0" smtClean="0"/>
              <a:t> </a:t>
            </a:r>
            <a:r>
              <a:rPr lang="en-US" sz="1800" dirty="0" err="1" smtClean="0"/>
              <a:t>trò</a:t>
            </a:r>
            <a:r>
              <a:rPr lang="en-US" sz="1800" dirty="0" smtClean="0"/>
              <a:t> </a:t>
            </a:r>
            <a:r>
              <a:rPr lang="en-US" sz="1800" dirty="0" err="1" smtClean="0"/>
              <a:t>điều</a:t>
            </a:r>
            <a:r>
              <a:rPr lang="en-US" sz="1800" dirty="0" smtClean="0"/>
              <a:t> </a:t>
            </a:r>
            <a:r>
              <a:rPr lang="en-US" sz="1800" dirty="0" err="1" smtClean="0"/>
              <a:t>tiết</a:t>
            </a:r>
            <a:r>
              <a:rPr lang="en-US" sz="1800" dirty="0" smtClean="0"/>
              <a:t> </a:t>
            </a:r>
            <a:r>
              <a:rPr lang="en-US" sz="1800" dirty="0" err="1" smtClean="0"/>
              <a:t>của</a:t>
            </a:r>
            <a:r>
              <a:rPr lang="en-US" sz="1800" dirty="0" smtClean="0"/>
              <a:t> </a:t>
            </a:r>
            <a:r>
              <a:rPr lang="en-US" sz="1800" dirty="0" err="1" smtClean="0"/>
              <a:t>Nhà</a:t>
            </a:r>
            <a:r>
              <a:rPr lang="en-US" sz="1800" dirty="0" smtClean="0"/>
              <a:t> </a:t>
            </a:r>
            <a:r>
              <a:rPr lang="en-US" sz="1800" dirty="0" err="1" smtClean="0"/>
              <a:t>nước</a:t>
            </a:r>
            <a:r>
              <a:rPr lang="en-US" sz="1800" dirty="0" smtClean="0"/>
              <a:t> </a:t>
            </a:r>
            <a:r>
              <a:rPr lang="en-US" sz="1800" dirty="0" err="1" smtClean="0"/>
              <a:t>đối</a:t>
            </a:r>
            <a:r>
              <a:rPr lang="en-US" sz="1800" dirty="0" smtClean="0"/>
              <a:t> </a:t>
            </a:r>
            <a:r>
              <a:rPr lang="en-US" sz="1800" dirty="0" err="1" smtClean="0"/>
              <a:t>với</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Đã</a:t>
            </a:r>
            <a:r>
              <a:rPr lang="en-US" sz="1800" dirty="0" smtClean="0"/>
              <a:t> </a:t>
            </a:r>
            <a:r>
              <a:rPr lang="en-US" sz="1800" dirty="0" err="1" smtClean="0"/>
              <a:t>được</a:t>
            </a:r>
            <a:r>
              <a:rPr lang="en-US" sz="1800" dirty="0" smtClean="0"/>
              <a:t> </a:t>
            </a:r>
            <a:r>
              <a:rPr lang="en-US" sz="1800" dirty="0" err="1" smtClean="0"/>
              <a:t>thừa</a:t>
            </a:r>
            <a:r>
              <a:rPr lang="en-US" sz="1800" dirty="0" smtClean="0"/>
              <a:t> </a:t>
            </a:r>
            <a:r>
              <a:rPr lang="en-US" sz="1800" dirty="0" err="1" smtClean="0"/>
              <a:t>nhận</a:t>
            </a:r>
            <a:r>
              <a:rPr lang="en-US" sz="1800" dirty="0" smtClean="0"/>
              <a:t> </a:t>
            </a:r>
            <a:r>
              <a:rPr lang="en-US" sz="1800" dirty="0" err="1" smtClean="0"/>
              <a:t>rộng</a:t>
            </a:r>
            <a:r>
              <a:rPr lang="en-US" sz="1800" dirty="0" smtClean="0"/>
              <a:t> </a:t>
            </a:r>
            <a:r>
              <a:rPr lang="en-US" sz="1800" dirty="0" err="1" smtClean="0"/>
              <a:t>rãi</a:t>
            </a:r>
            <a:r>
              <a:rPr lang="en-US" sz="1800" dirty="0" smtClean="0"/>
              <a:t> </a:t>
            </a:r>
            <a:r>
              <a:rPr lang="en-US" sz="1800" dirty="0" smtClean="0">
                <a:sym typeface="Wingdings" pitchFamily="2" charset="2"/>
              </a:rPr>
              <a:t>&gt; </a:t>
            </a:r>
            <a:r>
              <a:rPr lang="en-US" sz="1800" dirty="0" err="1" smtClean="0">
                <a:sym typeface="Wingdings" pitchFamily="2" charset="2"/>
              </a:rPr>
              <a:t>S</a:t>
            </a:r>
            <a:r>
              <a:rPr lang="en-US" sz="1800" dirty="0" err="1" smtClean="0"/>
              <a:t>ự</a:t>
            </a:r>
            <a:r>
              <a:rPr lang="en-US" sz="1800" dirty="0" smtClean="0"/>
              <a:t> </a:t>
            </a:r>
            <a:r>
              <a:rPr lang="en-US" sz="1800" dirty="0" err="1" smtClean="0"/>
              <a:t>hỗ</a:t>
            </a:r>
            <a:r>
              <a:rPr lang="en-US" sz="1800" dirty="0" smtClean="0"/>
              <a:t> </a:t>
            </a:r>
            <a:r>
              <a:rPr lang="en-US" sz="1800" dirty="0" err="1" smtClean="0"/>
              <a:t>trợ</a:t>
            </a:r>
            <a:r>
              <a:rPr lang="en-US" sz="1800" dirty="0" smtClean="0"/>
              <a:t> </a:t>
            </a:r>
            <a:r>
              <a:rPr lang="en-US" sz="1800" dirty="0" err="1" smtClean="0"/>
              <a:t>từ</a:t>
            </a:r>
            <a:r>
              <a:rPr lang="en-US" sz="1800" dirty="0" smtClean="0"/>
              <a:t> </a:t>
            </a:r>
            <a:r>
              <a:rPr lang="en-US" sz="1800" dirty="0" err="1" smtClean="0"/>
              <a:t>phía</a:t>
            </a:r>
            <a:r>
              <a:rPr lang="en-US" sz="1800" dirty="0" smtClean="0"/>
              <a:t> </a:t>
            </a:r>
            <a:r>
              <a:rPr lang="en-US" sz="1800" dirty="0" err="1" smtClean="0"/>
              <a:t>công</a:t>
            </a:r>
            <a:r>
              <a:rPr lang="en-US" sz="1800" dirty="0" smtClean="0"/>
              <a:t> </a:t>
            </a:r>
            <a:r>
              <a:rPr lang="en-US" sz="1800" dirty="0" err="1" smtClean="0"/>
              <a:t>quyền</a:t>
            </a:r>
            <a:r>
              <a:rPr lang="en-US" sz="1800" dirty="0" smtClean="0"/>
              <a:t> </a:t>
            </a:r>
            <a:r>
              <a:rPr lang="en-US" sz="1800" dirty="0" err="1" smtClean="0"/>
              <a:t>cho</a:t>
            </a:r>
            <a:r>
              <a:rPr lang="en-US" sz="1800" dirty="0" smtClean="0"/>
              <a:t> </a:t>
            </a:r>
            <a:r>
              <a:rPr lang="en-US" sz="1800" i="1" dirty="0" err="1" smtClean="0"/>
              <a:t>bàn</a:t>
            </a:r>
            <a:r>
              <a:rPr lang="en-US" sz="1800" i="1" dirty="0" smtClean="0"/>
              <a:t> </a:t>
            </a:r>
            <a:r>
              <a:rPr lang="en-US" sz="1800" i="1" dirty="0" err="1" smtClean="0"/>
              <a:t>tay</a:t>
            </a:r>
            <a:r>
              <a:rPr lang="en-US" sz="1800" i="1" dirty="0" smtClean="0"/>
              <a:t> </a:t>
            </a:r>
            <a:r>
              <a:rPr lang="en-US" sz="1800" i="1" dirty="0" err="1" smtClean="0"/>
              <a:t>vô</a:t>
            </a:r>
            <a:r>
              <a:rPr lang="en-US" sz="1800" i="1" dirty="0" smtClean="0"/>
              <a:t> </a:t>
            </a:r>
            <a:r>
              <a:rPr lang="en-US" sz="1800" i="1" dirty="0" err="1" smtClean="0"/>
              <a:t>hình</a:t>
            </a:r>
            <a:r>
              <a:rPr lang="en-US" sz="1800" dirty="0" smtClean="0"/>
              <a:t> </a:t>
            </a:r>
            <a:r>
              <a:rPr lang="en-US" sz="1800" dirty="0" err="1" smtClean="0"/>
              <a:t>của</a:t>
            </a:r>
            <a:r>
              <a:rPr lang="en-US" sz="1800" dirty="0" smtClean="0"/>
              <a:t> </a:t>
            </a:r>
            <a:r>
              <a:rPr lang="en-US" sz="1800" dirty="0" err="1" smtClean="0"/>
              <a:t>thị</a:t>
            </a:r>
            <a:r>
              <a:rPr lang="en-US" sz="1800" dirty="0" smtClean="0"/>
              <a:t> </a:t>
            </a:r>
            <a:r>
              <a:rPr lang="en-US" sz="1800" dirty="0" err="1" smtClean="0"/>
              <a:t>trường</a:t>
            </a:r>
            <a:endParaRPr lang="en-US" sz="1800" dirty="0" smtClean="0"/>
          </a:p>
          <a:p>
            <a:pPr lvl="0"/>
            <a:r>
              <a:rPr lang="en-US" sz="1800" dirty="0" err="1" smtClean="0"/>
              <a:t>Cần</a:t>
            </a:r>
            <a:r>
              <a:rPr lang="en-US" sz="1800" dirty="0" smtClean="0"/>
              <a:t> </a:t>
            </a:r>
            <a:r>
              <a:rPr lang="en-US" sz="1800" dirty="0" err="1" smtClean="0"/>
              <a:t>cân</a:t>
            </a:r>
            <a:r>
              <a:rPr lang="en-US" sz="1800" dirty="0" smtClean="0"/>
              <a:t> </a:t>
            </a:r>
            <a:r>
              <a:rPr lang="en-US" sz="1800" dirty="0" err="1" smtClean="0"/>
              <a:t>nhắc</a:t>
            </a:r>
            <a:r>
              <a:rPr lang="en-US" sz="1800" dirty="0" smtClean="0"/>
              <a:t> </a:t>
            </a:r>
            <a:r>
              <a:rPr lang="en-US" sz="1800" dirty="0" err="1" smtClean="0"/>
              <a:t>mức</a:t>
            </a:r>
            <a:r>
              <a:rPr lang="en-US" sz="1800" dirty="0" smtClean="0"/>
              <a:t> </a:t>
            </a:r>
            <a:r>
              <a:rPr lang="en-US" sz="1800" dirty="0" err="1" smtClean="0"/>
              <a:t>độ</a:t>
            </a:r>
            <a:r>
              <a:rPr lang="en-US" sz="1800" dirty="0" smtClean="0"/>
              <a:t> can </a:t>
            </a:r>
            <a:r>
              <a:rPr lang="en-US" sz="1800" dirty="0" err="1" smtClean="0"/>
              <a:t>thiệp</a:t>
            </a:r>
            <a:r>
              <a:rPr lang="en-US" sz="1800" dirty="0" smtClean="0"/>
              <a:t> </a:t>
            </a:r>
            <a:r>
              <a:rPr lang="en-US" sz="1800" dirty="0" err="1" smtClean="0"/>
              <a:t>của</a:t>
            </a:r>
            <a:r>
              <a:rPr lang="en-US" sz="1800" dirty="0" smtClean="0"/>
              <a:t> </a:t>
            </a:r>
            <a:r>
              <a:rPr lang="en-US" sz="1800" dirty="0" err="1" smtClean="0"/>
              <a:t>công</a:t>
            </a:r>
            <a:r>
              <a:rPr lang="en-US" sz="1800" dirty="0" smtClean="0"/>
              <a:t> </a:t>
            </a:r>
            <a:r>
              <a:rPr lang="en-US" sz="1800" dirty="0" err="1" smtClean="0"/>
              <a:t>quyền</a:t>
            </a:r>
            <a:r>
              <a:rPr lang="en-US" sz="1800" dirty="0" smtClean="0"/>
              <a:t> </a:t>
            </a:r>
            <a:r>
              <a:rPr lang="en-US" sz="1800" dirty="0" err="1" smtClean="0"/>
              <a:t>đối</a:t>
            </a:r>
            <a:r>
              <a:rPr lang="en-US" sz="1800" dirty="0" smtClean="0"/>
              <a:t> </a:t>
            </a:r>
            <a:r>
              <a:rPr lang="en-US" sz="1800" dirty="0" err="1" smtClean="0"/>
              <a:t>với</a:t>
            </a:r>
            <a:r>
              <a:rPr lang="en-US" sz="1800" dirty="0" smtClean="0"/>
              <a:t> </a:t>
            </a:r>
            <a:r>
              <a:rPr lang="en-US" sz="1800" dirty="0" err="1" smtClean="0"/>
              <a:t>thị</a:t>
            </a:r>
            <a:r>
              <a:rPr lang="en-US" sz="1800" dirty="0" smtClean="0"/>
              <a:t> </a:t>
            </a:r>
            <a:r>
              <a:rPr lang="en-US" sz="1800" dirty="0" err="1" smtClean="0"/>
              <a:t>trường</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Sự</a:t>
            </a:r>
            <a:r>
              <a:rPr lang="en-US" sz="1800" dirty="0" smtClean="0"/>
              <a:t> can </a:t>
            </a:r>
            <a:r>
              <a:rPr lang="en-US" sz="1800" dirty="0" err="1" smtClean="0"/>
              <a:t>thiệp</a:t>
            </a:r>
            <a:r>
              <a:rPr lang="en-US" sz="1800" dirty="0" smtClean="0"/>
              <a:t> </a:t>
            </a:r>
            <a:r>
              <a:rPr lang="en-US" sz="1800" dirty="0" err="1" smtClean="0"/>
              <a:t>của</a:t>
            </a:r>
            <a:r>
              <a:rPr lang="en-US" sz="1800" dirty="0" smtClean="0"/>
              <a:t> </a:t>
            </a:r>
            <a:r>
              <a:rPr lang="en-US" sz="1800" dirty="0" err="1" smtClean="0"/>
              <a:t>Nhà</a:t>
            </a:r>
            <a:r>
              <a:rPr lang="en-US" sz="1800" dirty="0" smtClean="0"/>
              <a:t> </a:t>
            </a:r>
            <a:r>
              <a:rPr lang="en-US" sz="1800" dirty="0" err="1" smtClean="0"/>
              <a:t>nước</a:t>
            </a:r>
            <a:r>
              <a:rPr lang="en-US" sz="1800" dirty="0" smtClean="0"/>
              <a:t> </a:t>
            </a:r>
            <a:r>
              <a:rPr lang="en-US" sz="1800" dirty="0" err="1" smtClean="0"/>
              <a:t>luôn</a:t>
            </a:r>
            <a:r>
              <a:rPr lang="en-US" sz="1800" dirty="0" smtClean="0"/>
              <a:t> </a:t>
            </a:r>
            <a:r>
              <a:rPr lang="en-US" sz="1800" dirty="0" err="1" smtClean="0"/>
              <a:t>phải</a:t>
            </a:r>
            <a:r>
              <a:rPr lang="en-US" sz="1800" dirty="0" smtClean="0"/>
              <a:t> </a:t>
            </a:r>
            <a:r>
              <a:rPr lang="en-US" sz="1800" dirty="0" err="1" smtClean="0"/>
              <a:t>tôn</a:t>
            </a:r>
            <a:r>
              <a:rPr lang="en-US" sz="1800" dirty="0" smtClean="0"/>
              <a:t> </a:t>
            </a:r>
            <a:r>
              <a:rPr lang="en-US" sz="1800" dirty="0" err="1" smtClean="0"/>
              <a:t>trọng</a:t>
            </a:r>
            <a:r>
              <a:rPr lang="en-US" sz="1800" dirty="0" smtClean="0"/>
              <a:t> </a:t>
            </a:r>
            <a:r>
              <a:rPr lang="en-US" sz="1800" dirty="0" err="1" smtClean="0"/>
              <a:t>các</a:t>
            </a:r>
            <a:r>
              <a:rPr lang="en-US" sz="1800" dirty="0" smtClean="0"/>
              <a:t> </a:t>
            </a:r>
            <a:r>
              <a:rPr lang="en-US" sz="1800" dirty="0" err="1" smtClean="0"/>
              <a:t>quy</a:t>
            </a:r>
            <a:r>
              <a:rPr lang="en-US" sz="1800" dirty="0" smtClean="0"/>
              <a:t> </a:t>
            </a:r>
            <a:r>
              <a:rPr lang="en-US" sz="1800" dirty="0" err="1" smtClean="0"/>
              <a:t>luật</a:t>
            </a:r>
            <a:r>
              <a:rPr lang="en-US" sz="1800" dirty="0" smtClean="0"/>
              <a:t> </a:t>
            </a:r>
            <a:r>
              <a:rPr lang="en-US" sz="1800" dirty="0" err="1" smtClean="0"/>
              <a:t>chung</a:t>
            </a:r>
            <a:r>
              <a:rPr lang="en-US" sz="1800" dirty="0" smtClean="0"/>
              <a:t> </a:t>
            </a:r>
            <a:r>
              <a:rPr lang="en-US" sz="1800" dirty="0" err="1" smtClean="0"/>
              <a:t>vốn</a:t>
            </a:r>
            <a:r>
              <a:rPr lang="en-US" sz="1800" dirty="0" smtClean="0"/>
              <a:t> </a:t>
            </a:r>
            <a:r>
              <a:rPr lang="en-US" sz="1800" dirty="0" err="1" smtClean="0"/>
              <a:t>có</a:t>
            </a:r>
            <a:r>
              <a:rPr lang="en-US" sz="1800" dirty="0" smtClean="0"/>
              <a:t> </a:t>
            </a:r>
            <a:r>
              <a:rPr lang="en-US" sz="1800" dirty="0" err="1" smtClean="0"/>
              <a:t>của</a:t>
            </a:r>
            <a:r>
              <a:rPr lang="en-US" sz="1800" dirty="0" smtClean="0"/>
              <a:t> </a:t>
            </a:r>
            <a:r>
              <a:rPr lang="en-US" sz="1800" dirty="0" err="1" smtClean="0"/>
              <a:t>nền</a:t>
            </a:r>
            <a:r>
              <a:rPr lang="en-US" sz="1800" dirty="0" smtClean="0"/>
              <a:t> </a:t>
            </a:r>
            <a:r>
              <a:rPr lang="en-US" sz="1800" dirty="0" err="1" smtClean="0"/>
              <a:t>kinh</a:t>
            </a:r>
            <a:r>
              <a:rPr lang="en-US" sz="1800" dirty="0" smtClean="0"/>
              <a:t> </a:t>
            </a:r>
            <a:r>
              <a:rPr lang="en-US" sz="1800" dirty="0" err="1" smtClean="0"/>
              <a:t>tế</a:t>
            </a:r>
            <a:r>
              <a:rPr lang="en-US" sz="1800" dirty="0" smtClean="0"/>
              <a:t>, </a:t>
            </a:r>
            <a:r>
              <a:rPr lang="en-US" sz="1800" dirty="0" err="1" smtClean="0"/>
              <a:t>tránh</a:t>
            </a:r>
            <a:r>
              <a:rPr lang="en-US" sz="1800" dirty="0" smtClean="0"/>
              <a:t> </a:t>
            </a:r>
            <a:r>
              <a:rPr lang="en-US" sz="1800" dirty="0" err="1" smtClean="0"/>
              <a:t>gây</a:t>
            </a:r>
            <a:r>
              <a:rPr lang="en-US" sz="1800" dirty="0" smtClean="0"/>
              <a:t> </a:t>
            </a:r>
            <a:r>
              <a:rPr lang="en-US" sz="1800" dirty="0" err="1" smtClean="0"/>
              <a:t>nguy</a:t>
            </a:r>
            <a:r>
              <a:rPr lang="en-US" sz="1800" dirty="0" smtClean="0"/>
              <a:t> </a:t>
            </a:r>
            <a:r>
              <a:rPr lang="en-US" sz="1800" dirty="0" err="1" smtClean="0"/>
              <a:t>cơ</a:t>
            </a:r>
            <a:r>
              <a:rPr lang="en-US" sz="1800" dirty="0" smtClean="0"/>
              <a:t> </a:t>
            </a:r>
            <a:r>
              <a:rPr lang="en-US" sz="1800" dirty="0" err="1" smtClean="0"/>
              <a:t>đe</a:t>
            </a:r>
            <a:r>
              <a:rPr lang="en-US" sz="1800" dirty="0" smtClean="0"/>
              <a:t> </a:t>
            </a:r>
            <a:r>
              <a:rPr lang="en-US" sz="1800" dirty="0" err="1" smtClean="0"/>
              <a:t>dọa</a:t>
            </a:r>
            <a:r>
              <a:rPr lang="en-US" sz="1800" dirty="0" smtClean="0"/>
              <a:t> </a:t>
            </a:r>
            <a:r>
              <a:rPr lang="en-US" sz="1800" dirty="0" err="1" smtClean="0"/>
              <a:t>đến</a:t>
            </a:r>
            <a:r>
              <a:rPr lang="en-US" sz="1800" dirty="0" smtClean="0"/>
              <a:t> </a:t>
            </a:r>
            <a:r>
              <a:rPr lang="en-US" sz="1800" dirty="0" err="1" smtClean="0"/>
              <a:t>sự</a:t>
            </a:r>
            <a:r>
              <a:rPr lang="en-US" sz="1800" dirty="0" smtClean="0"/>
              <a:t> </a:t>
            </a:r>
            <a:r>
              <a:rPr lang="en-US" sz="1800" dirty="0" err="1" smtClean="0"/>
              <a:t>tự</a:t>
            </a:r>
            <a:r>
              <a:rPr lang="en-US" sz="1800" dirty="0" smtClean="0"/>
              <a:t> do KD </a:t>
            </a:r>
            <a:r>
              <a:rPr lang="en-US" sz="1800" dirty="0" err="1" smtClean="0"/>
              <a:t>của</a:t>
            </a:r>
            <a:r>
              <a:rPr lang="en-US" sz="1800" dirty="0" smtClean="0"/>
              <a:t> DN.</a:t>
            </a:r>
          </a:p>
          <a:p>
            <a:pPr lvl="0"/>
            <a:r>
              <a:rPr lang="en-US" sz="1800" dirty="0" err="1" smtClean="0"/>
              <a:t>Tiếp</a:t>
            </a:r>
            <a:r>
              <a:rPr lang="en-US" sz="1800" dirty="0" smtClean="0"/>
              <a:t> </a:t>
            </a:r>
            <a:r>
              <a:rPr lang="en-US" sz="1800" dirty="0" err="1" smtClean="0"/>
              <a:t>cận</a:t>
            </a:r>
            <a:r>
              <a:rPr lang="en-US" sz="1800" dirty="0" smtClean="0"/>
              <a:t> </a:t>
            </a:r>
            <a:r>
              <a:rPr lang="en-US" sz="1800" dirty="0" err="1" smtClean="0"/>
              <a:t>chính</a:t>
            </a:r>
            <a:r>
              <a:rPr lang="en-US" sz="1800" dirty="0" smtClean="0"/>
              <a:t> </a:t>
            </a:r>
            <a:r>
              <a:rPr lang="en-US" sz="1800" dirty="0" err="1" smtClean="0"/>
              <a:t>sách</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một</a:t>
            </a:r>
            <a:r>
              <a:rPr lang="en-US" sz="1800" dirty="0" smtClean="0"/>
              <a:t> </a:t>
            </a:r>
            <a:r>
              <a:rPr lang="en-US" sz="1800" dirty="0" err="1" smtClean="0"/>
              <a:t>cách</a:t>
            </a:r>
            <a:r>
              <a:rPr lang="en-US" sz="1800" dirty="0" smtClean="0"/>
              <a:t> </a:t>
            </a:r>
            <a:r>
              <a:rPr lang="en-US" sz="1800" dirty="0" err="1" smtClean="0"/>
              <a:t>tổng</a:t>
            </a:r>
            <a:r>
              <a:rPr lang="en-US" sz="1800" dirty="0" smtClean="0"/>
              <a:t> </a:t>
            </a:r>
            <a:r>
              <a:rPr lang="en-US" sz="1800" dirty="0" err="1" smtClean="0"/>
              <a:t>thể</a:t>
            </a:r>
            <a:r>
              <a:rPr lang="en-US" sz="1800" dirty="0" smtClean="0"/>
              <a:t>, </a:t>
            </a:r>
            <a:r>
              <a:rPr lang="en-US" sz="1800" dirty="0" err="1" smtClean="0"/>
              <a:t>bao</a:t>
            </a:r>
            <a:r>
              <a:rPr lang="en-US" sz="1800" dirty="0" smtClean="0"/>
              <a:t> </a:t>
            </a:r>
            <a:r>
              <a:rPr lang="en-US" sz="1800" dirty="0" err="1" smtClean="0"/>
              <a:t>gồm</a:t>
            </a:r>
            <a:r>
              <a:rPr lang="en-US" sz="1800" dirty="0" smtClean="0"/>
              <a:t> </a:t>
            </a:r>
            <a:r>
              <a:rPr lang="en-US" sz="1800" dirty="0" err="1" smtClean="0"/>
              <a:t>các</a:t>
            </a:r>
            <a:r>
              <a:rPr lang="en-US" sz="1800" dirty="0" smtClean="0"/>
              <a:t> </a:t>
            </a:r>
            <a:r>
              <a:rPr lang="en-US" sz="1800" dirty="0" err="1" smtClean="0"/>
              <a:t>chính</a:t>
            </a:r>
            <a:r>
              <a:rPr lang="en-US" sz="1800" dirty="0" smtClean="0"/>
              <a:t> </a:t>
            </a:r>
            <a:r>
              <a:rPr lang="en-US" sz="1800" dirty="0" err="1" smtClean="0"/>
              <a:t>sách</a:t>
            </a:r>
            <a:r>
              <a:rPr lang="en-US" sz="1800" dirty="0" smtClean="0"/>
              <a:t>, </a:t>
            </a:r>
            <a:r>
              <a:rPr lang="en-US" sz="1800" dirty="0" err="1" smtClean="0"/>
              <a:t>pháp</a:t>
            </a:r>
            <a:r>
              <a:rPr lang="en-US" sz="1800" dirty="0" smtClean="0"/>
              <a:t> </a:t>
            </a:r>
            <a:r>
              <a:rPr lang="en-US" sz="1800" dirty="0" err="1" smtClean="0"/>
              <a:t>luật</a:t>
            </a:r>
            <a:r>
              <a:rPr lang="en-US" sz="1800" dirty="0" smtClean="0"/>
              <a:t> </a:t>
            </a:r>
            <a:r>
              <a:rPr lang="en-US" sz="1800" dirty="0" err="1" smtClean="0"/>
              <a:t>về</a:t>
            </a:r>
            <a:r>
              <a:rPr lang="en-US" sz="1800" dirty="0" smtClean="0"/>
              <a:t> </a:t>
            </a:r>
            <a:r>
              <a:rPr lang="en-US" sz="1800" dirty="0" err="1" smtClean="0"/>
              <a:t>kiểm</a:t>
            </a:r>
            <a:r>
              <a:rPr lang="en-US" sz="1800" dirty="0" smtClean="0"/>
              <a:t> </a:t>
            </a:r>
            <a:r>
              <a:rPr lang="en-US" sz="1800" dirty="0" err="1" smtClean="0"/>
              <a:t>soát</a:t>
            </a:r>
            <a:r>
              <a:rPr lang="en-US" sz="1800" dirty="0" smtClean="0"/>
              <a:t> </a:t>
            </a:r>
            <a:r>
              <a:rPr lang="en-US" sz="1800" dirty="0" err="1" smtClean="0"/>
              <a:t>độc</a:t>
            </a:r>
            <a:r>
              <a:rPr lang="en-US" sz="1800" dirty="0" smtClean="0"/>
              <a:t> </a:t>
            </a:r>
            <a:r>
              <a:rPr lang="en-US" sz="1800" dirty="0" err="1" smtClean="0"/>
              <a:t>quyền</a:t>
            </a:r>
            <a:r>
              <a:rPr lang="en-US" sz="1800" dirty="0" smtClean="0"/>
              <a:t>, </a:t>
            </a:r>
            <a:r>
              <a:rPr lang="en-US" sz="1800" dirty="0" err="1" smtClean="0"/>
              <a:t>chống</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không</a:t>
            </a:r>
            <a:r>
              <a:rPr lang="en-US" sz="1800" dirty="0" smtClean="0"/>
              <a:t> </a:t>
            </a:r>
            <a:r>
              <a:rPr lang="en-US" sz="1800" dirty="0" err="1" smtClean="0"/>
              <a:t>lành</a:t>
            </a:r>
            <a:r>
              <a:rPr lang="en-US" sz="1800" dirty="0" smtClean="0"/>
              <a:t> </a:t>
            </a:r>
            <a:r>
              <a:rPr lang="en-US" sz="1800" dirty="0" err="1" smtClean="0"/>
              <a:t>mạnh</a:t>
            </a:r>
            <a:r>
              <a:rPr lang="en-US" sz="1800" dirty="0" smtClean="0"/>
              <a:t> </a:t>
            </a:r>
            <a:r>
              <a:rPr lang="en-US" sz="1800" dirty="0" err="1" smtClean="0"/>
              <a:t>và</a:t>
            </a:r>
            <a:r>
              <a:rPr lang="en-US" sz="1800" dirty="0" smtClean="0"/>
              <a:t> </a:t>
            </a:r>
            <a:r>
              <a:rPr lang="en-US" sz="1800" dirty="0" err="1" smtClean="0"/>
              <a:t>các</a:t>
            </a:r>
            <a:r>
              <a:rPr lang="en-US" sz="1800" dirty="0" smtClean="0"/>
              <a:t> </a:t>
            </a:r>
            <a:r>
              <a:rPr lang="en-US" sz="1800" dirty="0" err="1" smtClean="0"/>
              <a:t>chính</a:t>
            </a:r>
            <a:r>
              <a:rPr lang="en-US" sz="1800" dirty="0" smtClean="0"/>
              <a:t> </a:t>
            </a:r>
            <a:r>
              <a:rPr lang="en-US" sz="1800" dirty="0" err="1" smtClean="0"/>
              <a:t>sách</a:t>
            </a:r>
            <a:r>
              <a:rPr lang="en-US" sz="1800" dirty="0" smtClean="0"/>
              <a:t> </a:t>
            </a:r>
            <a:r>
              <a:rPr lang="en-US" sz="1800" dirty="0" err="1" smtClean="0"/>
              <a:t>phát</a:t>
            </a:r>
            <a:r>
              <a:rPr lang="en-US" sz="1800" dirty="0" smtClean="0"/>
              <a:t> </a:t>
            </a:r>
            <a:r>
              <a:rPr lang="en-US" sz="1800" dirty="0" err="1" smtClean="0"/>
              <a:t>triển</a:t>
            </a:r>
            <a:r>
              <a:rPr lang="en-US" sz="1800" dirty="0" smtClean="0"/>
              <a:t> </a:t>
            </a:r>
            <a:r>
              <a:rPr lang="en-US" sz="1800" dirty="0" err="1" smtClean="0"/>
              <a:t>thị</a:t>
            </a:r>
            <a:r>
              <a:rPr lang="en-US" sz="1800" dirty="0" smtClean="0"/>
              <a:t> </a:t>
            </a:r>
            <a:r>
              <a:rPr lang="en-US" sz="1800" dirty="0" err="1" smtClean="0"/>
              <a:t>trường</a:t>
            </a:r>
            <a:r>
              <a:rPr lang="en-US" sz="1800" dirty="0" smtClean="0"/>
              <a:t>, </a:t>
            </a:r>
            <a:r>
              <a:rPr lang="en-US" sz="1800" dirty="0" err="1" smtClean="0"/>
              <a:t>trong</a:t>
            </a:r>
            <a:r>
              <a:rPr lang="en-US" sz="1800" dirty="0" smtClean="0"/>
              <a:t> </a:t>
            </a:r>
            <a:r>
              <a:rPr lang="en-US" sz="1800" dirty="0" err="1" smtClean="0"/>
              <a:t>đó</a:t>
            </a:r>
            <a:r>
              <a:rPr lang="en-US" sz="1800" dirty="0" smtClean="0"/>
              <a:t> </a:t>
            </a:r>
            <a:r>
              <a:rPr lang="en-US" sz="1800" dirty="0" err="1" smtClean="0"/>
              <a:t>có</a:t>
            </a:r>
            <a:r>
              <a:rPr lang="en-US" sz="1800" dirty="0" smtClean="0"/>
              <a:t> </a:t>
            </a:r>
            <a:r>
              <a:rPr lang="en-US" sz="1800" dirty="0" err="1" smtClean="0"/>
              <a:t>quy</a:t>
            </a:r>
            <a:r>
              <a:rPr lang="en-US" sz="1800" dirty="0" smtClean="0"/>
              <a:t> </a:t>
            </a:r>
            <a:r>
              <a:rPr lang="en-US" sz="1800" dirty="0" err="1" smtClean="0"/>
              <a:t>định</a:t>
            </a:r>
            <a:r>
              <a:rPr lang="en-US" sz="1800" dirty="0" smtClean="0"/>
              <a:t> </a:t>
            </a:r>
            <a:r>
              <a:rPr lang="en-US" sz="1800" dirty="0" err="1" smtClean="0"/>
              <a:t>pháp</a:t>
            </a:r>
            <a:r>
              <a:rPr lang="en-US" sz="1800" dirty="0" smtClean="0"/>
              <a:t> </a:t>
            </a:r>
            <a:r>
              <a:rPr lang="en-US" sz="1800" dirty="0" err="1" smtClean="0"/>
              <a:t>luật</a:t>
            </a:r>
            <a:r>
              <a:rPr lang="en-US" sz="1800" dirty="0" smtClean="0"/>
              <a:t> </a:t>
            </a:r>
            <a:r>
              <a:rPr lang="en-US" sz="1800" dirty="0" err="1" smtClean="0"/>
              <a:t>về</a:t>
            </a:r>
            <a:r>
              <a:rPr lang="en-US" sz="1800" dirty="0" smtClean="0"/>
              <a:t> </a:t>
            </a:r>
            <a:r>
              <a:rPr lang="en-US" sz="1800" dirty="0" err="1" smtClean="0"/>
              <a:t>gia</a:t>
            </a:r>
            <a:r>
              <a:rPr lang="en-US" sz="1800" dirty="0" smtClean="0"/>
              <a:t> </a:t>
            </a:r>
            <a:r>
              <a:rPr lang="en-US" sz="1800" dirty="0" err="1" smtClean="0"/>
              <a:t>nhập</a:t>
            </a:r>
            <a:r>
              <a:rPr lang="en-US" sz="1800" dirty="0" smtClean="0"/>
              <a:t> </a:t>
            </a:r>
            <a:r>
              <a:rPr lang="en-US" sz="1800" dirty="0" err="1" smtClean="0"/>
              <a:t>thị</a:t>
            </a:r>
            <a:r>
              <a:rPr lang="en-US" sz="1800" dirty="0" smtClean="0"/>
              <a:t> </a:t>
            </a:r>
            <a:r>
              <a:rPr lang="en-US" sz="1800" dirty="0" err="1" smtClean="0"/>
              <a:t>trường</a:t>
            </a:r>
            <a:r>
              <a:rPr lang="en-US" sz="1800" dirty="0" smtClean="0"/>
              <a:t> </a:t>
            </a:r>
            <a:r>
              <a:rPr lang="en-US" sz="1800" dirty="0" err="1" smtClean="0"/>
              <a:t>và</a:t>
            </a:r>
            <a:r>
              <a:rPr lang="en-US" sz="1800" dirty="0" smtClean="0"/>
              <a:t> KD </a:t>
            </a:r>
            <a:r>
              <a:rPr lang="en-US" sz="1800" dirty="0" err="1" smtClean="0"/>
              <a:t>nói</a:t>
            </a:r>
            <a:r>
              <a:rPr lang="en-US" sz="1800" dirty="0" smtClean="0"/>
              <a:t> </a:t>
            </a:r>
            <a:r>
              <a:rPr lang="en-US" sz="1800" dirty="0" err="1" smtClean="0"/>
              <a:t>chung</a:t>
            </a:r>
            <a:r>
              <a:rPr lang="en-US" sz="1800" dirty="0" smtClean="0"/>
              <a:t> </a:t>
            </a:r>
            <a:r>
              <a:rPr lang="en-US" sz="1800" dirty="0" err="1" smtClean="0"/>
              <a:t>và</a:t>
            </a:r>
            <a:r>
              <a:rPr lang="en-US" sz="1800" dirty="0" smtClean="0"/>
              <a:t> </a:t>
            </a:r>
            <a:r>
              <a:rPr lang="en-US" sz="1800" dirty="0" err="1" smtClean="0"/>
              <a:t>các</a:t>
            </a:r>
            <a:r>
              <a:rPr lang="en-US" sz="1800" dirty="0" smtClean="0"/>
              <a:t> </a:t>
            </a:r>
            <a:r>
              <a:rPr lang="en-US" sz="1800" dirty="0" err="1" smtClean="0"/>
              <a:t>hành</a:t>
            </a:r>
            <a:r>
              <a:rPr lang="en-US" sz="1800" dirty="0" smtClean="0"/>
              <a:t> </a:t>
            </a:r>
            <a:r>
              <a:rPr lang="en-US" sz="1800" dirty="0" err="1" smtClean="0"/>
              <a:t>động</a:t>
            </a:r>
            <a:r>
              <a:rPr lang="en-US" sz="1800" dirty="0" smtClean="0"/>
              <a:t> can </a:t>
            </a:r>
            <a:r>
              <a:rPr lang="en-US" sz="1800" dirty="0" err="1" smtClean="0"/>
              <a:t>thiệp</a:t>
            </a:r>
            <a:r>
              <a:rPr lang="en-US" sz="1800" dirty="0" smtClean="0"/>
              <a:t> </a:t>
            </a:r>
            <a:r>
              <a:rPr lang="en-US" sz="1800" dirty="0" err="1" smtClean="0"/>
              <a:t>của</a:t>
            </a:r>
            <a:r>
              <a:rPr lang="en-US" sz="1800" dirty="0" smtClean="0"/>
              <a:t> </a:t>
            </a:r>
            <a:r>
              <a:rPr lang="en-US" sz="1800" dirty="0" err="1" smtClean="0"/>
              <a:t>nhà</a:t>
            </a:r>
            <a:r>
              <a:rPr lang="en-US" sz="1800" dirty="0" smtClean="0"/>
              <a:t> </a:t>
            </a:r>
            <a:r>
              <a:rPr lang="en-US" sz="1800" dirty="0" err="1" smtClean="0"/>
              <a:t>nước</a:t>
            </a:r>
            <a:r>
              <a:rPr lang="en-US" sz="1800" dirty="0" smtClean="0"/>
              <a:t> </a:t>
            </a:r>
            <a:r>
              <a:rPr lang="en-US" sz="1800" dirty="0" err="1" smtClean="0"/>
              <a:t>nhằm</a:t>
            </a:r>
            <a:r>
              <a:rPr lang="en-US" sz="1800" dirty="0" smtClean="0"/>
              <a:t> </a:t>
            </a:r>
            <a:r>
              <a:rPr lang="en-US" sz="1800" dirty="0" err="1" smtClean="0"/>
              <a:t>giúp</a:t>
            </a:r>
            <a:r>
              <a:rPr lang="en-US" sz="1800" dirty="0" smtClean="0"/>
              <a:t> </a:t>
            </a:r>
            <a:r>
              <a:rPr lang="en-US" sz="1800" dirty="0" err="1" smtClean="0"/>
              <a:t>các</a:t>
            </a:r>
            <a:r>
              <a:rPr lang="en-US" sz="1800" dirty="0" smtClean="0"/>
              <a:t> DN </a:t>
            </a:r>
            <a:r>
              <a:rPr lang="en-US" sz="1800" dirty="0" err="1" smtClean="0"/>
              <a:t>cạnh</a:t>
            </a:r>
            <a:r>
              <a:rPr lang="en-US" sz="1800" dirty="0" smtClean="0"/>
              <a:t> </a:t>
            </a:r>
            <a:r>
              <a:rPr lang="en-US" sz="1800" dirty="0" err="1" smtClean="0"/>
              <a:t>tranh</a:t>
            </a:r>
            <a:r>
              <a:rPr lang="en-US" sz="1800" dirty="0" smtClean="0"/>
              <a:t> </a:t>
            </a:r>
            <a:r>
              <a:rPr lang="en-US" sz="1800" dirty="0" err="1" smtClean="0"/>
              <a:t>trên</a:t>
            </a:r>
            <a:r>
              <a:rPr lang="en-US" sz="1800" dirty="0" smtClean="0"/>
              <a:t> </a:t>
            </a:r>
            <a:r>
              <a:rPr lang="en-US" sz="1800" dirty="0" err="1" smtClean="0"/>
              <a:t>một</a:t>
            </a:r>
            <a:r>
              <a:rPr lang="en-US" sz="1800" dirty="0" smtClean="0"/>
              <a:t> </a:t>
            </a:r>
            <a:r>
              <a:rPr lang="en-US" sz="1800" dirty="0" err="1" smtClean="0"/>
              <a:t>sân</a:t>
            </a:r>
            <a:r>
              <a:rPr lang="en-US" sz="1800" dirty="0" smtClean="0"/>
              <a:t> </a:t>
            </a:r>
            <a:r>
              <a:rPr lang="en-US" sz="1800" dirty="0" err="1" smtClean="0"/>
              <a:t>chơi</a:t>
            </a:r>
            <a:r>
              <a:rPr lang="en-US" sz="1800" dirty="0" smtClean="0"/>
              <a:t> </a:t>
            </a:r>
            <a:r>
              <a:rPr lang="en-US" sz="1800" dirty="0" err="1" smtClean="0"/>
              <a:t>bình</a:t>
            </a:r>
            <a:r>
              <a:rPr lang="en-US" sz="1800" dirty="0" smtClean="0"/>
              <a:t> </a:t>
            </a:r>
            <a:r>
              <a:rPr lang="en-US" sz="1800" dirty="0" err="1" smtClean="0"/>
              <a:t>đẳng</a:t>
            </a:r>
            <a:r>
              <a:rPr lang="en-US" sz="1800" dirty="0" smtClean="0"/>
              <a:t>. </a:t>
            </a:r>
          </a:p>
          <a:p>
            <a:pPr lvl="0">
              <a:buNone/>
            </a:pPr>
            <a:r>
              <a:rPr lang="en-US" sz="1800" dirty="0" smtClean="0">
                <a:sym typeface="Wingdings" pitchFamily="2" charset="2"/>
              </a:rPr>
              <a:t>&gt; </a:t>
            </a:r>
            <a:r>
              <a:rPr lang="en-US" sz="1800" dirty="0" err="1" smtClean="0">
                <a:sym typeface="Wingdings" pitchFamily="2" charset="2"/>
              </a:rPr>
              <a:t>C</a:t>
            </a:r>
            <a:r>
              <a:rPr lang="en-US" sz="1800" dirty="0" err="1" smtClean="0"/>
              <a:t>hính</a:t>
            </a:r>
            <a:r>
              <a:rPr lang="en-US" sz="1800" dirty="0" smtClean="0"/>
              <a:t> </a:t>
            </a:r>
            <a:r>
              <a:rPr lang="en-US" sz="1800" dirty="0" err="1" smtClean="0"/>
              <a:t>sách</a:t>
            </a:r>
            <a:r>
              <a:rPr lang="en-US" sz="1800" dirty="0" smtClean="0"/>
              <a:t> CT </a:t>
            </a:r>
            <a:r>
              <a:rPr lang="en-US" sz="1800" dirty="0" err="1" smtClean="0"/>
              <a:t>tổng</a:t>
            </a:r>
            <a:r>
              <a:rPr lang="en-US" sz="1800" dirty="0" smtClean="0"/>
              <a:t> </a:t>
            </a:r>
            <a:r>
              <a:rPr lang="en-US" sz="1800" dirty="0" err="1" smtClean="0"/>
              <a:t>thể</a:t>
            </a:r>
            <a:r>
              <a:rPr lang="en-US" sz="1800" dirty="0" smtClean="0"/>
              <a:t> </a:t>
            </a:r>
            <a:r>
              <a:rPr lang="en-US" sz="1800" dirty="0" err="1" smtClean="0"/>
              <a:t>không</a:t>
            </a:r>
            <a:r>
              <a:rPr lang="en-US" sz="1800" dirty="0" smtClean="0"/>
              <a:t> </a:t>
            </a:r>
            <a:r>
              <a:rPr lang="en-US" sz="1800" dirty="0" err="1" smtClean="0"/>
              <a:t>chỉ</a:t>
            </a:r>
            <a:r>
              <a:rPr lang="en-US" sz="1800" dirty="0" smtClean="0"/>
              <a:t> </a:t>
            </a:r>
            <a:r>
              <a:rPr lang="en-US" sz="1800" dirty="0" err="1" smtClean="0"/>
              <a:t>là</a:t>
            </a:r>
            <a:r>
              <a:rPr lang="en-US" sz="1800" dirty="0" smtClean="0"/>
              <a:t> </a:t>
            </a:r>
            <a:r>
              <a:rPr lang="en-US" sz="1800" dirty="0" err="1" smtClean="0"/>
              <a:t>Luật</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và</a:t>
            </a:r>
            <a:r>
              <a:rPr lang="en-US" sz="1800" dirty="0" smtClean="0"/>
              <a:t> </a:t>
            </a:r>
            <a:r>
              <a:rPr lang="en-US" sz="1800" dirty="0" err="1" smtClean="0"/>
              <a:t>thực</a:t>
            </a:r>
            <a:r>
              <a:rPr lang="en-US" sz="1800" dirty="0" smtClean="0"/>
              <a:t> </a:t>
            </a:r>
            <a:r>
              <a:rPr lang="en-US" sz="1800" dirty="0" err="1" smtClean="0"/>
              <a:t>thi</a:t>
            </a:r>
            <a:r>
              <a:rPr lang="en-US" sz="1800" dirty="0" smtClean="0"/>
              <a:t> </a:t>
            </a:r>
            <a:r>
              <a:rPr lang="en-US" sz="1800" dirty="0" err="1" smtClean="0"/>
              <a:t>pháp</a:t>
            </a:r>
            <a:r>
              <a:rPr lang="en-US" sz="1800" dirty="0" smtClean="0"/>
              <a:t> </a:t>
            </a:r>
            <a:r>
              <a:rPr lang="en-US" sz="1800" dirty="0" err="1" smtClean="0"/>
              <a:t>luật</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i="1" dirty="0" err="1" smtClean="0"/>
              <a:t>mà</a:t>
            </a:r>
            <a:r>
              <a:rPr lang="en-US" sz="1800" i="1" dirty="0" smtClean="0"/>
              <a:t> </a:t>
            </a:r>
            <a:r>
              <a:rPr lang="en-US" sz="1800" i="1" dirty="0" err="1" smtClean="0"/>
              <a:t>còn</a:t>
            </a:r>
            <a:r>
              <a:rPr lang="en-US" sz="1800" i="1" dirty="0" smtClean="0"/>
              <a:t> </a:t>
            </a:r>
            <a:r>
              <a:rPr lang="en-US" sz="1800" i="1" dirty="0" err="1" smtClean="0"/>
              <a:t>các</a:t>
            </a:r>
            <a:r>
              <a:rPr lang="en-US" sz="1800" i="1" dirty="0" smtClean="0"/>
              <a:t> </a:t>
            </a:r>
            <a:r>
              <a:rPr lang="en-US" sz="1800" i="1" dirty="0" err="1" smtClean="0"/>
              <a:t>luật</a:t>
            </a:r>
            <a:r>
              <a:rPr lang="en-US" sz="1800" i="1" dirty="0" smtClean="0"/>
              <a:t> </a:t>
            </a:r>
            <a:r>
              <a:rPr lang="en-US" sz="1800" i="1" dirty="0" err="1" smtClean="0"/>
              <a:t>pháp</a:t>
            </a:r>
            <a:r>
              <a:rPr lang="en-US" sz="1800" i="1" dirty="0" smtClean="0"/>
              <a:t> </a:t>
            </a:r>
            <a:r>
              <a:rPr lang="en-US" sz="1800" i="1" dirty="0" err="1" smtClean="0"/>
              <a:t>và</a:t>
            </a:r>
            <a:r>
              <a:rPr lang="en-US" sz="1800" i="1" dirty="0" smtClean="0"/>
              <a:t> </a:t>
            </a:r>
            <a:r>
              <a:rPr lang="en-US" sz="1800" i="1" dirty="0" err="1" smtClean="0"/>
              <a:t>chính</a:t>
            </a:r>
            <a:r>
              <a:rPr lang="en-US" sz="1800" i="1" dirty="0" smtClean="0"/>
              <a:t> </a:t>
            </a:r>
            <a:r>
              <a:rPr lang="en-US" sz="1800" i="1" dirty="0" err="1" smtClean="0"/>
              <a:t>sách</a:t>
            </a:r>
            <a:r>
              <a:rPr lang="en-US" sz="1800" i="1" dirty="0" smtClean="0"/>
              <a:t> </a:t>
            </a:r>
            <a:r>
              <a:rPr lang="en-US" sz="1800" i="1" dirty="0" err="1" smtClean="0"/>
              <a:t>khác</a:t>
            </a:r>
            <a:r>
              <a:rPr lang="en-US" sz="1800" i="1" dirty="0" smtClean="0"/>
              <a:t> </a:t>
            </a:r>
            <a:r>
              <a:rPr lang="en-US" sz="1800" dirty="0" err="1" smtClean="0"/>
              <a:t>về</a:t>
            </a:r>
            <a:r>
              <a:rPr lang="en-US" sz="1800" dirty="0" smtClean="0"/>
              <a:t> </a:t>
            </a:r>
            <a:r>
              <a:rPr lang="en-US" sz="1800" dirty="0" err="1" smtClean="0"/>
              <a:t>mở</a:t>
            </a:r>
            <a:r>
              <a:rPr lang="en-US" sz="1800" dirty="0" smtClean="0"/>
              <a:t> </a:t>
            </a:r>
            <a:r>
              <a:rPr lang="en-US" sz="1800" dirty="0" err="1" smtClean="0"/>
              <a:t>rộng</a:t>
            </a:r>
            <a:r>
              <a:rPr lang="en-US" sz="1800" dirty="0" smtClean="0"/>
              <a:t>, </a:t>
            </a:r>
            <a:r>
              <a:rPr lang="en-US" sz="1800" dirty="0" err="1" smtClean="0"/>
              <a:t>phát</a:t>
            </a:r>
            <a:r>
              <a:rPr lang="en-US" sz="1800" dirty="0" smtClean="0"/>
              <a:t> </a:t>
            </a:r>
            <a:r>
              <a:rPr lang="en-US" sz="1800" dirty="0" err="1" smtClean="0"/>
              <a:t>triển</a:t>
            </a:r>
            <a:r>
              <a:rPr lang="en-US" sz="1800" dirty="0" smtClean="0"/>
              <a:t> </a:t>
            </a:r>
            <a:r>
              <a:rPr lang="en-US" sz="1800" dirty="0" err="1" smtClean="0"/>
              <a:t>và</a:t>
            </a:r>
            <a:r>
              <a:rPr lang="en-US" sz="1800" dirty="0" smtClean="0"/>
              <a:t> </a:t>
            </a:r>
            <a:r>
              <a:rPr lang="en-US" sz="1800" dirty="0" err="1" smtClean="0"/>
              <a:t>tự</a:t>
            </a:r>
            <a:r>
              <a:rPr lang="en-US" sz="1800" dirty="0" smtClean="0"/>
              <a:t> do </a:t>
            </a:r>
            <a:r>
              <a:rPr lang="en-US" sz="1800" dirty="0" err="1" smtClean="0"/>
              <a:t>hóa</a:t>
            </a:r>
            <a:r>
              <a:rPr lang="en-US" sz="1800" dirty="0" smtClean="0"/>
              <a:t> </a:t>
            </a:r>
            <a:r>
              <a:rPr lang="en-US" sz="1800" dirty="0" err="1" smtClean="0"/>
              <a:t>thị</a:t>
            </a:r>
            <a:r>
              <a:rPr lang="en-US" sz="1800" dirty="0" smtClean="0"/>
              <a:t> </a:t>
            </a:r>
            <a:r>
              <a:rPr lang="en-US" sz="1800" dirty="0" err="1" smtClean="0"/>
              <a:t>trường</a:t>
            </a:r>
            <a:r>
              <a:rPr lang="en-US" sz="1800" dirty="0" smtClean="0"/>
              <a:t> </a:t>
            </a:r>
            <a:r>
              <a:rPr lang="en-US" sz="1800" dirty="0" err="1" smtClean="0"/>
              <a:t>làm</a:t>
            </a:r>
            <a:r>
              <a:rPr lang="en-US" sz="1800" dirty="0" smtClean="0"/>
              <a:t> </a:t>
            </a:r>
            <a:r>
              <a:rPr lang="en-US" sz="1800" dirty="0" err="1" smtClean="0"/>
              <a:t>cho</a:t>
            </a:r>
            <a:r>
              <a:rPr lang="en-US" sz="1800" dirty="0" smtClean="0"/>
              <a:t> </a:t>
            </a:r>
            <a:r>
              <a:rPr lang="en-US" sz="1800" dirty="0" err="1" smtClean="0"/>
              <a:t>tất</a:t>
            </a:r>
            <a:r>
              <a:rPr lang="en-US" sz="1800" dirty="0" smtClean="0"/>
              <a:t> </a:t>
            </a:r>
            <a:r>
              <a:rPr lang="en-US" sz="1800" dirty="0" err="1" smtClean="0"/>
              <a:t>cả</a:t>
            </a:r>
            <a:r>
              <a:rPr lang="en-US" sz="1800" dirty="0" smtClean="0"/>
              <a:t> </a:t>
            </a:r>
            <a:r>
              <a:rPr lang="en-US" sz="1800" dirty="0" err="1" smtClean="0"/>
              <a:t>các</a:t>
            </a:r>
            <a:r>
              <a:rPr lang="en-US" sz="1800" dirty="0" smtClean="0"/>
              <a:t> </a:t>
            </a:r>
            <a:r>
              <a:rPr lang="en-US" sz="1800" dirty="0" err="1" smtClean="0"/>
              <a:t>loại</a:t>
            </a:r>
            <a:r>
              <a:rPr lang="en-US" sz="1800" dirty="0" smtClean="0"/>
              <a:t>  TT </a:t>
            </a:r>
            <a:r>
              <a:rPr lang="en-US" sz="1800" dirty="0" err="1" smtClean="0"/>
              <a:t>ngày</a:t>
            </a:r>
            <a:r>
              <a:rPr lang="en-US" sz="1800" dirty="0" smtClean="0"/>
              <a:t> </a:t>
            </a:r>
            <a:r>
              <a:rPr lang="en-US" sz="1800" dirty="0" err="1" smtClean="0"/>
              <a:t>càng</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hơn</a:t>
            </a:r>
            <a:r>
              <a:rPr lang="en-US" sz="1800" dirty="0" smtClean="0"/>
              <a:t>, </a:t>
            </a:r>
            <a:r>
              <a:rPr lang="en-US" sz="1800" dirty="0" err="1" smtClean="0"/>
              <a:t>năng</a:t>
            </a:r>
            <a:r>
              <a:rPr lang="en-US" sz="1800" dirty="0" smtClean="0"/>
              <a:t> </a:t>
            </a:r>
            <a:r>
              <a:rPr lang="en-US" sz="1800" dirty="0" err="1" smtClean="0"/>
              <a:t>động</a:t>
            </a:r>
            <a:r>
              <a:rPr lang="en-US" sz="1800" dirty="0" smtClean="0"/>
              <a:t> </a:t>
            </a:r>
            <a:r>
              <a:rPr lang="en-US" sz="1800" dirty="0" err="1" smtClean="0"/>
              <a:t>và</a:t>
            </a:r>
            <a:r>
              <a:rPr lang="en-US" sz="1800" dirty="0" smtClean="0"/>
              <a:t> </a:t>
            </a:r>
            <a:r>
              <a:rPr lang="en-US" sz="1800" dirty="0" err="1" smtClean="0"/>
              <a:t>hiệu</a:t>
            </a:r>
            <a:r>
              <a:rPr lang="en-US" sz="1800" dirty="0" smtClean="0"/>
              <a:t> </a:t>
            </a:r>
            <a:r>
              <a:rPr lang="en-US" sz="1800" dirty="0" err="1" smtClean="0"/>
              <a:t>quả</a:t>
            </a:r>
            <a:r>
              <a:rPr lang="en-US" sz="1800" dirty="0" smtClean="0"/>
              <a:t> </a:t>
            </a:r>
            <a:r>
              <a:rPr lang="en-US" sz="1800" dirty="0" err="1" smtClean="0"/>
              <a:t>hơn</a:t>
            </a:r>
            <a:r>
              <a:rPr lang="en-US" sz="1800" dirty="0" smtClean="0"/>
              <a:t>.</a:t>
            </a:r>
          </a:p>
          <a:p>
            <a:pPr>
              <a:buNone/>
            </a:pPr>
            <a:endParaRPr lang="en-US" sz="1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90EB23-E564-4D79-B2E6-C3D261B2A6FE}"/>
              </a:ext>
            </a:extLst>
          </p:cNvPr>
          <p:cNvSpPr>
            <a:spLocks noGrp="1"/>
          </p:cNvSpPr>
          <p:nvPr>
            <p:ph type="title"/>
          </p:nvPr>
        </p:nvSpPr>
        <p:spPr>
          <a:xfrm>
            <a:off x="1676400" y="274638"/>
            <a:ext cx="7010400" cy="1143000"/>
          </a:xfrm>
        </p:spPr>
        <p:txBody>
          <a:bodyPr/>
          <a:lstStyle/>
          <a:p>
            <a:r>
              <a:rPr lang="en-US" sz="2800" b="1" dirty="0" err="1"/>
              <a:t>Phần</a:t>
            </a:r>
            <a:r>
              <a:rPr lang="en-US" sz="2800" b="1" dirty="0"/>
              <a:t> III: </a:t>
            </a: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br>
              <a:rPr lang="en-US" sz="2800" b="1" dirty="0"/>
            </a:br>
            <a:r>
              <a:rPr lang="en-US" sz="2800" b="1" dirty="0"/>
              <a:t>ở </a:t>
            </a:r>
            <a:r>
              <a:rPr lang="en-US" sz="2800" b="1" dirty="0" err="1"/>
              <a:t>Việt</a:t>
            </a:r>
            <a:r>
              <a:rPr lang="en-US" sz="2800" b="1" dirty="0"/>
              <a:t> Nam: </a:t>
            </a:r>
            <a:r>
              <a:rPr lang="en-US" sz="2800" b="1" dirty="0" err="1"/>
              <a:t>Kỳ</a:t>
            </a:r>
            <a:r>
              <a:rPr lang="en-US" sz="2800" b="1" dirty="0"/>
              <a:t> </a:t>
            </a:r>
            <a:r>
              <a:rPr lang="en-US" sz="2800" b="1" dirty="0" err="1"/>
              <a:t>vọng</a:t>
            </a:r>
            <a:r>
              <a:rPr lang="en-US" sz="2800" b="1" dirty="0"/>
              <a:t> </a:t>
            </a:r>
            <a:r>
              <a:rPr lang="en-US" sz="2800" b="1" dirty="0" err="1"/>
              <a:t>và</a:t>
            </a:r>
            <a:r>
              <a:rPr lang="en-US" sz="2800" b="1" dirty="0"/>
              <a:t> </a:t>
            </a:r>
            <a:r>
              <a:rPr lang="en-US" sz="2800" b="1" dirty="0" err="1"/>
              <a:t>thực</a:t>
            </a:r>
            <a:r>
              <a:rPr lang="en-US" sz="2800" b="1" dirty="0"/>
              <a:t> </a:t>
            </a:r>
            <a:r>
              <a:rPr lang="en-US" sz="2800" b="1" dirty="0" err="1"/>
              <a:t>tế</a:t>
            </a:r>
            <a:r>
              <a:rPr lang="en-US" sz="2800" b="1" dirty="0"/>
              <a:t> (</a:t>
            </a:r>
            <a:r>
              <a:rPr lang="en-US" sz="2800" b="1" dirty="0" err="1"/>
              <a:t>tiếp</a:t>
            </a:r>
            <a:r>
              <a:rPr lang="en-US" sz="2800" b="1" dirty="0"/>
              <a:t>)</a:t>
            </a:r>
            <a:br>
              <a:rPr lang="en-US" sz="2800" b="1" dirty="0"/>
            </a:br>
            <a:endParaRPr lang="en-US" sz="2800" dirty="0"/>
          </a:p>
        </p:txBody>
      </p:sp>
      <p:sp>
        <p:nvSpPr>
          <p:cNvPr id="3" name="Content Placeholder 2">
            <a:extLst>
              <a:ext uri="{FF2B5EF4-FFF2-40B4-BE49-F238E27FC236}">
                <a16:creationId xmlns="" xmlns:a16="http://schemas.microsoft.com/office/drawing/2014/main" id="{4E99A3C1-2883-4F83-AD7D-0DD2D0F1D806}"/>
              </a:ext>
            </a:extLst>
          </p:cNvPr>
          <p:cNvSpPr>
            <a:spLocks noGrp="1"/>
          </p:cNvSpPr>
          <p:nvPr>
            <p:ph idx="1"/>
          </p:nvPr>
        </p:nvSpPr>
        <p:spPr>
          <a:xfrm>
            <a:off x="1905000" y="1371600"/>
            <a:ext cx="7010400" cy="4525963"/>
          </a:xfrm>
        </p:spPr>
        <p:txBody>
          <a:bodyPr/>
          <a:lstStyle/>
          <a:p>
            <a:pPr lvl="1">
              <a:buFont typeface="Wingdings" pitchFamily="2" charset="2"/>
              <a:buChar char="v"/>
            </a:pPr>
            <a:r>
              <a:rPr lang="en-US" sz="1800" b="1" i="1" dirty="0" err="1"/>
              <a:t>Quy</a:t>
            </a:r>
            <a:r>
              <a:rPr lang="en-US" sz="1800" b="1" i="1" dirty="0"/>
              <a:t> </a:t>
            </a:r>
            <a:r>
              <a:rPr lang="en-US" sz="1800" b="1" i="1" dirty="0" err="1"/>
              <a:t>định</a:t>
            </a:r>
            <a:r>
              <a:rPr lang="en-US" sz="1800" b="1" i="1" dirty="0"/>
              <a:t> </a:t>
            </a:r>
            <a:r>
              <a:rPr lang="en-US" sz="1800" b="1" i="1" dirty="0" err="1"/>
              <a:t>cấm</a:t>
            </a:r>
            <a:r>
              <a:rPr lang="en-US" sz="1800" b="1" i="1" dirty="0"/>
              <a:t> </a:t>
            </a:r>
            <a:r>
              <a:rPr lang="en-US" sz="1800" b="1" i="1" dirty="0" err="1"/>
              <a:t>các</a:t>
            </a:r>
            <a:r>
              <a:rPr lang="en-US" sz="1800" b="1" i="1" dirty="0"/>
              <a:t> </a:t>
            </a:r>
            <a:r>
              <a:rPr lang="en-US" sz="1800" b="1" i="1" dirty="0" err="1"/>
              <a:t>hành</a:t>
            </a:r>
            <a:r>
              <a:rPr lang="en-US" sz="1800" b="1" i="1" dirty="0"/>
              <a:t> vi </a:t>
            </a:r>
            <a:r>
              <a:rPr lang="en-US" sz="1800" b="1" i="1" dirty="0" err="1"/>
              <a:t>cản</a:t>
            </a:r>
            <a:r>
              <a:rPr lang="en-US" sz="1800" b="1" i="1" dirty="0"/>
              <a:t> </a:t>
            </a:r>
            <a:r>
              <a:rPr lang="en-US" sz="1800" b="1" i="1" dirty="0" err="1"/>
              <a:t>trở</a:t>
            </a:r>
            <a:r>
              <a:rPr lang="en-US" sz="1800" b="1" i="1" dirty="0"/>
              <a:t> </a:t>
            </a:r>
            <a:r>
              <a:rPr lang="en-US" sz="1800" b="1" i="1" dirty="0" err="1"/>
              <a:t>cạnh</a:t>
            </a:r>
            <a:r>
              <a:rPr lang="en-US" sz="1800" b="1" i="1" dirty="0"/>
              <a:t> </a:t>
            </a:r>
            <a:r>
              <a:rPr lang="en-US" sz="1800" b="1" i="1" dirty="0" err="1"/>
              <a:t>tranh</a:t>
            </a:r>
            <a:r>
              <a:rPr lang="en-US" sz="1800" b="1" i="1" dirty="0"/>
              <a:t> </a:t>
            </a:r>
            <a:r>
              <a:rPr lang="en-US" sz="1800" b="1" i="1" dirty="0" err="1"/>
              <a:t>của</a:t>
            </a:r>
            <a:r>
              <a:rPr lang="en-US" sz="1800" b="1" i="1" dirty="0"/>
              <a:t> </a:t>
            </a:r>
            <a:r>
              <a:rPr lang="en-US" sz="1800" b="1" i="1" dirty="0" err="1"/>
              <a:t>cơ</a:t>
            </a:r>
            <a:r>
              <a:rPr lang="en-US" sz="1800" b="1" i="1" dirty="0"/>
              <a:t> </a:t>
            </a:r>
            <a:r>
              <a:rPr lang="en-US" sz="1800" b="1" i="1" dirty="0" err="1"/>
              <a:t>quan</a:t>
            </a:r>
            <a:r>
              <a:rPr lang="en-US" sz="1800" b="1" i="1" dirty="0"/>
              <a:t> </a:t>
            </a:r>
            <a:r>
              <a:rPr lang="en-US" sz="1800" b="1" i="1" dirty="0" err="1"/>
              <a:t>quản</a:t>
            </a:r>
            <a:r>
              <a:rPr lang="en-US" sz="1800" b="1" i="1" dirty="0"/>
              <a:t> </a:t>
            </a:r>
            <a:r>
              <a:rPr lang="en-US" sz="1800" b="1" i="1" dirty="0" err="1"/>
              <a:t>lý</a:t>
            </a:r>
            <a:r>
              <a:rPr lang="en-US" sz="1800" b="1" i="1" dirty="0"/>
              <a:t> </a:t>
            </a:r>
            <a:r>
              <a:rPr lang="en-US" sz="1800" b="1" i="1" dirty="0" err="1"/>
              <a:t>nhà</a:t>
            </a:r>
            <a:r>
              <a:rPr lang="en-US" sz="1800" b="1" i="1" dirty="0"/>
              <a:t> </a:t>
            </a:r>
            <a:r>
              <a:rPr lang="en-US" sz="1800" b="1" i="1" dirty="0" err="1" smtClean="0"/>
              <a:t>nước</a:t>
            </a:r>
            <a:r>
              <a:rPr lang="en-US" sz="1800" b="1" i="1" dirty="0" smtClean="0"/>
              <a:t> (CQ QLNN) </a:t>
            </a:r>
            <a:r>
              <a:rPr lang="en-US" sz="1800" b="1" i="1" dirty="0" err="1"/>
              <a:t>nhưng</a:t>
            </a:r>
            <a:r>
              <a:rPr lang="en-US" sz="1800" b="1" i="1" dirty="0"/>
              <a:t> </a:t>
            </a:r>
            <a:r>
              <a:rPr lang="en-US" sz="1800" b="1" i="1" dirty="0" err="1"/>
              <a:t>thực</a:t>
            </a:r>
            <a:r>
              <a:rPr lang="en-US" sz="1800" b="1" i="1" dirty="0"/>
              <a:t> </a:t>
            </a:r>
            <a:r>
              <a:rPr lang="en-US" sz="1800" b="1" i="1" dirty="0" err="1"/>
              <a:t>tế</a:t>
            </a:r>
            <a:r>
              <a:rPr lang="en-US" sz="1800" b="1" i="1" dirty="0"/>
              <a:t> </a:t>
            </a:r>
            <a:r>
              <a:rPr lang="en-US" sz="1800" b="1" i="1" dirty="0" err="1"/>
              <a:t>vẫn</a:t>
            </a:r>
            <a:r>
              <a:rPr lang="en-US" sz="1800" b="1" i="1" dirty="0"/>
              <a:t> </a:t>
            </a:r>
            <a:r>
              <a:rPr lang="en-US" sz="1800" b="1" i="1" dirty="0" err="1"/>
              <a:t>tồn</a:t>
            </a:r>
            <a:r>
              <a:rPr lang="en-US" sz="1800" b="1" i="1" dirty="0"/>
              <a:t> </a:t>
            </a:r>
            <a:r>
              <a:rPr lang="en-US" sz="1800" b="1" i="1" dirty="0" err="1"/>
              <a:t>tại</a:t>
            </a:r>
            <a:r>
              <a:rPr lang="en-US" sz="1800" b="1" i="1" dirty="0"/>
              <a:t> d</a:t>
            </a:r>
            <a:r>
              <a:rPr lang="vi-VN" sz="1800" b="1" i="1" dirty="0"/>
              <a:t>ư</a:t>
            </a:r>
            <a:r>
              <a:rPr lang="en-US" sz="1800" b="1" i="1" dirty="0" err="1"/>
              <a:t>ới</a:t>
            </a:r>
            <a:r>
              <a:rPr lang="en-US" sz="1800" b="1" i="1" dirty="0"/>
              <a:t> </a:t>
            </a:r>
            <a:r>
              <a:rPr lang="en-US" sz="1800" b="1" i="1" dirty="0" err="1"/>
              <a:t>hình</a:t>
            </a:r>
            <a:r>
              <a:rPr lang="en-US" sz="1800" b="1" i="1" dirty="0"/>
              <a:t> </a:t>
            </a:r>
            <a:r>
              <a:rPr lang="en-US" sz="1800" b="1" i="1" dirty="0" err="1"/>
              <a:t>thức</a:t>
            </a:r>
            <a:r>
              <a:rPr lang="en-US" sz="1800" b="1" i="1" dirty="0"/>
              <a:t> </a:t>
            </a:r>
            <a:r>
              <a:rPr lang="en-US" sz="1800" b="1" i="1" dirty="0" err="1"/>
              <a:t>này</a:t>
            </a:r>
            <a:r>
              <a:rPr lang="en-US" sz="1800" b="1" i="1" dirty="0"/>
              <a:t> hay </a:t>
            </a:r>
            <a:r>
              <a:rPr lang="en-US" sz="1800" b="1" i="1" dirty="0" err="1"/>
              <a:t>hình</a:t>
            </a:r>
            <a:r>
              <a:rPr lang="en-US" sz="1800" b="1" i="1" dirty="0"/>
              <a:t> </a:t>
            </a:r>
            <a:r>
              <a:rPr lang="en-US" sz="1800" b="1" i="1" dirty="0" err="1"/>
              <a:t>thức</a:t>
            </a:r>
            <a:r>
              <a:rPr lang="en-US" sz="1800" b="1" i="1" dirty="0"/>
              <a:t> </a:t>
            </a:r>
            <a:r>
              <a:rPr lang="en-US" sz="1800" b="1" i="1" dirty="0" err="1"/>
              <a:t>khác</a:t>
            </a:r>
            <a:r>
              <a:rPr lang="en-US" sz="1800" b="1" i="1" dirty="0"/>
              <a:t>.</a:t>
            </a:r>
          </a:p>
          <a:p>
            <a:pPr marL="0" indent="0">
              <a:buNone/>
            </a:pPr>
            <a:r>
              <a:rPr lang="en-US" sz="1800" dirty="0"/>
              <a:t> </a:t>
            </a:r>
          </a:p>
          <a:p>
            <a:pPr marL="0" lvl="0" indent="0">
              <a:buNone/>
            </a:pPr>
            <a:r>
              <a:rPr lang="en-US" sz="1800" dirty="0"/>
              <a:t>	</a:t>
            </a:r>
            <a:r>
              <a:rPr lang="en-US" sz="1800" dirty="0" err="1"/>
              <a:t>Mặc</a:t>
            </a:r>
            <a:r>
              <a:rPr lang="en-US" sz="1800" dirty="0"/>
              <a:t> </a:t>
            </a:r>
            <a:r>
              <a:rPr lang="en-US" sz="1800" dirty="0" err="1"/>
              <a:t>dù</a:t>
            </a:r>
            <a:r>
              <a:rPr lang="en-US" sz="1800" dirty="0"/>
              <a:t> </a:t>
            </a:r>
            <a:r>
              <a:rPr lang="en-US" sz="1800" dirty="0" err="1"/>
              <a:t>Luật</a:t>
            </a:r>
            <a:r>
              <a:rPr lang="en-US" sz="1800" dirty="0"/>
              <a:t> </a:t>
            </a:r>
            <a:r>
              <a:rPr lang="en-US" sz="1800" dirty="0" err="1"/>
              <a:t>Cạnh</a:t>
            </a:r>
            <a:r>
              <a:rPr lang="en-US" sz="1800" dirty="0"/>
              <a:t> </a:t>
            </a:r>
            <a:r>
              <a:rPr lang="en-US" sz="1800" dirty="0" err="1"/>
              <a:t>tranh</a:t>
            </a:r>
            <a:r>
              <a:rPr lang="en-US" sz="1800" dirty="0"/>
              <a:t> 2004 </a:t>
            </a:r>
            <a:r>
              <a:rPr lang="en-US" sz="1800" dirty="0" err="1"/>
              <a:t>đã</a:t>
            </a:r>
            <a:r>
              <a:rPr lang="en-US" sz="1800" dirty="0"/>
              <a:t> </a:t>
            </a:r>
            <a:r>
              <a:rPr lang="en-US" sz="1800" dirty="0" err="1"/>
              <a:t>quy</a:t>
            </a:r>
            <a:r>
              <a:rPr lang="en-US" sz="1800" dirty="0"/>
              <a:t> </a:t>
            </a:r>
            <a:r>
              <a:rPr lang="en-US" sz="1800" dirty="0" err="1"/>
              <a:t>định</a:t>
            </a:r>
            <a:r>
              <a:rPr lang="en-US" sz="1800" dirty="0"/>
              <a:t> </a:t>
            </a:r>
            <a:r>
              <a:rPr lang="en-US" sz="1800" dirty="0" err="1"/>
              <a:t>những</a:t>
            </a:r>
            <a:r>
              <a:rPr lang="en-US" sz="1800" dirty="0"/>
              <a:t> </a:t>
            </a:r>
            <a:r>
              <a:rPr lang="en-US" sz="1800" dirty="0" err="1"/>
              <a:t>hành</a:t>
            </a:r>
            <a:r>
              <a:rPr lang="en-US" sz="1800" dirty="0"/>
              <a:t> vi </a:t>
            </a:r>
            <a:r>
              <a:rPr lang="en-US" sz="1800" dirty="0" err="1"/>
              <a:t>bị</a:t>
            </a:r>
            <a:r>
              <a:rPr lang="en-US" sz="1800" dirty="0"/>
              <a:t> </a:t>
            </a:r>
            <a:r>
              <a:rPr lang="en-US" sz="1800" dirty="0" err="1"/>
              <a:t>cấm</a:t>
            </a:r>
            <a:r>
              <a:rPr lang="en-US" sz="1800" dirty="0"/>
              <a:t> </a:t>
            </a:r>
            <a:r>
              <a:rPr lang="en-US" sz="1800" dirty="0" err="1"/>
              <a:t>đối</a:t>
            </a:r>
            <a:r>
              <a:rPr lang="en-US" sz="1800" dirty="0"/>
              <a:t> </a:t>
            </a:r>
            <a:r>
              <a:rPr lang="en-US" sz="1800" dirty="0" err="1"/>
              <a:t>với</a:t>
            </a:r>
            <a:r>
              <a:rPr lang="en-US" sz="1800" dirty="0"/>
              <a:t> </a:t>
            </a:r>
            <a:r>
              <a:rPr lang="en-US" sz="1800" dirty="0" err="1"/>
              <a:t>cơ</a:t>
            </a:r>
            <a:r>
              <a:rPr lang="en-US" sz="1800" dirty="0"/>
              <a:t> </a:t>
            </a:r>
            <a:r>
              <a:rPr lang="en-US" sz="1800" dirty="0" err="1"/>
              <a:t>quan</a:t>
            </a:r>
            <a:r>
              <a:rPr lang="en-US" sz="1800" dirty="0"/>
              <a:t> </a:t>
            </a:r>
            <a:r>
              <a:rPr lang="en-US" sz="1800" dirty="0" err="1"/>
              <a:t>quản</a:t>
            </a:r>
            <a:r>
              <a:rPr lang="en-US" sz="1800" dirty="0"/>
              <a:t> </a:t>
            </a:r>
            <a:r>
              <a:rPr lang="en-US" sz="1800" dirty="0" err="1"/>
              <a:t>lý</a:t>
            </a:r>
            <a:r>
              <a:rPr lang="en-US" sz="1800" dirty="0"/>
              <a:t> </a:t>
            </a:r>
            <a:r>
              <a:rPr lang="en-US" sz="1800" dirty="0" err="1"/>
              <a:t>nhà</a:t>
            </a:r>
            <a:r>
              <a:rPr lang="en-US" sz="1800" dirty="0"/>
              <a:t> </a:t>
            </a:r>
            <a:r>
              <a:rPr lang="en-US" sz="1800" dirty="0" err="1"/>
              <a:t>nước</a:t>
            </a:r>
            <a:r>
              <a:rPr lang="en-US" sz="1800" dirty="0"/>
              <a:t> </a:t>
            </a:r>
            <a:r>
              <a:rPr lang="en-US" sz="1800" dirty="0" err="1"/>
              <a:t>và</a:t>
            </a:r>
            <a:r>
              <a:rPr lang="en-US" sz="1800" dirty="0"/>
              <a:t> </a:t>
            </a:r>
            <a:r>
              <a:rPr lang="en-US" sz="1800" dirty="0" err="1"/>
              <a:t>Hiến</a:t>
            </a:r>
            <a:r>
              <a:rPr lang="en-US" sz="1800" dirty="0"/>
              <a:t> </a:t>
            </a:r>
            <a:r>
              <a:rPr lang="en-US" sz="1800" dirty="0" err="1"/>
              <a:t>pháp</a:t>
            </a:r>
            <a:r>
              <a:rPr lang="en-US" sz="1800" dirty="0"/>
              <a:t> 2013 </a:t>
            </a:r>
            <a:r>
              <a:rPr lang="en-US" sz="1800" dirty="0" err="1"/>
              <a:t>đã</a:t>
            </a:r>
            <a:r>
              <a:rPr lang="en-US" sz="1800" dirty="0"/>
              <a:t> </a:t>
            </a:r>
            <a:r>
              <a:rPr lang="en-US" sz="1800" dirty="0" err="1"/>
              <a:t>khẳng</a:t>
            </a:r>
            <a:r>
              <a:rPr lang="en-US" sz="1800" dirty="0"/>
              <a:t> </a:t>
            </a:r>
            <a:r>
              <a:rPr lang="en-US" sz="1800" dirty="0" err="1"/>
              <a:t>định</a:t>
            </a:r>
            <a:r>
              <a:rPr lang="en-US" sz="1800" dirty="0"/>
              <a:t>, “</a:t>
            </a:r>
            <a:r>
              <a:rPr lang="en-US" sz="1800" dirty="0" err="1"/>
              <a:t>các</a:t>
            </a:r>
            <a:r>
              <a:rPr lang="en-US" sz="1800" dirty="0"/>
              <a:t> </a:t>
            </a:r>
            <a:r>
              <a:rPr lang="en-US" sz="1800" dirty="0" err="1"/>
              <a:t>chủ</a:t>
            </a:r>
            <a:r>
              <a:rPr lang="en-US" sz="1800" dirty="0"/>
              <a:t> </a:t>
            </a:r>
            <a:r>
              <a:rPr lang="en-US" sz="1800" dirty="0" err="1"/>
              <a:t>thể</a:t>
            </a:r>
            <a:r>
              <a:rPr lang="en-US" sz="1800" dirty="0"/>
              <a:t> </a:t>
            </a:r>
            <a:r>
              <a:rPr lang="en-US" sz="1800" dirty="0" err="1"/>
              <a:t>thuộc</a:t>
            </a:r>
            <a:r>
              <a:rPr lang="en-US" sz="1800" dirty="0"/>
              <a:t> </a:t>
            </a:r>
            <a:r>
              <a:rPr lang="en-US" sz="1800" dirty="0" err="1"/>
              <a:t>các</a:t>
            </a:r>
            <a:r>
              <a:rPr lang="en-US" sz="1800" dirty="0"/>
              <a:t> </a:t>
            </a:r>
            <a:r>
              <a:rPr lang="en-US" sz="1800" dirty="0" err="1"/>
              <a:t>thành</a:t>
            </a:r>
            <a:r>
              <a:rPr lang="en-US" sz="1800" dirty="0"/>
              <a:t> </a:t>
            </a:r>
            <a:r>
              <a:rPr lang="en-US" sz="1800" dirty="0" err="1"/>
              <a:t>phần</a:t>
            </a:r>
            <a:r>
              <a:rPr lang="en-US" sz="1800" dirty="0"/>
              <a:t> </a:t>
            </a:r>
            <a:r>
              <a:rPr lang="en-US" sz="1800" dirty="0" err="1"/>
              <a:t>kinh</a:t>
            </a:r>
            <a:r>
              <a:rPr lang="en-US" sz="1800" dirty="0"/>
              <a:t> </a:t>
            </a:r>
            <a:r>
              <a:rPr lang="en-US" sz="1800" dirty="0" err="1"/>
              <a:t>tế</a:t>
            </a:r>
            <a:r>
              <a:rPr lang="en-US" sz="1800" dirty="0"/>
              <a:t> </a:t>
            </a:r>
            <a:r>
              <a:rPr lang="en-US" sz="1800" dirty="0" err="1"/>
              <a:t>bình</a:t>
            </a:r>
            <a:r>
              <a:rPr lang="en-US" sz="1800" dirty="0"/>
              <a:t> </a:t>
            </a:r>
            <a:r>
              <a:rPr lang="en-US" sz="1800" dirty="0" err="1"/>
              <a:t>đẳng</a:t>
            </a:r>
            <a:r>
              <a:rPr lang="en-US" sz="1800" dirty="0"/>
              <a:t>, </a:t>
            </a:r>
            <a:r>
              <a:rPr lang="en-US" sz="1800" dirty="0" err="1"/>
              <a:t>hợp</a:t>
            </a:r>
            <a:r>
              <a:rPr lang="en-US" sz="1800" dirty="0"/>
              <a:t> </a:t>
            </a:r>
            <a:r>
              <a:rPr lang="en-US" sz="1800" dirty="0" err="1"/>
              <a:t>tác</a:t>
            </a:r>
            <a:r>
              <a:rPr lang="en-US" sz="1800" dirty="0"/>
              <a:t> </a:t>
            </a:r>
            <a:r>
              <a:rPr lang="en-US" sz="1800" dirty="0" err="1"/>
              <a:t>và</a:t>
            </a:r>
            <a:r>
              <a:rPr lang="en-US" sz="1800" dirty="0"/>
              <a:t> </a:t>
            </a:r>
            <a:r>
              <a:rPr lang="en-US" sz="1800" dirty="0" err="1"/>
              <a:t>cạnh</a:t>
            </a:r>
            <a:r>
              <a:rPr lang="en-US" sz="1800" dirty="0"/>
              <a:t> </a:t>
            </a:r>
            <a:r>
              <a:rPr lang="en-US" sz="1800" dirty="0" err="1"/>
              <a:t>tranh</a:t>
            </a:r>
            <a:r>
              <a:rPr lang="en-US" sz="1800" dirty="0"/>
              <a:t> </a:t>
            </a:r>
            <a:r>
              <a:rPr lang="en-US" sz="1800" dirty="0" err="1"/>
              <a:t>theo</a:t>
            </a:r>
            <a:r>
              <a:rPr lang="en-US" sz="1800" dirty="0"/>
              <a:t> </a:t>
            </a:r>
            <a:r>
              <a:rPr lang="en-US" sz="1800" dirty="0" err="1"/>
              <a:t>pháp</a:t>
            </a:r>
            <a:r>
              <a:rPr lang="en-US" sz="1800" dirty="0"/>
              <a:t> </a:t>
            </a:r>
            <a:r>
              <a:rPr lang="en-US" sz="1800" dirty="0" err="1"/>
              <a:t>luật</a:t>
            </a:r>
            <a:r>
              <a:rPr lang="en-US" sz="1800" dirty="0"/>
              <a:t>” </a:t>
            </a:r>
          </a:p>
          <a:p>
            <a:pPr marL="0" lvl="0" indent="0">
              <a:buNone/>
            </a:pPr>
            <a:r>
              <a:rPr lang="en-US" sz="1800" dirty="0"/>
              <a:t>… </a:t>
            </a:r>
            <a:r>
              <a:rPr lang="en-US" sz="1800" dirty="0" err="1"/>
              <a:t>nhưng</a:t>
            </a:r>
            <a:r>
              <a:rPr lang="en-US" sz="1800" dirty="0"/>
              <a:t> </a:t>
            </a:r>
            <a:r>
              <a:rPr lang="en-US" sz="1800" dirty="0" err="1"/>
              <a:t>trên</a:t>
            </a:r>
            <a:r>
              <a:rPr lang="en-US" sz="1800" dirty="0"/>
              <a:t> </a:t>
            </a:r>
            <a:r>
              <a:rPr lang="en-US" sz="1800" dirty="0" err="1"/>
              <a:t>thực</a:t>
            </a:r>
            <a:r>
              <a:rPr lang="en-US" sz="1800" dirty="0"/>
              <a:t> </a:t>
            </a:r>
            <a:r>
              <a:rPr lang="en-US" sz="1800" dirty="0" err="1"/>
              <a:t>tế</a:t>
            </a:r>
            <a:r>
              <a:rPr lang="en-US" sz="1800" dirty="0"/>
              <a:t>, </a:t>
            </a:r>
            <a:r>
              <a:rPr lang="en-US" sz="1800" dirty="0" err="1"/>
              <a:t>một</a:t>
            </a:r>
            <a:r>
              <a:rPr lang="en-US" sz="1800" dirty="0"/>
              <a:t> </a:t>
            </a:r>
            <a:r>
              <a:rPr lang="en-US" sz="1800" dirty="0" err="1"/>
              <a:t>số</a:t>
            </a:r>
            <a:r>
              <a:rPr lang="en-US" sz="1800" dirty="0"/>
              <a:t> </a:t>
            </a:r>
            <a:r>
              <a:rPr lang="en-US" sz="1800" dirty="0" err="1"/>
              <a:t>cơ</a:t>
            </a:r>
            <a:r>
              <a:rPr lang="en-US" sz="1800" dirty="0"/>
              <a:t> </a:t>
            </a:r>
            <a:r>
              <a:rPr lang="en-US" sz="1800" dirty="0" err="1"/>
              <a:t>quan</a:t>
            </a:r>
            <a:r>
              <a:rPr lang="en-US" sz="1800" dirty="0"/>
              <a:t> </a:t>
            </a:r>
            <a:r>
              <a:rPr lang="en-US" sz="1800" dirty="0" err="1"/>
              <a:t>nhà</a:t>
            </a:r>
            <a:r>
              <a:rPr lang="en-US" sz="1800" dirty="0"/>
              <a:t> </a:t>
            </a:r>
            <a:r>
              <a:rPr lang="en-US" sz="1800" dirty="0" err="1"/>
              <a:t>nước</a:t>
            </a:r>
            <a:r>
              <a:rPr lang="en-US" sz="1800" dirty="0"/>
              <a:t> </a:t>
            </a:r>
            <a:r>
              <a:rPr lang="en-US" sz="1800" dirty="0" err="1"/>
              <a:t>tại</a:t>
            </a:r>
            <a:r>
              <a:rPr lang="en-US" sz="1800" dirty="0"/>
              <a:t> </a:t>
            </a:r>
            <a:r>
              <a:rPr lang="en-US" sz="1800" dirty="0" err="1"/>
              <a:t>địa</a:t>
            </a:r>
            <a:r>
              <a:rPr lang="en-US" sz="1800" dirty="0"/>
              <a:t> </a:t>
            </a:r>
            <a:r>
              <a:rPr lang="en-US" sz="1800" dirty="0" err="1"/>
              <a:t>phương</a:t>
            </a:r>
            <a:r>
              <a:rPr lang="en-US" sz="1800" dirty="0"/>
              <a:t> </a:t>
            </a:r>
            <a:r>
              <a:rPr lang="en-US" sz="1800" dirty="0" err="1"/>
              <a:t>đã</a:t>
            </a:r>
            <a:r>
              <a:rPr lang="en-US" sz="1800" dirty="0"/>
              <a:t> ban </a:t>
            </a:r>
            <a:r>
              <a:rPr lang="en-US" sz="1800" dirty="0" err="1"/>
              <a:t>hành</a:t>
            </a:r>
            <a:r>
              <a:rPr lang="en-US" sz="1800" dirty="0"/>
              <a:t> </a:t>
            </a:r>
            <a:r>
              <a:rPr lang="en-US" sz="1800" dirty="0" err="1"/>
              <a:t>văn</a:t>
            </a:r>
            <a:r>
              <a:rPr lang="en-US" sz="1800" dirty="0"/>
              <a:t> </a:t>
            </a:r>
            <a:r>
              <a:rPr lang="en-US" sz="1800" dirty="0" err="1"/>
              <a:t>bản</a:t>
            </a:r>
            <a:r>
              <a:rPr lang="en-US" sz="1800" dirty="0"/>
              <a:t> </a:t>
            </a:r>
            <a:r>
              <a:rPr lang="en-US" sz="1800" dirty="0" err="1"/>
              <a:t>hành</a:t>
            </a:r>
            <a:r>
              <a:rPr lang="en-US" sz="1800" dirty="0"/>
              <a:t> </a:t>
            </a:r>
            <a:r>
              <a:rPr lang="en-US" sz="1800" dirty="0" err="1"/>
              <a:t>chính</a:t>
            </a:r>
            <a:r>
              <a:rPr lang="en-US" sz="1800" dirty="0"/>
              <a:t> </a:t>
            </a:r>
            <a:r>
              <a:rPr lang="en-US" sz="1800" dirty="0" err="1"/>
              <a:t>chứa</a:t>
            </a:r>
            <a:r>
              <a:rPr lang="en-US" sz="1800" dirty="0"/>
              <a:t> </a:t>
            </a:r>
            <a:r>
              <a:rPr lang="en-US" sz="1800" dirty="0" err="1"/>
              <a:t>đựng</a:t>
            </a:r>
            <a:r>
              <a:rPr lang="en-US" sz="1800" dirty="0"/>
              <a:t> </a:t>
            </a:r>
            <a:r>
              <a:rPr lang="en-US" sz="1800" dirty="0" err="1"/>
              <a:t>nội</a:t>
            </a:r>
            <a:r>
              <a:rPr lang="en-US" sz="1800" dirty="0"/>
              <a:t> dung </a:t>
            </a:r>
            <a:r>
              <a:rPr lang="en-US" sz="1800" dirty="0" err="1"/>
              <a:t>mang</a:t>
            </a:r>
            <a:r>
              <a:rPr lang="en-US" sz="1800" dirty="0"/>
              <a:t> </a:t>
            </a:r>
            <a:r>
              <a:rPr lang="en-US" sz="1800" dirty="0" err="1"/>
              <a:t>tính</a:t>
            </a:r>
            <a:r>
              <a:rPr lang="en-US" sz="1800" dirty="0"/>
              <a:t> </a:t>
            </a:r>
            <a:r>
              <a:rPr lang="en-US" sz="1800" dirty="0" err="1"/>
              <a:t>mệnh</a:t>
            </a:r>
            <a:r>
              <a:rPr lang="en-US" sz="1800" dirty="0"/>
              <a:t> </a:t>
            </a:r>
            <a:r>
              <a:rPr lang="en-US" sz="1800" dirty="0" err="1"/>
              <a:t>lệnh</a:t>
            </a:r>
            <a:r>
              <a:rPr lang="en-US" sz="1800" dirty="0"/>
              <a:t> </a:t>
            </a:r>
            <a:r>
              <a:rPr lang="en-US" sz="1800" dirty="0" err="1"/>
              <a:t>để</a:t>
            </a:r>
            <a:r>
              <a:rPr lang="en-US" sz="1800" dirty="0"/>
              <a:t> </a:t>
            </a:r>
            <a:r>
              <a:rPr lang="en-US" sz="1800" dirty="0" err="1"/>
              <a:t>chỉ</a:t>
            </a:r>
            <a:r>
              <a:rPr lang="en-US" sz="1800" dirty="0"/>
              <a:t> </a:t>
            </a:r>
            <a:r>
              <a:rPr lang="en-US" sz="1800" dirty="0" err="1"/>
              <a:t>định</a:t>
            </a:r>
            <a:r>
              <a:rPr lang="en-US" sz="1800" dirty="0"/>
              <a:t> </a:t>
            </a:r>
            <a:r>
              <a:rPr lang="en-US" sz="1800" dirty="0" err="1"/>
              <a:t>doanh</a:t>
            </a:r>
            <a:r>
              <a:rPr lang="en-US" sz="1800" dirty="0"/>
              <a:t> </a:t>
            </a:r>
            <a:r>
              <a:rPr lang="en-US" sz="1800" dirty="0" err="1"/>
              <a:t>nghiệp</a:t>
            </a:r>
            <a:r>
              <a:rPr lang="en-US" sz="1800" dirty="0"/>
              <a:t> </a:t>
            </a:r>
            <a:r>
              <a:rPr lang="en-US" sz="1800" dirty="0" err="1"/>
              <a:t>cung</a:t>
            </a:r>
            <a:r>
              <a:rPr lang="en-US" sz="1800" dirty="0"/>
              <a:t> </a:t>
            </a:r>
            <a:r>
              <a:rPr lang="en-US" sz="1800" dirty="0" err="1"/>
              <a:t>cấp</a:t>
            </a:r>
            <a:r>
              <a:rPr lang="en-US" sz="1800" dirty="0"/>
              <a:t> </a:t>
            </a:r>
            <a:r>
              <a:rPr lang="en-US" sz="1800" dirty="0" err="1"/>
              <a:t>hàng</a:t>
            </a:r>
            <a:r>
              <a:rPr lang="en-US" sz="1800" dirty="0"/>
              <a:t> </a:t>
            </a:r>
            <a:r>
              <a:rPr lang="en-US" sz="1800" dirty="0" err="1"/>
              <a:t>hóa</a:t>
            </a:r>
            <a:r>
              <a:rPr lang="en-US" sz="1800" dirty="0"/>
              <a:t>, </a:t>
            </a:r>
            <a:r>
              <a:rPr lang="en-US" sz="1800" dirty="0" err="1"/>
              <a:t>cung</a:t>
            </a:r>
            <a:r>
              <a:rPr lang="en-US" sz="1800" dirty="0"/>
              <a:t> </a:t>
            </a:r>
            <a:r>
              <a:rPr lang="en-US" sz="1800" dirty="0" err="1"/>
              <a:t>ứng</a:t>
            </a:r>
            <a:r>
              <a:rPr lang="en-US" sz="1800" dirty="0"/>
              <a:t> </a:t>
            </a:r>
            <a:r>
              <a:rPr lang="en-US" sz="1800" dirty="0" err="1"/>
              <a:t>dịch</a:t>
            </a:r>
            <a:r>
              <a:rPr lang="en-US" sz="1800" dirty="0"/>
              <a:t> </a:t>
            </a:r>
            <a:r>
              <a:rPr lang="en-US" sz="1800" dirty="0" err="1"/>
              <a:t>vụ</a:t>
            </a:r>
            <a:r>
              <a:rPr lang="en-US" sz="1800" dirty="0"/>
              <a:t> (</a:t>
            </a:r>
            <a:r>
              <a:rPr lang="en-US" sz="1800" dirty="0" err="1"/>
              <a:t>khuyến</a:t>
            </a:r>
            <a:r>
              <a:rPr lang="en-US" sz="1800" dirty="0"/>
              <a:t> </a:t>
            </a:r>
            <a:r>
              <a:rPr lang="en-US" sz="1800" dirty="0" err="1"/>
              <a:t>khích</a:t>
            </a:r>
            <a:r>
              <a:rPr lang="en-US" sz="1800" dirty="0"/>
              <a:t> </a:t>
            </a:r>
            <a:r>
              <a:rPr lang="en-US" sz="1800" dirty="0" err="1"/>
              <a:t>tiêu</a:t>
            </a:r>
            <a:r>
              <a:rPr lang="en-US" sz="1800" dirty="0"/>
              <a:t> </a:t>
            </a:r>
            <a:r>
              <a:rPr lang="en-US" sz="1800" dirty="0" err="1"/>
              <a:t>dùng</a:t>
            </a:r>
            <a:r>
              <a:rPr lang="en-US" sz="1800" dirty="0"/>
              <a:t> </a:t>
            </a:r>
            <a:r>
              <a:rPr lang="en-US" sz="1800" dirty="0" err="1"/>
              <a:t>sản</a:t>
            </a:r>
            <a:r>
              <a:rPr lang="en-US" sz="1800" dirty="0"/>
              <a:t> </a:t>
            </a:r>
            <a:r>
              <a:rPr lang="en-US" sz="1800" dirty="0" err="1"/>
              <a:t>phẩm</a:t>
            </a:r>
            <a:r>
              <a:rPr lang="en-US" sz="1800" dirty="0"/>
              <a:t> </a:t>
            </a:r>
            <a:r>
              <a:rPr lang="en-US" sz="1800" dirty="0" err="1"/>
              <a:t>tại</a:t>
            </a:r>
            <a:r>
              <a:rPr lang="en-US" sz="1800" dirty="0"/>
              <a:t> </a:t>
            </a:r>
            <a:r>
              <a:rPr lang="en-US" sz="1800" dirty="0" err="1"/>
              <a:t>địa</a:t>
            </a:r>
            <a:r>
              <a:rPr lang="en-US" sz="1800" dirty="0"/>
              <a:t> </a:t>
            </a:r>
            <a:r>
              <a:rPr lang="en-US" sz="1800" dirty="0" err="1"/>
              <a:t>phương</a:t>
            </a:r>
            <a:r>
              <a:rPr lang="en-US" sz="1800" dirty="0"/>
              <a:t>). </a:t>
            </a:r>
          </a:p>
          <a:p>
            <a:pPr marL="0" lvl="0" indent="0">
              <a:buNone/>
            </a:pPr>
            <a:endParaRPr lang="en-US" sz="1800" dirty="0"/>
          </a:p>
          <a:p>
            <a:pPr marL="0" lvl="0" indent="0">
              <a:buNone/>
            </a:pPr>
            <a:r>
              <a:rPr lang="en-US" sz="1800" dirty="0" err="1"/>
              <a:t>Luật</a:t>
            </a:r>
            <a:r>
              <a:rPr lang="en-US" sz="1800" dirty="0"/>
              <a:t> </a:t>
            </a:r>
            <a:r>
              <a:rPr lang="en-US" sz="1800" dirty="0" err="1"/>
              <a:t>Cạnh</a:t>
            </a:r>
            <a:r>
              <a:rPr lang="en-US" sz="1800" dirty="0"/>
              <a:t> </a:t>
            </a:r>
            <a:r>
              <a:rPr lang="en-US" sz="1800" dirty="0" err="1"/>
              <a:t>tranh</a:t>
            </a:r>
            <a:r>
              <a:rPr lang="en-US" sz="1800" dirty="0"/>
              <a:t> 2018 </a:t>
            </a:r>
            <a:r>
              <a:rPr lang="en-US" sz="1800" dirty="0" err="1"/>
              <a:t>tiếp</a:t>
            </a:r>
            <a:r>
              <a:rPr lang="en-US" sz="1800" dirty="0"/>
              <a:t> </a:t>
            </a:r>
            <a:r>
              <a:rPr lang="en-US" sz="1800" dirty="0" err="1"/>
              <a:t>tục</a:t>
            </a:r>
            <a:r>
              <a:rPr lang="en-US" sz="1800" dirty="0"/>
              <a:t> </a:t>
            </a:r>
            <a:r>
              <a:rPr lang="en-US" sz="1800" dirty="0" err="1"/>
              <a:t>khẳng</a:t>
            </a:r>
            <a:r>
              <a:rPr lang="en-US" sz="1800" dirty="0"/>
              <a:t> </a:t>
            </a:r>
            <a:r>
              <a:rPr lang="en-US" sz="1800" dirty="0" err="1"/>
              <a:t>định</a:t>
            </a:r>
            <a:r>
              <a:rPr lang="en-US" sz="1800" dirty="0"/>
              <a:t>: </a:t>
            </a:r>
            <a:r>
              <a:rPr lang="en-US" sz="1800" dirty="0" err="1"/>
              <a:t>Điều</a:t>
            </a:r>
            <a:r>
              <a:rPr lang="en-US" sz="1800" dirty="0"/>
              <a:t> 8 </a:t>
            </a:r>
            <a:r>
              <a:rPr lang="en-US" sz="1800" dirty="0" err="1"/>
              <a:t>và</a:t>
            </a:r>
            <a:r>
              <a:rPr lang="en-US" sz="1800" dirty="0"/>
              <a:t> …</a:t>
            </a:r>
          </a:p>
          <a:p>
            <a:pPr marL="0" lvl="0" indent="0">
              <a:buNone/>
            </a:pPr>
            <a:r>
              <a:rPr lang="en-US" sz="1800" dirty="0">
                <a:sym typeface="Wingdings" panose="05000000000000000000" pitchFamily="2" charset="2"/>
              </a:rPr>
              <a:t>	&gt; </a:t>
            </a:r>
            <a:r>
              <a:rPr lang="en-US" sz="1800" b="1" i="1" dirty="0" err="1">
                <a:sym typeface="Wingdings" panose="05000000000000000000" pitchFamily="2" charset="2"/>
              </a:rPr>
              <a:t>Hạ</a:t>
            </a:r>
            <a:r>
              <a:rPr lang="en-US" sz="1800" b="1" i="1" dirty="0" err="1"/>
              <a:t>n</a:t>
            </a:r>
            <a:r>
              <a:rPr lang="en-US" sz="1800" b="1" i="1" dirty="0"/>
              <a:t> </a:t>
            </a:r>
            <a:r>
              <a:rPr lang="en-US" sz="1800" b="1" i="1" dirty="0" err="1"/>
              <a:t>chế</a:t>
            </a:r>
            <a:r>
              <a:rPr lang="en-US" sz="1800" b="1" i="1" dirty="0"/>
              <a:t> </a:t>
            </a:r>
            <a:r>
              <a:rPr lang="en-US" sz="1800" b="1" i="1" dirty="0" err="1"/>
              <a:t>sự</a:t>
            </a:r>
            <a:r>
              <a:rPr lang="en-US" sz="1800" b="1" i="1" dirty="0"/>
              <a:t> </a:t>
            </a:r>
            <a:r>
              <a:rPr lang="en-US" sz="1800" b="1" i="1" dirty="0" err="1"/>
              <a:t>tham</a:t>
            </a:r>
            <a:r>
              <a:rPr lang="en-US" sz="1800" b="1" i="1" dirty="0"/>
              <a:t> </a:t>
            </a:r>
            <a:r>
              <a:rPr lang="en-US" sz="1800" b="1" i="1" dirty="0" err="1"/>
              <a:t>gia</a:t>
            </a:r>
            <a:r>
              <a:rPr lang="en-US" sz="1800" b="1" i="1" dirty="0"/>
              <a:t> </a:t>
            </a:r>
            <a:r>
              <a:rPr lang="en-US" sz="1800" b="1" i="1" dirty="0" err="1"/>
              <a:t>của</a:t>
            </a:r>
            <a:r>
              <a:rPr lang="en-US" sz="1800" b="1" i="1" dirty="0"/>
              <a:t> </a:t>
            </a:r>
            <a:r>
              <a:rPr lang="en-US" sz="1800" b="1" i="1" dirty="0" err="1"/>
              <a:t>các</a:t>
            </a:r>
            <a:r>
              <a:rPr lang="en-US" sz="1800" b="1" i="1" dirty="0"/>
              <a:t> </a:t>
            </a:r>
            <a:r>
              <a:rPr lang="en-US" sz="1800" b="1" i="1" dirty="0" err="1"/>
              <a:t>chủ</a:t>
            </a:r>
            <a:r>
              <a:rPr lang="en-US" sz="1800" b="1" i="1" dirty="0"/>
              <a:t> </a:t>
            </a:r>
            <a:r>
              <a:rPr lang="en-US" sz="1800" b="1" i="1" dirty="0" err="1"/>
              <a:t>thể</a:t>
            </a:r>
            <a:r>
              <a:rPr lang="en-US" sz="1800" b="1" i="1" dirty="0"/>
              <a:t> </a:t>
            </a:r>
            <a:r>
              <a:rPr lang="en-US" sz="1800" b="1" i="1" dirty="0" err="1"/>
              <a:t>khác</a:t>
            </a:r>
            <a:r>
              <a:rPr lang="en-US" sz="1800" b="1" i="1" dirty="0"/>
              <a:t> </a:t>
            </a:r>
            <a:r>
              <a:rPr lang="en-US" sz="1800" b="1" i="1" dirty="0" err="1"/>
              <a:t>vào</a:t>
            </a:r>
            <a:r>
              <a:rPr lang="en-US" sz="1800" b="1" i="1" dirty="0"/>
              <a:t> </a:t>
            </a:r>
            <a:r>
              <a:rPr lang="en-US" sz="1800" b="1" i="1" dirty="0" err="1"/>
              <a:t>thị</a:t>
            </a:r>
            <a:r>
              <a:rPr lang="en-US" sz="1800" b="1" i="1" dirty="0"/>
              <a:t> </a:t>
            </a:r>
            <a:r>
              <a:rPr lang="en-US" sz="1800" b="1" i="1" dirty="0" smtClean="0"/>
              <a:t>	</a:t>
            </a:r>
            <a:r>
              <a:rPr lang="en-US" sz="1800" b="1" i="1" dirty="0" err="1" smtClean="0"/>
              <a:t>trường</a:t>
            </a:r>
            <a:r>
              <a:rPr lang="en-US" sz="1800" b="1" i="1" dirty="0"/>
              <a:t>, 	</a:t>
            </a:r>
            <a:r>
              <a:rPr lang="en-US" sz="1800" b="1" i="1" dirty="0" err="1"/>
              <a:t>hạn</a:t>
            </a:r>
            <a:r>
              <a:rPr lang="en-US" sz="1800" b="1" i="1" dirty="0"/>
              <a:t> </a:t>
            </a:r>
            <a:r>
              <a:rPr lang="en-US" sz="1800" b="1" i="1" dirty="0" err="1"/>
              <a:t>chế</a:t>
            </a:r>
            <a:r>
              <a:rPr lang="en-US" sz="1800" b="1" i="1" dirty="0"/>
              <a:t> </a:t>
            </a:r>
            <a:r>
              <a:rPr lang="en-US" sz="1800" b="1" i="1" dirty="0" err="1"/>
              <a:t>sự</a:t>
            </a:r>
            <a:r>
              <a:rPr lang="en-US" sz="1800" b="1" i="1" dirty="0"/>
              <a:t> </a:t>
            </a:r>
            <a:r>
              <a:rPr lang="en-US" sz="1800" b="1" i="1" dirty="0" err="1"/>
              <a:t>cạnh</a:t>
            </a:r>
            <a:r>
              <a:rPr lang="en-US" sz="1800" b="1" i="1" dirty="0"/>
              <a:t> </a:t>
            </a:r>
            <a:r>
              <a:rPr lang="en-US" sz="1800" b="1" i="1" dirty="0" err="1"/>
              <a:t>tranh</a:t>
            </a:r>
            <a:r>
              <a:rPr lang="en-US" sz="1800" b="1" i="1" dirty="0"/>
              <a:t> </a:t>
            </a:r>
            <a:r>
              <a:rPr lang="en-US" sz="1800" b="1" i="1" dirty="0" err="1"/>
              <a:t>trên</a:t>
            </a:r>
            <a:r>
              <a:rPr lang="en-US" sz="1800" b="1" i="1" dirty="0"/>
              <a:t> </a:t>
            </a:r>
            <a:r>
              <a:rPr lang="en-US" sz="1800" b="1" i="1" dirty="0" err="1"/>
              <a:t>thị</a:t>
            </a:r>
            <a:r>
              <a:rPr lang="en-US" sz="1800" b="1" i="1" dirty="0"/>
              <a:t> </a:t>
            </a:r>
            <a:r>
              <a:rPr lang="en-US" sz="1800" b="1" i="1" dirty="0" err="1"/>
              <a:t>trường</a:t>
            </a:r>
            <a:r>
              <a:rPr lang="en-US" sz="1800" b="1" i="1" dirty="0"/>
              <a:t>. ..</a:t>
            </a:r>
          </a:p>
          <a:p>
            <a:pPr marL="0" indent="0">
              <a:buNone/>
            </a:pPr>
            <a:r>
              <a:rPr lang="en-US" sz="1800" dirty="0"/>
              <a:t> </a:t>
            </a:r>
          </a:p>
        </p:txBody>
      </p:sp>
      <p:pic>
        <p:nvPicPr>
          <p:cNvPr id="4" name="Picture 2" descr="Related image"/>
          <p:cNvPicPr>
            <a:picLocks noChangeAspect="1" noChangeArrowheads="1"/>
          </p:cNvPicPr>
          <p:nvPr/>
        </p:nvPicPr>
        <p:blipFill>
          <a:blip r:embed="rId2" cstate="print"/>
          <a:srcRect/>
          <a:stretch>
            <a:fillRect/>
          </a:stretch>
        </p:blipFill>
        <p:spPr bwMode="auto">
          <a:xfrm>
            <a:off x="0" y="5638801"/>
            <a:ext cx="2689225" cy="1219200"/>
          </a:xfrm>
          <a:prstGeom prst="rect">
            <a:avLst/>
          </a:prstGeom>
          <a:noFill/>
        </p:spPr>
      </p:pic>
    </p:spTree>
    <p:extLst>
      <p:ext uri="{BB962C8B-B14F-4D97-AF65-F5344CB8AC3E}">
        <p14:creationId xmlns:p14="http://schemas.microsoft.com/office/powerpoint/2010/main" xmlns="" val="1410738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2800" b="1" dirty="0"/>
              <a:t>… </a:t>
            </a:r>
            <a:r>
              <a:rPr lang="en-US" sz="2800" b="1" dirty="0" err="1"/>
              <a:t>và</a:t>
            </a:r>
            <a:r>
              <a:rPr lang="en-US" sz="2800" b="1" dirty="0"/>
              <a:t> </a:t>
            </a:r>
            <a:r>
              <a:rPr lang="en-US" sz="2800" b="1" dirty="0" err="1"/>
              <a:t>thực</a:t>
            </a:r>
            <a:r>
              <a:rPr lang="en-US" sz="2800" b="1" dirty="0"/>
              <a:t> </a:t>
            </a:r>
            <a:r>
              <a:rPr lang="en-US" sz="2800" b="1" dirty="0" err="1"/>
              <a:t>tế</a:t>
            </a:r>
            <a:r>
              <a:rPr lang="en-US" sz="2800" b="1" dirty="0"/>
              <a:t/>
            </a:r>
            <a:br>
              <a:rPr lang="en-US" sz="2800" b="1" dirty="0"/>
            </a:br>
            <a:endParaRPr lang="en-US" sz="2800" dirty="0"/>
          </a:p>
        </p:txBody>
      </p:sp>
      <p:sp>
        <p:nvSpPr>
          <p:cNvPr id="6147" name="Content Placeholder 2"/>
          <p:cNvSpPr>
            <a:spLocks noGrp="1"/>
          </p:cNvSpPr>
          <p:nvPr>
            <p:ph idx="1"/>
          </p:nvPr>
        </p:nvSpPr>
        <p:spPr>
          <a:xfrm>
            <a:off x="1828800" y="1295400"/>
            <a:ext cx="7086600" cy="5181600"/>
          </a:xfrm>
        </p:spPr>
        <p:txBody>
          <a:bodyPr/>
          <a:lstStyle/>
          <a:p>
            <a:r>
              <a:rPr lang="en-US" sz="1800" b="1" dirty="0" err="1"/>
              <a:t>Một</a:t>
            </a:r>
            <a:r>
              <a:rPr lang="en-US" sz="1800" b="1" dirty="0"/>
              <a:t> </a:t>
            </a:r>
            <a:r>
              <a:rPr lang="en-US" sz="1800" b="1" dirty="0" err="1"/>
              <a:t>số</a:t>
            </a:r>
            <a:r>
              <a:rPr lang="en-US" sz="1800" b="1" dirty="0"/>
              <a:t> </a:t>
            </a:r>
            <a:r>
              <a:rPr lang="en-US" sz="1800" b="1" dirty="0" err="1"/>
              <a:t>vụ</a:t>
            </a:r>
            <a:r>
              <a:rPr lang="en-US" sz="1800" b="1" dirty="0"/>
              <a:t> </a:t>
            </a:r>
            <a:r>
              <a:rPr lang="en-US" sz="1800" b="1" dirty="0" err="1"/>
              <a:t>có</a:t>
            </a:r>
            <a:r>
              <a:rPr lang="en-US" sz="1800" b="1" dirty="0"/>
              <a:t> </a:t>
            </a:r>
            <a:r>
              <a:rPr lang="en-US" sz="1800" b="1" dirty="0" err="1"/>
              <a:t>tính</a:t>
            </a:r>
            <a:r>
              <a:rPr lang="en-US" sz="1800" b="1" dirty="0"/>
              <a:t> </a:t>
            </a:r>
            <a:r>
              <a:rPr lang="en-US" sz="1800" b="1" dirty="0" err="1"/>
              <a:t>chất</a:t>
            </a:r>
            <a:r>
              <a:rPr lang="en-US" sz="1800" b="1" dirty="0"/>
              <a:t> “</a:t>
            </a:r>
            <a:r>
              <a:rPr lang="en-US" sz="1800" b="1" dirty="0" err="1"/>
              <a:t>kinh</a:t>
            </a:r>
            <a:r>
              <a:rPr lang="en-US" sz="1800" b="1" dirty="0"/>
              <a:t> </a:t>
            </a:r>
            <a:r>
              <a:rPr lang="en-US" sz="1800" b="1" dirty="0" err="1"/>
              <a:t>điển</a:t>
            </a:r>
            <a:r>
              <a:rPr lang="en-US" sz="1800" b="1" dirty="0"/>
              <a:t>:</a:t>
            </a:r>
          </a:p>
          <a:p>
            <a:pPr>
              <a:buNone/>
            </a:pPr>
            <a:r>
              <a:rPr lang="en-US" sz="1800" b="1" dirty="0" err="1"/>
              <a:t>Hành</a:t>
            </a:r>
            <a:r>
              <a:rPr lang="en-US" sz="1800" b="1" dirty="0"/>
              <a:t> vi </a:t>
            </a:r>
            <a:r>
              <a:rPr lang="en-US" sz="1800" b="1" dirty="0" err="1"/>
              <a:t>hạn</a:t>
            </a:r>
            <a:r>
              <a:rPr lang="en-US" sz="1800" b="1" dirty="0"/>
              <a:t> </a:t>
            </a:r>
            <a:r>
              <a:rPr lang="en-US" sz="1800" b="1" dirty="0" err="1"/>
              <a:t>chế</a:t>
            </a:r>
            <a:r>
              <a:rPr lang="en-US" sz="1800" b="1" dirty="0"/>
              <a:t> </a:t>
            </a:r>
            <a:r>
              <a:rPr lang="en-US" sz="1800" b="1" dirty="0" err="1"/>
              <a:t>cạnh</a:t>
            </a:r>
            <a:r>
              <a:rPr lang="en-US" sz="1800" b="1" dirty="0"/>
              <a:t> </a:t>
            </a:r>
            <a:r>
              <a:rPr lang="en-US" sz="1800" b="1" dirty="0" err="1"/>
              <a:t>tranh</a:t>
            </a:r>
            <a:r>
              <a:rPr lang="en-US" sz="1800" b="1" dirty="0"/>
              <a:t> </a:t>
            </a:r>
            <a:r>
              <a:rPr lang="en-US" sz="1800" b="1" dirty="0" err="1"/>
              <a:t>của</a:t>
            </a:r>
            <a:r>
              <a:rPr lang="en-US" sz="1800" b="1" dirty="0"/>
              <a:t> </a:t>
            </a:r>
            <a:r>
              <a:rPr lang="en-US" sz="1800" b="1" dirty="0" err="1"/>
              <a:t>cơ</a:t>
            </a:r>
            <a:r>
              <a:rPr lang="en-US" sz="1800" b="1" dirty="0"/>
              <a:t> </a:t>
            </a:r>
            <a:r>
              <a:rPr lang="en-US" sz="1800" b="1" dirty="0" err="1"/>
              <a:t>quan</a:t>
            </a:r>
            <a:r>
              <a:rPr lang="en-US" sz="1800" b="1" dirty="0"/>
              <a:t> </a:t>
            </a:r>
            <a:r>
              <a:rPr lang="en-US" sz="1800" b="1" dirty="0" err="1"/>
              <a:t>Nhà</a:t>
            </a:r>
            <a:r>
              <a:rPr lang="en-US" sz="1800" b="1" dirty="0"/>
              <a:t> </a:t>
            </a:r>
            <a:r>
              <a:rPr lang="en-US" sz="1800" b="1" dirty="0" err="1"/>
              <a:t>nước</a:t>
            </a:r>
            <a:endParaRPr lang="en-US" sz="1800" b="1" dirty="0"/>
          </a:p>
          <a:p>
            <a:pPr marL="0" indent="0">
              <a:buNone/>
            </a:pPr>
            <a:r>
              <a:rPr lang="en-US" sz="1800" dirty="0"/>
              <a:t>-	</a:t>
            </a:r>
            <a:r>
              <a:rPr lang="en-US" sz="1800" dirty="0" err="1"/>
              <a:t>Sở</a:t>
            </a:r>
            <a:r>
              <a:rPr lang="en-US" sz="1800" dirty="0"/>
              <a:t> </a:t>
            </a:r>
            <a:r>
              <a:rPr lang="en-US" sz="1800" dirty="0" err="1"/>
              <a:t>Giáo</a:t>
            </a:r>
            <a:r>
              <a:rPr lang="en-US" sz="1800" dirty="0"/>
              <a:t> </a:t>
            </a:r>
            <a:r>
              <a:rPr lang="en-US" sz="1800" dirty="0" err="1"/>
              <a:t>dục</a:t>
            </a:r>
            <a:r>
              <a:rPr lang="en-US" sz="1800" dirty="0"/>
              <a:t> </a:t>
            </a:r>
            <a:r>
              <a:rPr lang="en-US" sz="1800" dirty="0" err="1"/>
              <a:t>và</a:t>
            </a:r>
            <a:r>
              <a:rPr lang="en-US" sz="1800" dirty="0"/>
              <a:t> </a:t>
            </a:r>
            <a:r>
              <a:rPr lang="en-US" sz="1800" dirty="0" err="1"/>
              <a:t>Đào</a:t>
            </a:r>
            <a:r>
              <a:rPr lang="en-US" sz="1800" dirty="0"/>
              <a:t> </a:t>
            </a:r>
            <a:r>
              <a:rPr lang="en-US" sz="1800" dirty="0" err="1"/>
              <a:t>tạo</a:t>
            </a:r>
            <a:r>
              <a:rPr lang="en-US" sz="1800" dirty="0"/>
              <a:t> </a:t>
            </a:r>
            <a:r>
              <a:rPr lang="en-US" sz="1800" dirty="0" err="1"/>
              <a:t>Hà</a:t>
            </a:r>
            <a:r>
              <a:rPr lang="en-US" sz="1800" dirty="0"/>
              <a:t> </a:t>
            </a:r>
            <a:r>
              <a:rPr lang="en-US" sz="1800" dirty="0" err="1"/>
              <a:t>Nội</a:t>
            </a:r>
            <a:r>
              <a:rPr lang="en-US" sz="1800" dirty="0"/>
              <a:t> </a:t>
            </a:r>
            <a:r>
              <a:rPr lang="en-US" sz="1800" dirty="0" err="1"/>
              <a:t>đề</a:t>
            </a:r>
            <a:r>
              <a:rPr lang="en-US" sz="1800" dirty="0"/>
              <a:t> </a:t>
            </a:r>
            <a:r>
              <a:rPr lang="en-US" sz="1800" dirty="0" err="1"/>
              <a:t>nghị</a:t>
            </a:r>
            <a:r>
              <a:rPr lang="en-US" sz="1800" dirty="0"/>
              <a:t> </a:t>
            </a:r>
            <a:r>
              <a:rPr lang="en-US" sz="1800" dirty="0" err="1"/>
              <a:t>các</a:t>
            </a:r>
            <a:r>
              <a:rPr lang="en-US" sz="1800" dirty="0"/>
              <a:t> </a:t>
            </a:r>
            <a:r>
              <a:rPr lang="en-US" sz="1800" dirty="0" err="1"/>
              <a:t>trường</a:t>
            </a:r>
            <a:r>
              <a:rPr lang="en-US" sz="1800" dirty="0"/>
              <a:t> </a:t>
            </a:r>
            <a:r>
              <a:rPr lang="en-US" sz="1800" dirty="0" err="1"/>
              <a:t>học</a:t>
            </a:r>
            <a:r>
              <a:rPr lang="en-US" sz="1800" dirty="0"/>
              <a:t> </a:t>
            </a:r>
            <a:r>
              <a:rPr lang="en-US" sz="1800" dirty="0" err="1"/>
              <a:t>chỉ</a:t>
            </a:r>
            <a:r>
              <a:rPr lang="en-US" sz="1800" dirty="0"/>
              <a:t> 	</a:t>
            </a:r>
            <a:r>
              <a:rPr lang="en-US" sz="1800" dirty="0" err="1"/>
              <a:t>nên</a:t>
            </a:r>
            <a:r>
              <a:rPr lang="en-US" sz="1800" dirty="0"/>
              <a:t> </a:t>
            </a:r>
            <a:r>
              <a:rPr lang="en-US" sz="1800" dirty="0" err="1"/>
              <a:t>tham</a:t>
            </a:r>
            <a:r>
              <a:rPr lang="en-US" sz="1800" dirty="0"/>
              <a:t> </a:t>
            </a:r>
            <a:r>
              <a:rPr lang="en-US" sz="1800" dirty="0" err="1"/>
              <a:t>gia</a:t>
            </a:r>
            <a:r>
              <a:rPr lang="en-US" sz="1800" dirty="0"/>
              <a:t> </a:t>
            </a:r>
            <a:r>
              <a:rPr lang="en-US" sz="1800" dirty="0" err="1"/>
              <a:t>bảo</a:t>
            </a:r>
            <a:r>
              <a:rPr lang="en-US" sz="1800" dirty="0"/>
              <a:t> </a:t>
            </a:r>
            <a:r>
              <a:rPr lang="en-US" sz="1800" dirty="0" err="1"/>
              <a:t>hiểm</a:t>
            </a:r>
            <a:r>
              <a:rPr lang="en-US" sz="1800" dirty="0"/>
              <a:t> </a:t>
            </a:r>
            <a:r>
              <a:rPr lang="en-US" sz="1800" dirty="0" err="1"/>
              <a:t>với</a:t>
            </a:r>
            <a:r>
              <a:rPr lang="en-US" sz="1800" dirty="0"/>
              <a:t> 5 </a:t>
            </a:r>
            <a:r>
              <a:rPr lang="en-US" sz="1800" dirty="0" err="1"/>
              <a:t>doanh</a:t>
            </a:r>
            <a:r>
              <a:rPr lang="en-US" sz="1800" dirty="0"/>
              <a:t> </a:t>
            </a:r>
            <a:r>
              <a:rPr lang="en-US" sz="1800" dirty="0" err="1"/>
              <a:t>nghiệp</a:t>
            </a:r>
            <a:r>
              <a:rPr lang="en-US" sz="1800" dirty="0"/>
              <a:t> </a:t>
            </a:r>
            <a:r>
              <a:rPr lang="en-US" sz="1800" dirty="0" err="1"/>
              <a:t>bảo</a:t>
            </a:r>
            <a:r>
              <a:rPr lang="en-US" sz="1800" dirty="0"/>
              <a:t> </a:t>
            </a:r>
            <a:r>
              <a:rPr lang="en-US" sz="1800" dirty="0" err="1"/>
              <a:t>hiểm</a:t>
            </a:r>
            <a:r>
              <a:rPr lang="en-US" sz="1800" dirty="0"/>
              <a:t>; </a:t>
            </a:r>
          </a:p>
          <a:p>
            <a:pPr marL="0" indent="0">
              <a:buNone/>
            </a:pPr>
            <a:r>
              <a:rPr lang="en-US" sz="1800" dirty="0"/>
              <a:t>-	UBND </a:t>
            </a:r>
            <a:r>
              <a:rPr lang="en-US" sz="1800" dirty="0" err="1"/>
              <a:t>Nghệ</a:t>
            </a:r>
            <a:r>
              <a:rPr lang="en-US" sz="1800" dirty="0"/>
              <a:t> An </a:t>
            </a:r>
            <a:r>
              <a:rPr lang="en-US" sz="1800" dirty="0" err="1"/>
              <a:t>và</a:t>
            </a:r>
            <a:r>
              <a:rPr lang="en-US" sz="1800" dirty="0"/>
              <a:t> </a:t>
            </a:r>
            <a:r>
              <a:rPr lang="en-US" sz="1800" dirty="0" err="1"/>
              <a:t>một</a:t>
            </a:r>
            <a:r>
              <a:rPr lang="en-US" sz="1800" dirty="0"/>
              <a:t> </a:t>
            </a:r>
            <a:r>
              <a:rPr lang="en-US" sz="1800" dirty="0" err="1"/>
              <a:t>số</a:t>
            </a:r>
            <a:r>
              <a:rPr lang="en-US" sz="1800" dirty="0"/>
              <a:t> </a:t>
            </a:r>
            <a:r>
              <a:rPr lang="en-US" sz="1800" dirty="0" err="1"/>
              <a:t>huyện</a:t>
            </a:r>
            <a:r>
              <a:rPr lang="en-US" sz="1800" dirty="0"/>
              <a:t> </a:t>
            </a:r>
            <a:r>
              <a:rPr lang="en-US" sz="1800" dirty="0" err="1"/>
              <a:t>tại</a:t>
            </a:r>
            <a:r>
              <a:rPr lang="en-US" sz="1800" dirty="0"/>
              <a:t> </a:t>
            </a:r>
            <a:r>
              <a:rPr lang="en-US" sz="1800" dirty="0" err="1"/>
              <a:t>tỉnh</a:t>
            </a:r>
            <a:r>
              <a:rPr lang="en-US" sz="1800" dirty="0"/>
              <a:t> </a:t>
            </a:r>
            <a:r>
              <a:rPr lang="en-US" sz="1800" dirty="0" err="1"/>
              <a:t>Hà</a:t>
            </a:r>
            <a:r>
              <a:rPr lang="en-US" sz="1800" dirty="0"/>
              <a:t> </a:t>
            </a:r>
            <a:r>
              <a:rPr lang="en-US" sz="1800" dirty="0" err="1"/>
              <a:t>Tĩnh</a:t>
            </a:r>
            <a:r>
              <a:rPr lang="en-US" sz="1800" dirty="0"/>
              <a:t> ban </a:t>
            </a:r>
            <a:r>
              <a:rPr lang="en-US" sz="1800" dirty="0" err="1"/>
              <a:t>hành</a:t>
            </a:r>
            <a:r>
              <a:rPr lang="en-US" sz="1800" dirty="0"/>
              <a:t> 	</a:t>
            </a:r>
            <a:r>
              <a:rPr lang="en-US" sz="1800" dirty="0" err="1"/>
              <a:t>văn</a:t>
            </a:r>
            <a:r>
              <a:rPr lang="en-US" sz="1800" dirty="0"/>
              <a:t> </a:t>
            </a:r>
            <a:r>
              <a:rPr lang="en-US" sz="1800" dirty="0" err="1"/>
              <a:t>bản</a:t>
            </a:r>
            <a:r>
              <a:rPr lang="en-US" sz="1800" dirty="0"/>
              <a:t> </a:t>
            </a:r>
            <a:r>
              <a:rPr lang="en-US" sz="1800" dirty="0" err="1"/>
              <a:t>yêu</a:t>
            </a:r>
            <a:r>
              <a:rPr lang="en-US" sz="1800" dirty="0"/>
              <a:t> </a:t>
            </a:r>
            <a:r>
              <a:rPr lang="en-US" sz="1800" dirty="0" err="1"/>
              <a:t>cầu</a:t>
            </a:r>
            <a:r>
              <a:rPr lang="en-US" sz="1800" dirty="0"/>
              <a:t> </a:t>
            </a:r>
            <a:r>
              <a:rPr lang="en-US" sz="1800" dirty="0" err="1"/>
              <a:t>các</a:t>
            </a:r>
            <a:r>
              <a:rPr lang="en-US" sz="1800" dirty="0"/>
              <a:t> </a:t>
            </a:r>
            <a:r>
              <a:rPr lang="en-US" sz="1800" dirty="0" err="1"/>
              <a:t>cơ</a:t>
            </a:r>
            <a:r>
              <a:rPr lang="en-US" sz="1800" dirty="0"/>
              <a:t> </a:t>
            </a:r>
            <a:r>
              <a:rPr lang="en-US" sz="1800" dirty="0" err="1"/>
              <a:t>quan</a:t>
            </a:r>
            <a:r>
              <a:rPr lang="en-US" sz="1800" dirty="0"/>
              <a:t>, </a:t>
            </a:r>
            <a:r>
              <a:rPr lang="en-US" sz="1800" dirty="0" err="1"/>
              <a:t>đơn</a:t>
            </a:r>
            <a:r>
              <a:rPr lang="en-US" sz="1800" dirty="0"/>
              <a:t> </a:t>
            </a:r>
            <a:r>
              <a:rPr lang="en-US" sz="1800" dirty="0" err="1"/>
              <a:t>vị</a:t>
            </a:r>
            <a:r>
              <a:rPr lang="en-US" sz="1800" dirty="0"/>
              <a:t>, </a:t>
            </a:r>
            <a:r>
              <a:rPr lang="en-US" sz="1800" dirty="0" err="1"/>
              <a:t>người</a:t>
            </a:r>
            <a:r>
              <a:rPr lang="en-US" sz="1800" dirty="0"/>
              <a:t> </a:t>
            </a:r>
            <a:r>
              <a:rPr lang="en-US" sz="1800" dirty="0" err="1"/>
              <a:t>dân</a:t>
            </a:r>
            <a:r>
              <a:rPr lang="en-US" sz="1800" dirty="0"/>
              <a:t> </a:t>
            </a:r>
            <a:r>
              <a:rPr lang="en-US" sz="1800" dirty="0" err="1"/>
              <a:t>địa</a:t>
            </a:r>
            <a:r>
              <a:rPr lang="en-US" sz="1800" dirty="0"/>
              <a:t> 	</a:t>
            </a:r>
            <a:r>
              <a:rPr lang="en-US" sz="1800" dirty="0" err="1"/>
              <a:t>phương</a:t>
            </a:r>
            <a:r>
              <a:rPr lang="en-US" sz="1800" dirty="0"/>
              <a:t> 	</a:t>
            </a:r>
            <a:r>
              <a:rPr lang="en-US" sz="1800" dirty="0" err="1"/>
              <a:t>ưu</a:t>
            </a:r>
            <a:r>
              <a:rPr lang="en-US" sz="1800" dirty="0"/>
              <a:t> </a:t>
            </a:r>
            <a:r>
              <a:rPr lang="en-US" sz="1800" dirty="0" err="1"/>
              <a:t>tiên</a:t>
            </a:r>
            <a:r>
              <a:rPr lang="en-US" sz="1800" dirty="0"/>
              <a:t> </a:t>
            </a:r>
            <a:r>
              <a:rPr lang="en-US" sz="1800" dirty="0" err="1"/>
              <a:t>sử</a:t>
            </a:r>
            <a:r>
              <a:rPr lang="en-US" sz="1800" dirty="0"/>
              <a:t> </a:t>
            </a:r>
            <a:r>
              <a:rPr lang="en-US" sz="1800" dirty="0" err="1"/>
              <a:t>dụng</a:t>
            </a:r>
            <a:r>
              <a:rPr lang="en-US" sz="1800" dirty="0"/>
              <a:t> </a:t>
            </a:r>
            <a:r>
              <a:rPr lang="en-US" sz="1800" dirty="0" err="1"/>
              <a:t>bia</a:t>
            </a:r>
            <a:r>
              <a:rPr lang="en-US" sz="1800" dirty="0"/>
              <a:t> </a:t>
            </a:r>
            <a:r>
              <a:rPr lang="en-US" sz="1800" dirty="0" err="1"/>
              <a:t>Hà</a:t>
            </a:r>
            <a:r>
              <a:rPr lang="en-US" sz="1800" dirty="0"/>
              <a:t> </a:t>
            </a:r>
            <a:r>
              <a:rPr lang="en-US" sz="1800" dirty="0" err="1"/>
              <a:t>Nội</a:t>
            </a:r>
            <a:r>
              <a:rPr lang="en-US" sz="1800" dirty="0"/>
              <a:t>, </a:t>
            </a:r>
            <a:r>
              <a:rPr lang="en-US" sz="1800" dirty="0" err="1"/>
              <a:t>Sài</a:t>
            </a:r>
            <a:r>
              <a:rPr lang="en-US" sz="1800" dirty="0"/>
              <a:t> </a:t>
            </a:r>
            <a:r>
              <a:rPr lang="en-US" sz="1800" dirty="0" err="1"/>
              <a:t>Gòn</a:t>
            </a:r>
            <a:r>
              <a:rPr lang="en-US" sz="1800" dirty="0"/>
              <a:t>, Vida…; </a:t>
            </a:r>
          </a:p>
          <a:p>
            <a:pPr marL="0" indent="0">
              <a:buNone/>
            </a:pPr>
            <a:r>
              <a:rPr lang="en-US" sz="1800" dirty="0"/>
              <a:t>-	UBND </a:t>
            </a:r>
            <a:r>
              <a:rPr lang="en-US" sz="1800" dirty="0" err="1"/>
              <a:t>Quảng</a:t>
            </a:r>
            <a:r>
              <a:rPr lang="en-US" sz="1800" dirty="0"/>
              <a:t> Nam </a:t>
            </a:r>
            <a:r>
              <a:rPr lang="en-US" sz="1800" dirty="0" err="1"/>
              <a:t>yêu</a:t>
            </a:r>
            <a:r>
              <a:rPr lang="en-US" sz="1800" dirty="0"/>
              <a:t> </a:t>
            </a:r>
            <a:r>
              <a:rPr lang="en-US" sz="1800" dirty="0" err="1"/>
              <a:t>cầu</a:t>
            </a:r>
            <a:r>
              <a:rPr lang="en-US" sz="1800" dirty="0"/>
              <a:t> </a:t>
            </a:r>
            <a:r>
              <a:rPr lang="en-US" sz="1800" dirty="0" err="1"/>
              <a:t>các</a:t>
            </a:r>
            <a:r>
              <a:rPr lang="en-US" sz="1800" dirty="0"/>
              <a:t> </a:t>
            </a:r>
            <a:r>
              <a:rPr lang="en-US" sz="1800" dirty="0" err="1"/>
              <a:t>cơ</a:t>
            </a:r>
            <a:r>
              <a:rPr lang="en-US" sz="1800" dirty="0"/>
              <a:t> </a:t>
            </a:r>
            <a:r>
              <a:rPr lang="en-US" sz="1800" dirty="0" err="1"/>
              <a:t>quan</a:t>
            </a:r>
            <a:r>
              <a:rPr lang="en-US" sz="1800" dirty="0"/>
              <a:t> </a:t>
            </a:r>
            <a:r>
              <a:rPr lang="en-US" sz="1800" dirty="0" err="1"/>
              <a:t>nhà</a:t>
            </a:r>
            <a:r>
              <a:rPr lang="en-US" sz="1800" dirty="0"/>
              <a:t> </a:t>
            </a:r>
            <a:r>
              <a:rPr lang="en-US" sz="1800" dirty="0" err="1"/>
              <a:t>nước</a:t>
            </a:r>
            <a:r>
              <a:rPr lang="en-US" sz="1800" dirty="0"/>
              <a:t> </a:t>
            </a:r>
            <a:r>
              <a:rPr lang="en-US" sz="1800" dirty="0" err="1"/>
              <a:t>tại</a:t>
            </a:r>
            <a:r>
              <a:rPr lang="en-US" sz="1800" dirty="0"/>
              <a:t> </a:t>
            </a:r>
            <a:r>
              <a:rPr lang="en-US" sz="1800" dirty="0" err="1"/>
              <a:t>địa</a:t>
            </a:r>
            <a:r>
              <a:rPr lang="en-US" sz="1800" dirty="0"/>
              <a:t> 	</a:t>
            </a:r>
            <a:r>
              <a:rPr lang="en-US" sz="1800" dirty="0" err="1"/>
              <a:t>phương</a:t>
            </a:r>
            <a:r>
              <a:rPr lang="en-US" sz="1800" dirty="0"/>
              <a:t> </a:t>
            </a:r>
            <a:r>
              <a:rPr lang="en-US" sz="1800" dirty="0" err="1"/>
              <a:t>phải</a:t>
            </a:r>
            <a:r>
              <a:rPr lang="en-US" sz="1800" dirty="0"/>
              <a:t> </a:t>
            </a:r>
            <a:r>
              <a:rPr lang="en-US" sz="1800" dirty="0" err="1"/>
              <a:t>sử</a:t>
            </a:r>
            <a:r>
              <a:rPr lang="en-US" sz="1800" dirty="0"/>
              <a:t> </a:t>
            </a:r>
            <a:r>
              <a:rPr lang="en-US" sz="1800" dirty="0" err="1"/>
              <a:t>dụng</a:t>
            </a:r>
            <a:r>
              <a:rPr lang="en-US" sz="1800" dirty="0"/>
              <a:t> xi </a:t>
            </a:r>
            <a:r>
              <a:rPr lang="en-US" sz="1800" dirty="0" err="1"/>
              <a:t>măng</a:t>
            </a:r>
            <a:r>
              <a:rPr lang="en-US" sz="1800" dirty="0"/>
              <a:t> </a:t>
            </a:r>
            <a:r>
              <a:rPr lang="en-US" sz="1800" dirty="0" err="1"/>
              <a:t>Xuân</a:t>
            </a:r>
            <a:r>
              <a:rPr lang="en-US" sz="1800" dirty="0"/>
              <a:t> </a:t>
            </a:r>
            <a:r>
              <a:rPr lang="en-US" sz="1800" dirty="0" err="1"/>
              <a:t>Thành</a:t>
            </a:r>
            <a:r>
              <a:rPr lang="en-US" sz="1800" dirty="0"/>
              <a:t>;</a:t>
            </a:r>
          </a:p>
          <a:p>
            <a:pPr marL="0" indent="0">
              <a:buNone/>
            </a:pPr>
            <a:r>
              <a:rPr lang="en-US" sz="1800" dirty="0"/>
              <a:t>-	UBND </a:t>
            </a:r>
            <a:r>
              <a:rPr lang="en-US" sz="1800" dirty="0" err="1"/>
              <a:t>tỉnh</a:t>
            </a:r>
            <a:r>
              <a:rPr lang="en-US" sz="1800" dirty="0"/>
              <a:t> </a:t>
            </a:r>
            <a:r>
              <a:rPr lang="en-US" sz="1800" dirty="0" err="1"/>
              <a:t>Quảng</a:t>
            </a:r>
            <a:r>
              <a:rPr lang="en-US" sz="1800" dirty="0"/>
              <a:t> </a:t>
            </a:r>
            <a:r>
              <a:rPr lang="en-US" sz="1800" dirty="0" err="1"/>
              <a:t>Ninh</a:t>
            </a:r>
            <a:r>
              <a:rPr lang="en-US" sz="1800" dirty="0"/>
              <a:t> </a:t>
            </a:r>
            <a:r>
              <a:rPr lang="en-US" sz="1800" dirty="0" err="1"/>
              <a:t>yêu</a:t>
            </a:r>
            <a:r>
              <a:rPr lang="en-US" sz="1800" dirty="0"/>
              <a:t> </a:t>
            </a:r>
            <a:r>
              <a:rPr lang="en-US" sz="1800" dirty="0" err="1"/>
              <a:t>cầu</a:t>
            </a:r>
            <a:r>
              <a:rPr lang="en-US" sz="1800" dirty="0"/>
              <a:t> </a:t>
            </a:r>
            <a:r>
              <a:rPr lang="en-US" sz="1800" dirty="0" err="1"/>
              <a:t>các</a:t>
            </a:r>
            <a:r>
              <a:rPr lang="en-US" sz="1800" dirty="0"/>
              <a:t> </a:t>
            </a:r>
            <a:r>
              <a:rPr lang="en-US" sz="1800" dirty="0" err="1"/>
              <a:t>cơ</a:t>
            </a:r>
            <a:r>
              <a:rPr lang="en-US" sz="1800" dirty="0"/>
              <a:t> </a:t>
            </a:r>
            <a:r>
              <a:rPr lang="en-US" sz="1800" dirty="0" err="1"/>
              <a:t>quan</a:t>
            </a:r>
            <a:r>
              <a:rPr lang="en-US" sz="1800" dirty="0"/>
              <a:t>, </a:t>
            </a:r>
            <a:r>
              <a:rPr lang="en-US" sz="1800" dirty="0" err="1"/>
              <a:t>đơn</a:t>
            </a:r>
            <a:r>
              <a:rPr lang="en-US" sz="1800" dirty="0"/>
              <a:t> </a:t>
            </a:r>
            <a:r>
              <a:rPr lang="en-US" sz="1800" dirty="0" err="1"/>
              <a:t>vị</a:t>
            </a:r>
            <a:r>
              <a:rPr lang="en-US" sz="1800" dirty="0"/>
              <a:t> </a:t>
            </a:r>
            <a:r>
              <a:rPr lang="en-US" sz="1800" dirty="0" err="1"/>
              <a:t>địa</a:t>
            </a:r>
            <a:r>
              <a:rPr lang="en-US" sz="1800" dirty="0"/>
              <a:t> 	</a:t>
            </a:r>
            <a:r>
              <a:rPr lang="en-US" sz="1800" dirty="0" err="1"/>
              <a:t>phương</a:t>
            </a:r>
            <a:r>
              <a:rPr lang="en-US" sz="1800" dirty="0"/>
              <a:t> </a:t>
            </a:r>
            <a:r>
              <a:rPr lang="en-US" sz="1800" dirty="0" err="1"/>
              <a:t>phải</a:t>
            </a:r>
            <a:r>
              <a:rPr lang="en-US" sz="1800" dirty="0"/>
              <a:t> </a:t>
            </a:r>
            <a:r>
              <a:rPr lang="en-US" sz="1800" dirty="0" err="1"/>
              <a:t>sử</a:t>
            </a:r>
            <a:r>
              <a:rPr lang="en-US" sz="1800" dirty="0"/>
              <a:t> </a:t>
            </a:r>
            <a:r>
              <a:rPr lang="en-US" sz="1800" dirty="0" err="1"/>
              <a:t>dụng</a:t>
            </a:r>
            <a:r>
              <a:rPr lang="en-US" sz="1800" dirty="0"/>
              <a:t> </a:t>
            </a:r>
            <a:r>
              <a:rPr lang="en-US" sz="1800" dirty="0" err="1"/>
              <a:t>dịch</a:t>
            </a:r>
            <a:r>
              <a:rPr lang="en-US" sz="1800" dirty="0"/>
              <a:t> </a:t>
            </a:r>
            <a:r>
              <a:rPr lang="en-US" sz="1800" dirty="0" err="1"/>
              <a:t>vụ</a:t>
            </a:r>
            <a:r>
              <a:rPr lang="en-US" sz="1800" dirty="0"/>
              <a:t> </a:t>
            </a:r>
            <a:r>
              <a:rPr lang="en-US" sz="1800" dirty="0" err="1"/>
              <a:t>thanh</a:t>
            </a:r>
            <a:r>
              <a:rPr lang="en-US" sz="1800" dirty="0"/>
              <a:t> </a:t>
            </a:r>
            <a:r>
              <a:rPr lang="en-US" sz="1800" dirty="0" err="1"/>
              <a:t>toán</a:t>
            </a:r>
            <a:r>
              <a:rPr lang="en-US" sz="1800" dirty="0"/>
              <a:t> </a:t>
            </a:r>
            <a:r>
              <a:rPr lang="en-US" sz="1800" dirty="0" err="1"/>
              <a:t>tiền</a:t>
            </a:r>
            <a:r>
              <a:rPr lang="en-US" sz="1800" dirty="0"/>
              <a:t> </a:t>
            </a:r>
            <a:r>
              <a:rPr lang="en-US" sz="1800" dirty="0" err="1"/>
              <a:t>lương</a:t>
            </a:r>
            <a:r>
              <a:rPr lang="en-US" sz="1800" dirty="0"/>
              <a:t> qua 	</a:t>
            </a:r>
            <a:r>
              <a:rPr lang="en-US" sz="1800" dirty="0" err="1"/>
              <a:t>ngân</a:t>
            </a:r>
            <a:r>
              <a:rPr lang="en-US" sz="1800" dirty="0"/>
              <a:t> </a:t>
            </a:r>
            <a:r>
              <a:rPr lang="en-US" sz="1800" dirty="0" err="1"/>
              <a:t>hàng</a:t>
            </a:r>
            <a:r>
              <a:rPr lang="en-US" sz="1800" dirty="0"/>
              <a:t> do </a:t>
            </a:r>
            <a:r>
              <a:rPr lang="en-US" sz="1800" dirty="0" err="1"/>
              <a:t>Ngân</a:t>
            </a:r>
            <a:r>
              <a:rPr lang="en-US" sz="1800" dirty="0"/>
              <a:t> </a:t>
            </a:r>
            <a:r>
              <a:rPr lang="en-US" sz="1800" dirty="0" err="1"/>
              <a:t>hàng</a:t>
            </a:r>
            <a:r>
              <a:rPr lang="en-US" sz="1800" dirty="0"/>
              <a:t> </a:t>
            </a:r>
            <a:r>
              <a:rPr lang="en-US" sz="1800" dirty="0" err="1"/>
              <a:t>Techcombank</a:t>
            </a:r>
            <a:r>
              <a:rPr lang="en-US" sz="1800" dirty="0"/>
              <a:t> </a:t>
            </a:r>
            <a:r>
              <a:rPr lang="en-US" sz="1800" dirty="0" err="1"/>
              <a:t>cung</a:t>
            </a:r>
            <a:r>
              <a:rPr lang="en-US" sz="1800" dirty="0"/>
              <a:t> </a:t>
            </a:r>
            <a:r>
              <a:rPr lang="en-US" sz="1800" dirty="0" err="1"/>
              <a:t>cấp</a:t>
            </a:r>
            <a:r>
              <a:rPr lang="en-US" sz="1800" dirty="0"/>
              <a:t> </a:t>
            </a:r>
            <a:r>
              <a:rPr lang="en-US" sz="1800" dirty="0" err="1"/>
              <a:t>v.v</a:t>
            </a:r>
            <a:r>
              <a:rPr lang="en-US" sz="1800" dirty="0"/>
              <a:t>…</a:t>
            </a:r>
          </a:p>
          <a:p>
            <a:pPr marL="0" indent="0">
              <a:buNone/>
            </a:pPr>
            <a:r>
              <a:rPr lang="en-US" sz="1800" dirty="0" smtClean="0"/>
              <a:t>-</a:t>
            </a:r>
            <a:r>
              <a:rPr lang="en-US" sz="1800" dirty="0"/>
              <a:t>	</a:t>
            </a:r>
            <a:r>
              <a:rPr lang="en-US" sz="1800" i="1" dirty="0"/>
              <a:t>“</a:t>
            </a:r>
            <a:r>
              <a:rPr lang="en-US" sz="1800" i="1" dirty="0" err="1"/>
              <a:t>Sáng</a:t>
            </a:r>
            <a:r>
              <a:rPr lang="en-US" sz="1800" i="1" dirty="0"/>
              <a:t> </a:t>
            </a:r>
            <a:r>
              <a:rPr lang="en-US" sz="1800" i="1" dirty="0" err="1"/>
              <a:t>kiến</a:t>
            </a:r>
            <a:r>
              <a:rPr lang="en-US" sz="1800" i="1" dirty="0"/>
              <a:t>” </a:t>
            </a:r>
            <a:r>
              <a:rPr lang="en-US" sz="1800" i="1" dirty="0" err="1"/>
              <a:t>ưu</a:t>
            </a:r>
            <a:r>
              <a:rPr lang="en-US" sz="1800" i="1" dirty="0"/>
              <a:t> </a:t>
            </a:r>
            <a:r>
              <a:rPr lang="en-US" sz="1800" i="1" dirty="0" err="1"/>
              <a:t>tiên</a:t>
            </a:r>
            <a:r>
              <a:rPr lang="en-US" sz="1800" i="1" dirty="0"/>
              <a:t> </a:t>
            </a:r>
            <a:r>
              <a:rPr lang="en-US" sz="1800" i="1" dirty="0" err="1"/>
              <a:t>tiêu</a:t>
            </a:r>
            <a:r>
              <a:rPr lang="en-US" sz="1800" i="1" dirty="0"/>
              <a:t> </a:t>
            </a:r>
            <a:r>
              <a:rPr lang="en-US" sz="1800" i="1" dirty="0" err="1"/>
              <a:t>thụ</a:t>
            </a:r>
            <a:r>
              <a:rPr lang="en-US" sz="1800" i="1" dirty="0"/>
              <a:t> </a:t>
            </a:r>
            <a:r>
              <a:rPr lang="en-US" sz="1800" i="1" dirty="0" err="1"/>
              <a:t>sản</a:t>
            </a:r>
            <a:r>
              <a:rPr lang="en-US" sz="1800" i="1" dirty="0"/>
              <a:t> </a:t>
            </a:r>
            <a:r>
              <a:rPr lang="en-US" sz="1800" i="1" dirty="0" err="1"/>
              <a:t>phẩm</a:t>
            </a:r>
            <a:r>
              <a:rPr lang="en-US" sz="1800" i="1" dirty="0"/>
              <a:t> </a:t>
            </a:r>
            <a:r>
              <a:rPr lang="en-US" sz="1800" i="1" dirty="0" err="1"/>
              <a:t>hàng</a:t>
            </a:r>
            <a:r>
              <a:rPr lang="en-US" sz="1800" i="1" dirty="0"/>
              <a:t> </a:t>
            </a:r>
            <a:r>
              <a:rPr lang="en-US" sz="1800" i="1" dirty="0" err="1"/>
              <a:t>hóa</a:t>
            </a:r>
            <a:r>
              <a:rPr lang="en-US" sz="1800" i="1" dirty="0"/>
              <a:t> </a:t>
            </a:r>
            <a:r>
              <a:rPr lang="en-US" sz="1800" i="1" dirty="0" err="1" smtClean="0"/>
              <a:t>lẫn</a:t>
            </a:r>
            <a:r>
              <a:rPr lang="en-US" sz="1800" i="1" dirty="0" smtClean="0"/>
              <a:t> 	</a:t>
            </a:r>
            <a:r>
              <a:rPr lang="en-US" sz="1800" i="1" dirty="0" err="1" smtClean="0"/>
              <a:t>nhau</a:t>
            </a:r>
            <a:r>
              <a:rPr lang="en-US" sz="1800" i="1" dirty="0" smtClean="0"/>
              <a:t> </a:t>
            </a:r>
            <a:r>
              <a:rPr lang="en-US" sz="1800" i="1" dirty="0" err="1"/>
              <a:t>trong</a:t>
            </a:r>
            <a:r>
              <a:rPr lang="en-US" sz="1800" i="1" dirty="0"/>
              <a:t> </a:t>
            </a:r>
            <a:r>
              <a:rPr lang="en-US" sz="1800" i="1" dirty="0" err="1"/>
              <a:t>nội</a:t>
            </a:r>
            <a:r>
              <a:rPr lang="en-US" sz="1800" i="1" dirty="0"/>
              <a:t> </a:t>
            </a:r>
            <a:r>
              <a:rPr lang="en-US" sz="1800" i="1" dirty="0" err="1"/>
              <a:t>bộ</a:t>
            </a:r>
            <a:r>
              <a:rPr lang="en-US" sz="1800" i="1" dirty="0"/>
              <a:t> </a:t>
            </a:r>
            <a:r>
              <a:rPr lang="en-US" sz="1800" i="1" dirty="0" err="1"/>
              <a:t>ngành</a:t>
            </a:r>
            <a:r>
              <a:rPr lang="en-US" sz="1800" i="1" dirty="0"/>
              <a:t> </a:t>
            </a:r>
            <a:r>
              <a:rPr lang="en-US" sz="1800" i="1" dirty="0" err="1"/>
              <a:t>nhân</a:t>
            </a:r>
            <a:r>
              <a:rPr lang="en-US" sz="1800" i="1" dirty="0"/>
              <a:t> </a:t>
            </a:r>
            <a:r>
              <a:rPr lang="en-US" sz="1800" i="1" dirty="0" err="1"/>
              <a:t>danh</a:t>
            </a:r>
            <a:r>
              <a:rPr lang="en-US" sz="1800" i="1" dirty="0"/>
              <a:t> “</a:t>
            </a:r>
            <a:r>
              <a:rPr lang="vi-VN" sz="1800" i="1" dirty="0"/>
              <a:t>Ư</a:t>
            </a:r>
            <a:r>
              <a:rPr lang="en-US" sz="1800" i="1" dirty="0"/>
              <a:t>u </a:t>
            </a:r>
            <a:r>
              <a:rPr lang="en-US" sz="1800" i="1" dirty="0" err="1"/>
              <a:t>tiên</a:t>
            </a:r>
            <a:r>
              <a:rPr lang="en-US" sz="1800" i="1" dirty="0"/>
              <a:t> </a:t>
            </a:r>
            <a:r>
              <a:rPr lang="en-US" sz="1800" i="1" dirty="0" err="1"/>
              <a:t>hàng</a:t>
            </a:r>
            <a:r>
              <a:rPr lang="en-US" sz="1800" i="1" dirty="0"/>
              <a:t> </a:t>
            </a:r>
            <a:r>
              <a:rPr lang="en-US" sz="1800" i="1" dirty="0" err="1" smtClean="0"/>
              <a:t>Việt</a:t>
            </a:r>
            <a:r>
              <a:rPr lang="en-US" sz="1800" i="1" dirty="0"/>
              <a:t>”: </a:t>
            </a:r>
            <a:r>
              <a:rPr lang="en-US" sz="1800" i="1" dirty="0" err="1"/>
              <a:t>Liệu</a:t>
            </a:r>
            <a:r>
              <a:rPr lang="en-US" sz="1800" i="1" dirty="0"/>
              <a:t> </a:t>
            </a:r>
            <a:r>
              <a:rPr lang="en-US" sz="1800" i="1" dirty="0" err="1"/>
              <a:t>có</a:t>
            </a:r>
            <a:r>
              <a:rPr lang="en-US" sz="1800" i="1" dirty="0"/>
              <a:t> vi </a:t>
            </a:r>
            <a:r>
              <a:rPr lang="en-US" sz="1800" i="1" dirty="0" err="1"/>
              <a:t>phạm</a:t>
            </a:r>
            <a:r>
              <a:rPr lang="en-US" sz="1800" i="1" dirty="0"/>
              <a:t>?</a:t>
            </a:r>
          </a:p>
          <a:p>
            <a:endParaRPr lang="en-US" sz="1800" dirty="0"/>
          </a:p>
          <a:p>
            <a:pPr>
              <a:buNone/>
            </a:pPr>
            <a:r>
              <a:rPr lang="en-US" sz="1800" b="1" i="1" dirty="0" err="1"/>
              <a:t>Bình</a:t>
            </a:r>
            <a:r>
              <a:rPr lang="en-US" sz="1800" b="1" i="1" dirty="0"/>
              <a:t> </a:t>
            </a:r>
            <a:r>
              <a:rPr lang="en-US" sz="1800" b="1" i="1" dirty="0" err="1"/>
              <a:t>luận</a:t>
            </a:r>
            <a:endParaRPr lang="en-US" sz="1800" b="1" i="1" dirty="0"/>
          </a:p>
          <a:p>
            <a:pPr marL="0" indent="0">
              <a:buNone/>
            </a:pPr>
            <a:r>
              <a:rPr lang="en-US" sz="1800" dirty="0"/>
              <a:t>		</a:t>
            </a:r>
          </a:p>
          <a:p>
            <a:pPr marL="0" indent="0">
              <a:buNone/>
            </a:pPr>
            <a:r>
              <a:rPr lang="en-US" sz="1800" dirty="0"/>
              <a:t> </a:t>
            </a:r>
          </a:p>
          <a:p>
            <a:pPr>
              <a:buFontTx/>
              <a:buNone/>
            </a:pPr>
            <a:endParaRPr lang="en-US"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lstStyle/>
          <a:p>
            <a:r>
              <a:rPr lang="en-US" sz="2800" b="1" dirty="0" err="1" smtClean="0"/>
              <a:t>Phần</a:t>
            </a:r>
            <a:r>
              <a:rPr lang="en-US" sz="2800" b="1" dirty="0" smtClean="0"/>
              <a:t> III: </a:t>
            </a:r>
            <a:r>
              <a:rPr lang="en-US" sz="2800" b="1" dirty="0" err="1" smtClean="0"/>
              <a:t>Chính</a:t>
            </a:r>
            <a:r>
              <a:rPr lang="en-US" sz="2800" b="1" dirty="0" smtClean="0"/>
              <a:t> </a:t>
            </a:r>
            <a:r>
              <a:rPr lang="en-US" sz="2800" b="1" dirty="0" err="1" smtClean="0"/>
              <a:t>sách</a:t>
            </a:r>
            <a:r>
              <a:rPr lang="en-US" sz="2800" b="1" dirty="0" smtClean="0"/>
              <a:t> </a:t>
            </a:r>
            <a:r>
              <a:rPr lang="en-US" sz="2800" b="1" dirty="0" err="1" smtClean="0"/>
              <a:t>cạnh</a:t>
            </a:r>
            <a:r>
              <a:rPr lang="en-US" sz="2800" b="1" dirty="0" smtClean="0"/>
              <a:t> </a:t>
            </a:r>
            <a:r>
              <a:rPr lang="en-US" sz="2800" b="1" dirty="0" err="1" smtClean="0"/>
              <a:t>tranh</a:t>
            </a:r>
            <a:r>
              <a:rPr lang="en-US" sz="2800" b="1" dirty="0" smtClean="0"/>
              <a:t> </a:t>
            </a:r>
            <a:br>
              <a:rPr lang="en-US" sz="2800" b="1" dirty="0" smtClean="0"/>
            </a:br>
            <a:r>
              <a:rPr lang="en-US" sz="2800" b="1" dirty="0" smtClean="0"/>
              <a:t>ở </a:t>
            </a:r>
            <a:r>
              <a:rPr lang="en-US" sz="2800" b="1" dirty="0" err="1" smtClean="0"/>
              <a:t>Việt</a:t>
            </a:r>
            <a:r>
              <a:rPr lang="en-US" sz="2800" b="1" dirty="0" smtClean="0"/>
              <a:t> Nam: </a:t>
            </a:r>
            <a:r>
              <a:rPr lang="en-US" sz="2800" b="1" dirty="0" err="1" smtClean="0"/>
              <a:t>Kỳ</a:t>
            </a:r>
            <a:r>
              <a:rPr lang="en-US" sz="2800" b="1" dirty="0" smtClean="0"/>
              <a:t> </a:t>
            </a:r>
            <a:r>
              <a:rPr lang="en-US" sz="2800" b="1" dirty="0" err="1" smtClean="0"/>
              <a:t>vọng</a:t>
            </a:r>
            <a:r>
              <a:rPr lang="en-US" sz="2800" b="1" dirty="0" smtClean="0"/>
              <a:t> </a:t>
            </a:r>
            <a:r>
              <a:rPr lang="en-US" sz="2800" b="1" dirty="0" err="1" smtClean="0"/>
              <a:t>và</a:t>
            </a:r>
            <a:r>
              <a:rPr lang="en-US" sz="2800" b="1" dirty="0" smtClean="0"/>
              <a:t> </a:t>
            </a:r>
            <a:r>
              <a:rPr lang="en-US" sz="2800" b="1" dirty="0" err="1" smtClean="0"/>
              <a:t>thực</a:t>
            </a:r>
            <a:r>
              <a:rPr lang="en-US" sz="2800" b="1" dirty="0" smtClean="0"/>
              <a:t> </a:t>
            </a:r>
            <a:r>
              <a:rPr lang="en-US" sz="2800" b="1" dirty="0" err="1" smtClean="0"/>
              <a:t>tế</a:t>
            </a:r>
            <a:r>
              <a:rPr lang="en-US" sz="2800" b="1" dirty="0" smtClean="0"/>
              <a:t> (</a:t>
            </a:r>
            <a:r>
              <a:rPr lang="en-US" sz="2800" b="1" dirty="0" err="1" smtClean="0"/>
              <a:t>tiếp</a:t>
            </a:r>
            <a:r>
              <a:rPr lang="en-US" sz="2800" b="1" dirty="0" smtClean="0"/>
              <a:t>)</a:t>
            </a:r>
            <a:br>
              <a:rPr lang="en-US" sz="2800" b="1" dirty="0" smtClean="0"/>
            </a:br>
            <a:endParaRPr lang="en-US" sz="2800" dirty="0"/>
          </a:p>
        </p:txBody>
      </p:sp>
      <p:sp>
        <p:nvSpPr>
          <p:cNvPr id="3" name="Content Placeholder 2"/>
          <p:cNvSpPr>
            <a:spLocks noGrp="1"/>
          </p:cNvSpPr>
          <p:nvPr>
            <p:ph idx="1"/>
          </p:nvPr>
        </p:nvSpPr>
        <p:spPr>
          <a:xfrm>
            <a:off x="1828800" y="1600200"/>
            <a:ext cx="7162800" cy="4525963"/>
          </a:xfrm>
        </p:spPr>
        <p:txBody>
          <a:bodyPr/>
          <a:lstStyle/>
          <a:p>
            <a:pPr lvl="1">
              <a:buFont typeface="Wingdings" pitchFamily="2" charset="2"/>
              <a:buChar char="v"/>
            </a:pPr>
            <a:r>
              <a:rPr lang="en-US" sz="1800" b="1" i="1" dirty="0" err="1" smtClean="0"/>
              <a:t>Các</a:t>
            </a:r>
            <a:r>
              <a:rPr lang="en-US" sz="1800" b="1" i="1" dirty="0" smtClean="0"/>
              <a:t> </a:t>
            </a:r>
            <a:r>
              <a:rPr lang="en-US" sz="1800" b="1" i="1" dirty="0" err="1" smtClean="0"/>
              <a:t>kỳ</a:t>
            </a:r>
            <a:r>
              <a:rPr lang="en-US" sz="1800" b="1" i="1" dirty="0" smtClean="0"/>
              <a:t> </a:t>
            </a:r>
            <a:r>
              <a:rPr lang="en-US" sz="1800" b="1" i="1" dirty="0" err="1" smtClean="0"/>
              <a:t>vọng</a:t>
            </a:r>
            <a:r>
              <a:rPr lang="en-US" sz="1800" b="1" i="1" dirty="0" smtClean="0"/>
              <a:t> </a:t>
            </a:r>
            <a:r>
              <a:rPr lang="en-US" sz="1800" b="1" i="1" dirty="0" err="1" smtClean="0"/>
              <a:t>khác</a:t>
            </a:r>
            <a:r>
              <a:rPr lang="en-US" sz="1800" b="1" i="1" dirty="0" smtClean="0"/>
              <a:t> </a:t>
            </a:r>
            <a:r>
              <a:rPr lang="en-US" sz="1800" b="1" i="1" dirty="0" err="1" smtClean="0"/>
              <a:t>về</a:t>
            </a:r>
            <a:r>
              <a:rPr lang="en-US" sz="1800" b="1" i="1" dirty="0" smtClean="0"/>
              <a:t>  “</a:t>
            </a:r>
            <a:r>
              <a:rPr lang="en-US" sz="1800" b="1" dirty="0" smtClean="0"/>
              <a:t>T</a:t>
            </a:r>
            <a:r>
              <a:rPr lang="vi-VN" sz="1800" b="1" dirty="0" smtClean="0"/>
              <a:t>rao quyền tiếp cận một cách công bằng và hợp lý cho các bên thứ ba đối với các cơ sở hạ tầng thiết yếu</a:t>
            </a:r>
            <a:r>
              <a:rPr lang="en-US" sz="1800" b="1" dirty="0" smtClean="0"/>
              <a:t>” </a:t>
            </a:r>
            <a:r>
              <a:rPr lang="en-US" sz="1800" b="1" dirty="0" err="1" smtClean="0"/>
              <a:t>cho</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r>
              <a:rPr lang="vi-VN" sz="1800" b="1" dirty="0" smtClean="0"/>
              <a:t> </a:t>
            </a:r>
            <a:r>
              <a:rPr lang="vi-VN" sz="1800" dirty="0" smtClean="0"/>
              <a:t>như lưới điện, đường ống dẫn khí đốt, đường sắt, sân bay và mạng lưới truyền thông</a:t>
            </a:r>
            <a:r>
              <a:rPr lang="en-US" sz="1800" dirty="0" smtClean="0"/>
              <a:t>. </a:t>
            </a:r>
            <a:r>
              <a:rPr lang="en-US" sz="1800" dirty="0" err="1" smtClean="0"/>
              <a:t>Nói</a:t>
            </a:r>
            <a:r>
              <a:rPr lang="en-US" sz="1800" dirty="0" smtClean="0"/>
              <a:t> </a:t>
            </a:r>
            <a:r>
              <a:rPr lang="en-US" sz="1800" dirty="0" err="1" smtClean="0"/>
              <a:t>cách</a:t>
            </a:r>
            <a:r>
              <a:rPr lang="en-US" sz="1800" dirty="0" smtClean="0"/>
              <a:t> </a:t>
            </a:r>
            <a:r>
              <a:rPr lang="en-US" sz="1800" dirty="0" err="1" smtClean="0"/>
              <a:t>khác</a:t>
            </a:r>
            <a:r>
              <a:rPr lang="en-US" sz="1800" dirty="0" smtClean="0"/>
              <a:t> </a:t>
            </a:r>
            <a:r>
              <a:rPr lang="en-US" sz="1800" dirty="0" err="1" smtClean="0"/>
              <a:t>là</a:t>
            </a:r>
            <a:r>
              <a:rPr lang="en-US" sz="1800" dirty="0" smtClean="0"/>
              <a:t> “</a:t>
            </a:r>
            <a:r>
              <a:rPr lang="en-US" sz="1800" b="1" i="1" dirty="0" err="1" smtClean="0"/>
              <a:t>Tạo</a:t>
            </a:r>
            <a:r>
              <a:rPr lang="en-US" sz="1800" b="1" i="1" dirty="0" smtClean="0"/>
              <a:t> </a:t>
            </a:r>
            <a:r>
              <a:rPr lang="en-US" sz="1800" b="1" i="1" dirty="0" err="1" smtClean="0"/>
              <a:t>điều</a:t>
            </a:r>
            <a:r>
              <a:rPr lang="en-US" sz="1800" b="1" i="1" dirty="0" smtClean="0"/>
              <a:t> </a:t>
            </a:r>
            <a:r>
              <a:rPr lang="en-US" sz="1800" b="1" i="1" dirty="0" err="1" smtClean="0"/>
              <a:t>kiện</a:t>
            </a:r>
            <a:r>
              <a:rPr lang="en-US" sz="1800" b="1" i="1" dirty="0" smtClean="0"/>
              <a:t> </a:t>
            </a:r>
            <a:r>
              <a:rPr lang="en-US" sz="1800" b="1" i="1" dirty="0" err="1" smtClean="0"/>
              <a:t>thuận</a:t>
            </a:r>
            <a:r>
              <a:rPr lang="en-US" sz="1800" b="1" i="1" dirty="0" smtClean="0"/>
              <a:t> </a:t>
            </a:r>
            <a:r>
              <a:rPr lang="en-US" sz="1800" b="1" i="1" dirty="0" err="1" smtClean="0"/>
              <a:t>lợi</a:t>
            </a:r>
            <a:r>
              <a:rPr lang="en-US" sz="1800" b="1" i="1" dirty="0" smtClean="0"/>
              <a:t> </a:t>
            </a:r>
            <a:r>
              <a:rPr lang="en-US" sz="1800" b="1" i="1" dirty="0" err="1" smtClean="0"/>
              <a:t>cho</a:t>
            </a:r>
            <a:r>
              <a:rPr lang="en-US" sz="1800" b="1" i="1" dirty="0" smtClean="0"/>
              <a:t> </a:t>
            </a:r>
            <a:r>
              <a:rPr lang="en-US" sz="1800" b="1" i="1" dirty="0" err="1" smtClean="0"/>
              <a:t>bên</a:t>
            </a:r>
            <a:r>
              <a:rPr lang="en-US" sz="1800" b="1" i="1" dirty="0" smtClean="0"/>
              <a:t> </a:t>
            </a:r>
            <a:r>
              <a:rPr lang="en-US" sz="1800" b="1" i="1" dirty="0" err="1" smtClean="0"/>
              <a:t>thứ</a:t>
            </a:r>
            <a:r>
              <a:rPr lang="en-US" sz="1800" b="1" i="1" dirty="0" smtClean="0"/>
              <a:t> </a:t>
            </a:r>
            <a:r>
              <a:rPr lang="en-US" sz="1800" b="1" i="1" dirty="0" err="1" smtClean="0"/>
              <a:t>ba</a:t>
            </a:r>
            <a:r>
              <a:rPr lang="en-US" sz="1800" b="1" i="1" dirty="0" smtClean="0"/>
              <a:t> </a:t>
            </a:r>
            <a:r>
              <a:rPr lang="en-US" sz="1800" b="1" i="1" dirty="0" err="1" smtClean="0"/>
              <a:t>tiếp</a:t>
            </a:r>
            <a:r>
              <a:rPr lang="en-US" sz="1800" b="1" i="1" dirty="0" smtClean="0"/>
              <a:t> </a:t>
            </a:r>
            <a:r>
              <a:rPr lang="en-US" sz="1800" b="1" i="1" dirty="0" err="1" smtClean="0"/>
              <a:t>cận</a:t>
            </a:r>
            <a:r>
              <a:rPr lang="en-US" sz="1800" b="1" i="1" dirty="0" smtClean="0"/>
              <a:t> </a:t>
            </a:r>
            <a:r>
              <a:rPr lang="en-US" sz="1800" b="1" i="1" dirty="0" err="1" smtClean="0"/>
              <a:t>hạ</a:t>
            </a:r>
            <a:r>
              <a:rPr lang="en-US" sz="1800" b="1" i="1" dirty="0" smtClean="0"/>
              <a:t> </a:t>
            </a:r>
            <a:r>
              <a:rPr lang="en-US" sz="1800" b="1" i="1" dirty="0" err="1" smtClean="0"/>
              <a:t>tầng</a:t>
            </a:r>
            <a:r>
              <a:rPr lang="en-US" sz="1800" b="1" i="1" dirty="0" smtClean="0"/>
              <a:t> </a:t>
            </a:r>
            <a:r>
              <a:rPr lang="en-US" sz="1800" b="1" i="1" dirty="0" err="1" smtClean="0"/>
              <a:t>thiết</a:t>
            </a:r>
            <a:r>
              <a:rPr lang="en-US" sz="1800" b="1" i="1" dirty="0" smtClean="0"/>
              <a:t> </a:t>
            </a:r>
            <a:r>
              <a:rPr lang="en-US" sz="1800" b="1" i="1" dirty="0" err="1" smtClean="0"/>
              <a:t>yếu</a:t>
            </a:r>
            <a:r>
              <a:rPr lang="en-US" sz="1800" b="1" i="1" dirty="0" smtClean="0"/>
              <a:t>”</a:t>
            </a:r>
          </a:p>
          <a:p>
            <a:pPr lvl="1">
              <a:buNone/>
            </a:pPr>
            <a:endParaRPr lang="en-US" sz="1800" b="1" i="1" dirty="0" smtClean="0"/>
          </a:p>
          <a:p>
            <a:pPr lvl="1">
              <a:buNone/>
            </a:pPr>
            <a:r>
              <a:rPr lang="en-US" sz="1800" dirty="0" err="1" smtClean="0"/>
              <a:t>và</a:t>
            </a:r>
            <a:r>
              <a:rPr lang="en-US" sz="1800" dirty="0" smtClean="0"/>
              <a:t> </a:t>
            </a:r>
            <a:r>
              <a:rPr lang="en-US" sz="1800" dirty="0" err="1" smtClean="0"/>
              <a:t>về</a:t>
            </a:r>
            <a:r>
              <a:rPr lang="en-US" sz="1800" dirty="0" smtClean="0"/>
              <a:t> </a:t>
            </a:r>
            <a:r>
              <a:rPr lang="en-US" sz="1800" b="1" i="1" dirty="0" smtClean="0"/>
              <a:t> </a:t>
            </a:r>
          </a:p>
          <a:p>
            <a:pPr lvl="1">
              <a:buNone/>
            </a:pPr>
            <a:r>
              <a:rPr lang="en-US" sz="1800" b="1" i="1" dirty="0" smtClean="0"/>
              <a:t>“</a:t>
            </a:r>
            <a:r>
              <a:rPr lang="en-US" sz="1800" b="1" i="1" dirty="0" err="1" smtClean="0"/>
              <a:t>Thực</a:t>
            </a:r>
            <a:r>
              <a:rPr lang="en-US" sz="1800" b="1" i="1" dirty="0" smtClean="0"/>
              <a:t> </a:t>
            </a:r>
            <a:r>
              <a:rPr lang="en-US" sz="1800" b="1" i="1" dirty="0" err="1" smtClean="0"/>
              <a:t>hiện</a:t>
            </a:r>
            <a:r>
              <a:rPr lang="en-US" sz="1800" b="1" i="1" dirty="0" smtClean="0"/>
              <a:t> “</a:t>
            </a:r>
            <a:r>
              <a:rPr lang="en-US" sz="1800" b="1" i="1" dirty="0" err="1" smtClean="0"/>
              <a:t>cạnh</a:t>
            </a:r>
            <a:r>
              <a:rPr lang="en-US" sz="1800" b="1" i="1" dirty="0" smtClean="0"/>
              <a:t> </a:t>
            </a:r>
            <a:r>
              <a:rPr lang="en-US" sz="1800" b="1" i="1" dirty="0" err="1" smtClean="0"/>
              <a:t>tranh</a:t>
            </a:r>
            <a:r>
              <a:rPr lang="en-US" sz="1800" b="1" i="1" dirty="0" smtClean="0"/>
              <a:t> </a:t>
            </a:r>
            <a:r>
              <a:rPr lang="en-US" sz="1800" b="1" i="1" dirty="0" err="1" smtClean="0"/>
              <a:t>trung</a:t>
            </a:r>
            <a:r>
              <a:rPr lang="en-US" sz="1800" b="1" i="1" dirty="0" smtClean="0"/>
              <a:t> </a:t>
            </a:r>
            <a:r>
              <a:rPr lang="en-US" sz="1800" b="1" i="1" dirty="0" err="1" smtClean="0"/>
              <a:t>lập</a:t>
            </a:r>
            <a:r>
              <a:rPr lang="en-US" sz="1800" b="1" i="1" dirty="0" smtClean="0"/>
              <a:t>” (</a:t>
            </a:r>
            <a:r>
              <a:rPr lang="en-US" sz="1800" b="1" i="1" dirty="0" err="1" smtClean="0"/>
              <a:t>cạnh</a:t>
            </a:r>
            <a:r>
              <a:rPr lang="en-US" sz="1800" b="1" i="1" dirty="0" smtClean="0"/>
              <a:t> </a:t>
            </a:r>
            <a:r>
              <a:rPr lang="en-US" sz="1800" b="1" i="1" dirty="0" err="1" smtClean="0"/>
              <a:t>tranh</a:t>
            </a:r>
            <a:r>
              <a:rPr lang="en-US" sz="1800" b="1" i="1" dirty="0" smtClean="0"/>
              <a:t> </a:t>
            </a:r>
            <a:r>
              <a:rPr lang="en-US" sz="1800" b="1" i="1" dirty="0" err="1" smtClean="0"/>
              <a:t>công</a:t>
            </a:r>
            <a:r>
              <a:rPr lang="en-US" sz="1800" b="1" i="1" dirty="0" smtClean="0"/>
              <a:t> </a:t>
            </a:r>
            <a:r>
              <a:rPr lang="en-US" sz="1800" b="1" i="1" dirty="0" err="1" smtClean="0"/>
              <a:t>bằng</a:t>
            </a:r>
            <a:r>
              <a:rPr lang="en-US" sz="1800" b="1" i="1" dirty="0" smtClean="0"/>
              <a:t>, </a:t>
            </a:r>
            <a:r>
              <a:rPr lang="en-US" sz="1800" b="1" i="1" dirty="0" err="1" smtClean="0"/>
              <a:t>bình</a:t>
            </a:r>
            <a:r>
              <a:rPr lang="en-US" sz="1800" b="1" i="1" dirty="0" smtClean="0"/>
              <a:t> </a:t>
            </a:r>
            <a:r>
              <a:rPr lang="en-US" sz="1800" b="1" i="1" dirty="0" err="1" smtClean="0"/>
              <a:t>đẳng</a:t>
            </a:r>
            <a:r>
              <a:rPr lang="en-US" sz="1800" b="1" i="1" dirty="0" smtClean="0"/>
              <a:t>) </a:t>
            </a:r>
            <a:r>
              <a:rPr lang="en-US" sz="1800" b="1" i="1" dirty="0" err="1" smtClean="0"/>
              <a:t>giữa</a:t>
            </a:r>
            <a:r>
              <a:rPr lang="en-US" sz="1800" b="1" i="1" dirty="0" smtClean="0"/>
              <a:t> </a:t>
            </a:r>
            <a:r>
              <a:rPr lang="en-US" sz="1800" b="1" i="1" dirty="0" err="1" smtClean="0"/>
              <a:t>doanh</a:t>
            </a:r>
            <a:r>
              <a:rPr lang="en-US" sz="1800" b="1" i="1" dirty="0" smtClean="0"/>
              <a:t> </a:t>
            </a:r>
            <a:r>
              <a:rPr lang="en-US" sz="1800" b="1" i="1" dirty="0" err="1" smtClean="0"/>
              <a:t>nghiệp</a:t>
            </a:r>
            <a:r>
              <a:rPr lang="en-US" sz="1800" b="1" i="1" dirty="0" smtClean="0"/>
              <a:t> </a:t>
            </a:r>
            <a:r>
              <a:rPr lang="en-US" sz="1800" b="1" i="1" dirty="0" err="1" smtClean="0"/>
              <a:t>có</a:t>
            </a:r>
            <a:r>
              <a:rPr lang="en-US" sz="1800" b="1" i="1" dirty="0" smtClean="0"/>
              <a:t> </a:t>
            </a:r>
            <a:r>
              <a:rPr lang="en-US" sz="1800" b="1" i="1" dirty="0" err="1" smtClean="0"/>
              <a:t>vốn</a:t>
            </a:r>
            <a:r>
              <a:rPr lang="en-US" sz="1800" b="1" i="1" dirty="0" smtClean="0"/>
              <a:t> </a:t>
            </a:r>
            <a:r>
              <a:rPr lang="en-US" sz="1800" b="1" i="1" dirty="0" err="1" smtClean="0"/>
              <a:t>nhà</a:t>
            </a:r>
            <a:r>
              <a:rPr lang="en-US" sz="1800" b="1" i="1" dirty="0" smtClean="0"/>
              <a:t> </a:t>
            </a:r>
            <a:r>
              <a:rPr lang="en-US" sz="1800" b="1" i="1" dirty="0" err="1" smtClean="0"/>
              <a:t>nước</a:t>
            </a:r>
            <a:r>
              <a:rPr lang="en-US" sz="1800" b="1" i="1" dirty="0" smtClean="0"/>
              <a:t> </a:t>
            </a:r>
            <a:r>
              <a:rPr lang="en-US" sz="1800" b="1" i="1" dirty="0" err="1" smtClean="0"/>
              <a:t>và</a:t>
            </a:r>
            <a:r>
              <a:rPr lang="en-US" sz="1800" b="1" i="1" dirty="0" smtClean="0"/>
              <a:t> </a:t>
            </a:r>
            <a:r>
              <a:rPr lang="en-US" sz="1800" b="1" i="1" dirty="0" err="1" smtClean="0"/>
              <a:t>doanh</a:t>
            </a:r>
            <a:r>
              <a:rPr lang="en-US" sz="1800" b="1" i="1" dirty="0" smtClean="0"/>
              <a:t> </a:t>
            </a:r>
            <a:r>
              <a:rPr lang="en-US" sz="1800" b="1" i="1" dirty="0" err="1" smtClean="0"/>
              <a:t>nghiệp</a:t>
            </a:r>
            <a:r>
              <a:rPr lang="en-US" sz="1800" b="1" i="1" dirty="0" smtClean="0"/>
              <a:t> </a:t>
            </a:r>
            <a:r>
              <a:rPr lang="en-US" sz="1800" b="1" i="1" dirty="0" err="1" smtClean="0"/>
              <a:t>khác</a:t>
            </a:r>
            <a:r>
              <a:rPr lang="en-US" sz="1800" b="1" i="1" dirty="0" smtClean="0"/>
              <a:t>”</a:t>
            </a:r>
          </a:p>
          <a:p>
            <a:pPr lvl="1">
              <a:buNone/>
            </a:pPr>
            <a:endParaRPr lang="en-US" sz="1800" b="1" i="1" dirty="0" smtClean="0"/>
          </a:p>
          <a:p>
            <a:pPr lvl="1">
              <a:buNone/>
            </a:pPr>
            <a:r>
              <a:rPr lang="en-US" sz="1800" b="1" dirty="0" err="1" smtClean="0"/>
              <a:t>Thực</a:t>
            </a:r>
            <a:r>
              <a:rPr lang="en-US" sz="1800" b="1" dirty="0" smtClean="0"/>
              <a:t> </a:t>
            </a:r>
            <a:r>
              <a:rPr lang="en-US" sz="1800" b="1" dirty="0" err="1" smtClean="0"/>
              <a:t>tế</a:t>
            </a:r>
            <a:r>
              <a:rPr lang="en-US" sz="1800" b="1" dirty="0" smtClean="0"/>
              <a:t> </a:t>
            </a:r>
            <a:r>
              <a:rPr lang="en-US" sz="1800" b="1" dirty="0" err="1" smtClean="0"/>
              <a:t>ra</a:t>
            </a:r>
            <a:r>
              <a:rPr lang="en-US" sz="1800" b="1" dirty="0" smtClean="0"/>
              <a:t> </a:t>
            </a:r>
            <a:r>
              <a:rPr lang="en-US" sz="1800" b="1" dirty="0" err="1" smtClean="0"/>
              <a:t>sao</a:t>
            </a:r>
            <a:r>
              <a:rPr lang="en-US" sz="1800" b="1" dirty="0" smtClean="0"/>
              <a:t>?</a:t>
            </a:r>
            <a:endParaRPr lang="en-US" sz="1800" dirty="0" smtClean="0"/>
          </a:p>
          <a:p>
            <a:pPr lvl="0">
              <a:buNone/>
            </a:pPr>
            <a:r>
              <a:rPr lang="en-US" sz="1800" b="1" dirty="0" err="1" smtClean="0"/>
              <a:t>Đã</a:t>
            </a:r>
            <a:r>
              <a:rPr lang="en-US" sz="1800" b="1" dirty="0" smtClean="0"/>
              <a:t> </a:t>
            </a:r>
            <a:r>
              <a:rPr lang="en-US" sz="1800" b="1" dirty="0" err="1" smtClean="0"/>
              <a:t>được</a:t>
            </a:r>
            <a:r>
              <a:rPr lang="en-US" sz="1800" b="1" dirty="0" smtClean="0"/>
              <a:t> </a:t>
            </a:r>
            <a:r>
              <a:rPr lang="en-US" sz="1800" b="1" dirty="0" err="1" smtClean="0"/>
              <a:t>Nhà</a:t>
            </a:r>
            <a:r>
              <a:rPr lang="en-US" sz="1800" b="1" dirty="0" smtClean="0"/>
              <a:t> </a:t>
            </a:r>
            <a:r>
              <a:rPr lang="en-US" sz="1800" b="1" dirty="0" err="1" smtClean="0"/>
              <a:t>nước</a:t>
            </a:r>
            <a:r>
              <a:rPr lang="en-US" sz="1800" b="1" dirty="0" smtClean="0"/>
              <a:t> </a:t>
            </a:r>
            <a:r>
              <a:rPr lang="en-US" sz="1800" b="1" dirty="0" err="1" smtClean="0"/>
              <a:t>quan</a:t>
            </a:r>
            <a:r>
              <a:rPr lang="en-US" sz="1800" b="1" dirty="0" smtClean="0"/>
              <a:t> </a:t>
            </a:r>
            <a:r>
              <a:rPr lang="en-US" sz="1800" b="1" dirty="0" err="1" smtClean="0"/>
              <a:t>tâm</a:t>
            </a:r>
            <a:r>
              <a:rPr lang="en-US" sz="1800" b="1" dirty="0" smtClean="0"/>
              <a:t> </a:t>
            </a:r>
            <a:r>
              <a:rPr lang="en-US" sz="1800" b="1" dirty="0" err="1" smtClean="0"/>
              <a:t>nhưng</a:t>
            </a:r>
            <a:r>
              <a:rPr lang="en-US" sz="1800" b="1" dirty="0" smtClean="0"/>
              <a:t> </a:t>
            </a:r>
            <a:r>
              <a:rPr lang="en-US" sz="1800" b="1" dirty="0" err="1" smtClean="0"/>
              <a:t>chưa</a:t>
            </a:r>
            <a:r>
              <a:rPr lang="en-US" sz="1800" b="1" dirty="0" smtClean="0"/>
              <a:t> </a:t>
            </a:r>
            <a:r>
              <a:rPr lang="en-US" sz="1800" b="1" dirty="0" err="1" smtClean="0"/>
              <a:t>được</a:t>
            </a:r>
            <a:r>
              <a:rPr lang="en-US" sz="1800" b="1" dirty="0" smtClean="0"/>
              <a:t> </a:t>
            </a:r>
            <a:r>
              <a:rPr lang="en-US" sz="1800" b="1" dirty="0" err="1" smtClean="0"/>
              <a:t>như</a:t>
            </a:r>
            <a:r>
              <a:rPr lang="en-US" sz="1800" b="1" dirty="0" smtClean="0"/>
              <a:t> </a:t>
            </a:r>
            <a:r>
              <a:rPr lang="en-US" sz="1800" b="1" dirty="0" err="1" smtClean="0"/>
              <a:t>kỳ</a:t>
            </a:r>
            <a:r>
              <a:rPr lang="en-US" sz="1800" b="1" dirty="0" smtClean="0"/>
              <a:t> </a:t>
            </a:r>
            <a:r>
              <a:rPr lang="en-US" sz="1800" b="1" dirty="0" err="1" smtClean="0"/>
              <a:t>vọng</a:t>
            </a:r>
            <a:endParaRPr lang="en-US" sz="1800" b="1" dirty="0" smtClean="0"/>
          </a:p>
          <a:p>
            <a:pPr lvl="0">
              <a:buNone/>
            </a:pPr>
            <a:endParaRPr lang="en-US" sz="1800" dirty="0" smtClean="0"/>
          </a:p>
          <a:p>
            <a:pPr lvl="1">
              <a:buNone/>
            </a:pPr>
            <a:endParaRPr lang="en-US" sz="1800" dirty="0" smtClean="0"/>
          </a:p>
          <a:p>
            <a:pPr lvl="1">
              <a:buNone/>
            </a:pPr>
            <a:endParaRPr lang="en-US" sz="1800" b="1" dirty="0" smtClean="0"/>
          </a:p>
          <a:p>
            <a:pPr lvl="1">
              <a:buFont typeface="Wingdings" pitchFamily="2" charset="2"/>
              <a:buChar char="v"/>
            </a:pPr>
            <a:endParaRPr lang="en-US" sz="1800" b="1" i="1" dirty="0" smtClean="0"/>
          </a:p>
          <a:p>
            <a:pPr lvl="1">
              <a:buFont typeface="Wingdings" pitchFamily="2" charset="2"/>
              <a:buChar char="v"/>
            </a:pPr>
            <a:endParaRPr lang="en-US" sz="1800" b="1" i="1" dirty="0" smtClean="0"/>
          </a:p>
          <a:p>
            <a:pPr lvl="1">
              <a:buFont typeface="Wingdings" pitchFamily="2" charset="2"/>
              <a:buChar char="v"/>
            </a:pPr>
            <a:r>
              <a:rPr lang="en-US" sz="1800" b="1" i="1" dirty="0" err="1" smtClean="0"/>
              <a:t>Quy</a:t>
            </a:r>
            <a:r>
              <a:rPr lang="en-US" sz="1800" b="1" i="1" dirty="0" smtClean="0"/>
              <a:t> ………….. </a:t>
            </a:r>
            <a:r>
              <a:rPr lang="en-US" sz="1800" b="1" i="1" dirty="0" err="1" smtClean="0"/>
              <a:t>Hạ</a:t>
            </a:r>
            <a:r>
              <a:rPr lang="en-US" sz="1800" b="1" i="1" dirty="0" smtClean="0"/>
              <a:t> </a:t>
            </a:r>
            <a:r>
              <a:rPr lang="en-US" sz="1800" b="1" i="1" dirty="0" err="1" smtClean="0"/>
              <a:t>tầng</a:t>
            </a:r>
            <a:r>
              <a:rPr lang="en-US" sz="1800" b="1" i="1" dirty="0" smtClean="0"/>
              <a:t> </a:t>
            </a:r>
            <a:r>
              <a:rPr lang="en-US" sz="1800" b="1" i="1" dirty="0" err="1" smtClean="0"/>
              <a:t>thiết</a:t>
            </a:r>
            <a:r>
              <a:rPr lang="en-US" sz="1800" b="1" i="1" dirty="0" smtClean="0"/>
              <a:t> </a:t>
            </a:r>
            <a:r>
              <a:rPr lang="en-US" sz="1800" b="1" i="1" dirty="0" err="1" smtClean="0"/>
              <a:t>yếu</a:t>
            </a:r>
            <a:endParaRPr lang="en-US" sz="1800" b="1" i="1" dirty="0" smtClean="0"/>
          </a:p>
          <a:p>
            <a:pPr lvl="1">
              <a:buFont typeface="Wingdings" pitchFamily="2" charset="2"/>
              <a:buChar char="v"/>
            </a:pPr>
            <a:r>
              <a:rPr lang="en-US" sz="1800" b="1" i="1" dirty="0" smtClean="0"/>
              <a:t>m</a:t>
            </a:r>
          </a:p>
          <a:p>
            <a:pPr>
              <a:buNone/>
            </a:pPr>
            <a:endParaRPr lang="en-US" sz="1800" dirty="0" smtClean="0"/>
          </a:p>
          <a:p>
            <a:pPr>
              <a:buNone/>
            </a:pPr>
            <a:endParaRPr lang="en-US"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74638"/>
            <a:ext cx="6781800" cy="1143000"/>
          </a:xfrm>
        </p:spPr>
        <p:txBody>
          <a:bodyPr/>
          <a:lstStyle/>
          <a:p>
            <a:r>
              <a:rPr lang="en-US" sz="2800" b="1" dirty="0" err="1"/>
              <a:t>Phần</a:t>
            </a:r>
            <a:r>
              <a:rPr lang="en-US" sz="2800" b="1" dirty="0"/>
              <a:t> III: </a:t>
            </a: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br>
              <a:rPr lang="en-US" sz="2800" b="1" dirty="0"/>
            </a:br>
            <a:r>
              <a:rPr lang="en-US" sz="2800" b="1" dirty="0"/>
              <a:t>ở </a:t>
            </a:r>
            <a:r>
              <a:rPr lang="en-US" sz="2800" b="1" dirty="0" err="1"/>
              <a:t>Việt</a:t>
            </a:r>
            <a:r>
              <a:rPr lang="en-US" sz="2800" b="1" dirty="0"/>
              <a:t> Nam: </a:t>
            </a:r>
            <a:r>
              <a:rPr lang="en-US" sz="2800" b="1" dirty="0" err="1"/>
              <a:t>Kỳ</a:t>
            </a:r>
            <a:r>
              <a:rPr lang="en-US" sz="2800" b="1" dirty="0"/>
              <a:t> </a:t>
            </a:r>
            <a:r>
              <a:rPr lang="en-US" sz="2800" b="1" dirty="0" err="1"/>
              <a:t>vọng</a:t>
            </a:r>
            <a:r>
              <a:rPr lang="en-US" sz="2800" b="1" dirty="0"/>
              <a:t> </a:t>
            </a:r>
            <a:r>
              <a:rPr lang="en-US" sz="2800" b="1" dirty="0" err="1"/>
              <a:t>và</a:t>
            </a:r>
            <a:r>
              <a:rPr lang="en-US" sz="2800" b="1" dirty="0"/>
              <a:t> </a:t>
            </a:r>
            <a:r>
              <a:rPr lang="en-US" sz="2800" b="1" dirty="0" err="1"/>
              <a:t>thực</a:t>
            </a:r>
            <a:r>
              <a:rPr lang="en-US" sz="2800" b="1" dirty="0"/>
              <a:t> </a:t>
            </a:r>
            <a:r>
              <a:rPr lang="en-US" sz="2800" b="1" dirty="0" err="1" smtClean="0"/>
              <a:t>tế</a:t>
            </a:r>
            <a:r>
              <a:rPr lang="en-US" sz="2800" b="1" dirty="0" smtClean="0"/>
              <a:t> (</a:t>
            </a:r>
            <a:r>
              <a:rPr lang="en-US" sz="2800" b="1" dirty="0" err="1" smtClean="0"/>
              <a:t>tiếp</a:t>
            </a:r>
            <a:r>
              <a:rPr lang="en-US" sz="2800" b="1" dirty="0" smtClean="0"/>
              <a:t>)</a:t>
            </a:r>
            <a:r>
              <a:rPr lang="en-US" sz="2800" b="1" dirty="0"/>
              <a:t/>
            </a:r>
            <a:br>
              <a:rPr lang="en-US" sz="2800" b="1" dirty="0"/>
            </a:br>
            <a:endParaRPr lang="en-US" sz="2800" dirty="0"/>
          </a:p>
        </p:txBody>
      </p:sp>
      <p:sp>
        <p:nvSpPr>
          <p:cNvPr id="3" name="Content Placeholder 2"/>
          <p:cNvSpPr>
            <a:spLocks noGrp="1"/>
          </p:cNvSpPr>
          <p:nvPr>
            <p:ph idx="1"/>
          </p:nvPr>
        </p:nvSpPr>
        <p:spPr>
          <a:xfrm>
            <a:off x="2971800" y="1295400"/>
            <a:ext cx="6172200" cy="5257800"/>
          </a:xfrm>
        </p:spPr>
        <p:txBody>
          <a:bodyPr/>
          <a:lstStyle/>
          <a:p>
            <a:pPr>
              <a:buNone/>
            </a:pPr>
            <a:r>
              <a:rPr lang="en-US" sz="1800" b="1" dirty="0"/>
              <a:t>… </a:t>
            </a:r>
            <a:r>
              <a:rPr lang="en-US" sz="1800" b="1" dirty="0" err="1"/>
              <a:t>Và</a:t>
            </a:r>
            <a:r>
              <a:rPr lang="en-US" sz="1800" b="1" dirty="0"/>
              <a:t> </a:t>
            </a:r>
            <a:r>
              <a:rPr lang="en-US" sz="1800" b="1" dirty="0" err="1"/>
              <a:t>những</a:t>
            </a:r>
            <a:r>
              <a:rPr lang="en-US" sz="1800" b="1" dirty="0"/>
              <a:t> </a:t>
            </a:r>
            <a:r>
              <a:rPr lang="en-US" sz="1800" b="1" dirty="0" err="1"/>
              <a:t>thách</a:t>
            </a:r>
            <a:r>
              <a:rPr lang="en-US" sz="1800" b="1" dirty="0"/>
              <a:t> </a:t>
            </a:r>
            <a:r>
              <a:rPr lang="en-US" sz="1800" b="1" dirty="0" err="1"/>
              <a:t>thức</a:t>
            </a:r>
            <a:r>
              <a:rPr lang="en-US" sz="1800" b="1" dirty="0"/>
              <a:t> </a:t>
            </a:r>
            <a:r>
              <a:rPr lang="en-US" sz="1800" b="1" dirty="0" err="1"/>
              <a:t>mới</a:t>
            </a:r>
            <a:r>
              <a:rPr lang="en-US" sz="1800" b="1" dirty="0"/>
              <a:t> </a:t>
            </a:r>
            <a:r>
              <a:rPr lang="en-US" sz="1800" b="1" dirty="0" err="1"/>
              <a:t>liên</a:t>
            </a:r>
            <a:r>
              <a:rPr lang="en-US" sz="1800" b="1" dirty="0"/>
              <a:t> </a:t>
            </a:r>
            <a:r>
              <a:rPr lang="en-US" sz="1800" b="1" dirty="0" err="1"/>
              <a:t>quan</a:t>
            </a:r>
            <a:r>
              <a:rPr lang="en-US" sz="1800" b="1" dirty="0"/>
              <a:t> </a:t>
            </a:r>
            <a:r>
              <a:rPr lang="en-US" sz="1800" b="1" dirty="0" err="1"/>
              <a:t>đếnthời</a:t>
            </a:r>
            <a:r>
              <a:rPr lang="en-US" sz="1800" b="1" dirty="0"/>
              <a:t> </a:t>
            </a:r>
            <a:r>
              <a:rPr lang="en-US" sz="1800" b="1" dirty="0" err="1"/>
              <a:t>đại</a:t>
            </a:r>
            <a:r>
              <a:rPr lang="en-US" sz="1800" b="1" dirty="0"/>
              <a:t> Internet, </a:t>
            </a:r>
            <a:r>
              <a:rPr lang="en-US" sz="1800" b="1" dirty="0" err="1"/>
              <a:t>thế</a:t>
            </a:r>
            <a:r>
              <a:rPr lang="en-US" sz="1800" b="1" dirty="0"/>
              <a:t> </a:t>
            </a:r>
            <a:r>
              <a:rPr lang="en-US" sz="1800" b="1" dirty="0" err="1"/>
              <a:t>giới</a:t>
            </a:r>
            <a:r>
              <a:rPr lang="en-US" sz="1800" b="1" dirty="0"/>
              <a:t> </a:t>
            </a:r>
            <a:r>
              <a:rPr lang="en-US" sz="1800" b="1" dirty="0" err="1"/>
              <a:t>số</a:t>
            </a:r>
            <a:r>
              <a:rPr lang="en-US" sz="1800" b="1" dirty="0"/>
              <a:t>, di </a:t>
            </a:r>
            <a:r>
              <a:rPr lang="en-US" sz="1800" b="1" dirty="0" err="1"/>
              <a:t>động</a:t>
            </a:r>
            <a:r>
              <a:rPr lang="en-US" sz="1800" b="1" dirty="0"/>
              <a:t> </a:t>
            </a:r>
            <a:r>
              <a:rPr lang="en-US" sz="1800" b="1" dirty="0" err="1"/>
              <a:t>thông</a:t>
            </a:r>
            <a:r>
              <a:rPr lang="en-US" sz="1800" b="1" dirty="0"/>
              <a:t> </a:t>
            </a:r>
            <a:r>
              <a:rPr lang="en-US" sz="1800" b="1" dirty="0" err="1"/>
              <a:t>minh</a:t>
            </a:r>
            <a:r>
              <a:rPr lang="en-US" sz="1800" b="1" dirty="0"/>
              <a:t> … </a:t>
            </a:r>
            <a:r>
              <a:rPr lang="en-US" sz="1800" b="1" dirty="0" err="1"/>
              <a:t>Cách</a:t>
            </a:r>
            <a:r>
              <a:rPr lang="en-US" sz="1800" b="1" dirty="0"/>
              <a:t> </a:t>
            </a:r>
            <a:r>
              <a:rPr lang="en-US" sz="1800" b="1" dirty="0" err="1"/>
              <a:t>mạng</a:t>
            </a:r>
            <a:r>
              <a:rPr lang="en-US" sz="1800" b="1" dirty="0"/>
              <a:t> </a:t>
            </a:r>
            <a:r>
              <a:rPr lang="en-US" sz="1800" b="1" dirty="0" err="1"/>
              <a:t>công</a:t>
            </a:r>
            <a:r>
              <a:rPr lang="en-US" sz="1800" b="1" dirty="0"/>
              <a:t> </a:t>
            </a:r>
            <a:r>
              <a:rPr lang="en-US" sz="1800" b="1" dirty="0" err="1"/>
              <a:t>nghệ</a:t>
            </a:r>
            <a:r>
              <a:rPr lang="en-US" sz="1800" b="1" dirty="0"/>
              <a:t> 4.0</a:t>
            </a:r>
          </a:p>
          <a:p>
            <a:pPr>
              <a:buNone/>
            </a:pPr>
            <a:endParaRPr lang="en-US" sz="1800" b="1" dirty="0"/>
          </a:p>
          <a:p>
            <a:pPr>
              <a:buFont typeface="Arial" panose="020B0604020202020204" pitchFamily="34" charset="0"/>
              <a:buChar char="•"/>
            </a:pPr>
            <a:r>
              <a:rPr lang="en-US" sz="1800" b="1" dirty="0" err="1"/>
              <a:t>Một</a:t>
            </a:r>
            <a:r>
              <a:rPr lang="en-US" sz="1800" b="1" dirty="0"/>
              <a:t> </a:t>
            </a:r>
            <a:r>
              <a:rPr lang="en-US" sz="1800" b="1" dirty="0" err="1"/>
              <a:t>lát</a:t>
            </a:r>
            <a:r>
              <a:rPr lang="en-US" sz="1800" b="1" dirty="0"/>
              <a:t> </a:t>
            </a:r>
            <a:r>
              <a:rPr lang="en-US" sz="1800" b="1" dirty="0" err="1"/>
              <a:t>cắt</a:t>
            </a:r>
            <a:r>
              <a:rPr lang="en-US" sz="1800" b="1" dirty="0"/>
              <a:t>: </a:t>
            </a:r>
            <a:r>
              <a:rPr lang="en-US" sz="1800" b="1" dirty="0" err="1"/>
              <a:t>Vụ</a:t>
            </a:r>
            <a:r>
              <a:rPr lang="en-US" sz="1800" b="1" dirty="0"/>
              <a:t> </a:t>
            </a:r>
            <a:r>
              <a:rPr lang="en-US" sz="1800" b="1" dirty="0" err="1"/>
              <a:t>kiện</a:t>
            </a:r>
            <a:r>
              <a:rPr lang="en-US" sz="1800" b="1" dirty="0"/>
              <a:t> </a:t>
            </a:r>
            <a:r>
              <a:rPr lang="en-US" sz="1800" b="1" dirty="0" err="1"/>
              <a:t>Vinasun</a:t>
            </a:r>
            <a:r>
              <a:rPr lang="en-US" sz="1800" b="1" dirty="0"/>
              <a:t> – Grab </a:t>
            </a:r>
            <a:r>
              <a:rPr lang="en-US" sz="1800" b="1" dirty="0" smtClean="0"/>
              <a:t>… </a:t>
            </a:r>
            <a:r>
              <a:rPr lang="en-US" sz="1800" b="1" dirty="0" err="1" smtClean="0"/>
              <a:t>và</a:t>
            </a:r>
            <a:r>
              <a:rPr lang="en-US" sz="1800" b="1" dirty="0" smtClean="0"/>
              <a:t> </a:t>
            </a:r>
            <a:r>
              <a:rPr lang="en-US" sz="1800" b="1" dirty="0" err="1" smtClean="0"/>
              <a:t>tiếp</a:t>
            </a:r>
            <a:r>
              <a:rPr lang="en-US" sz="1800" b="1" dirty="0" smtClean="0"/>
              <a:t> </a:t>
            </a:r>
            <a:r>
              <a:rPr lang="en-US" sz="1800" b="1" dirty="0" err="1" smtClean="0"/>
              <a:t>theo</a:t>
            </a:r>
            <a:r>
              <a:rPr lang="en-US" sz="1800" b="1" dirty="0" smtClean="0"/>
              <a:t> </a:t>
            </a:r>
            <a:r>
              <a:rPr lang="en-US" sz="1800" b="1" dirty="0" err="1" smtClean="0"/>
              <a:t>sẽ</a:t>
            </a:r>
            <a:r>
              <a:rPr lang="en-US" sz="1800" b="1" dirty="0" smtClean="0"/>
              <a:t> </a:t>
            </a:r>
            <a:r>
              <a:rPr lang="en-US" sz="1800" b="1" dirty="0" err="1" smtClean="0"/>
              <a:t>là</a:t>
            </a:r>
            <a:r>
              <a:rPr lang="en-US" sz="1800" b="1" dirty="0" smtClean="0"/>
              <a:t> </a:t>
            </a:r>
            <a:r>
              <a:rPr lang="en-US" sz="1800" b="1" dirty="0" err="1" smtClean="0"/>
              <a:t>các</a:t>
            </a:r>
            <a:r>
              <a:rPr lang="en-US" sz="1800" b="1" dirty="0" smtClean="0"/>
              <a:t> </a:t>
            </a:r>
            <a:r>
              <a:rPr lang="en-US" sz="1800" b="1" dirty="0" err="1" smtClean="0"/>
              <a:t>khách</a:t>
            </a:r>
            <a:r>
              <a:rPr lang="en-US" sz="1800" b="1" dirty="0" smtClean="0"/>
              <a:t> </a:t>
            </a:r>
            <a:r>
              <a:rPr lang="en-US" sz="1800" b="1" dirty="0" err="1" smtClean="0"/>
              <a:t>sạn</a:t>
            </a:r>
            <a:r>
              <a:rPr lang="en-US" sz="1800" b="1" dirty="0" smtClean="0"/>
              <a:t> </a:t>
            </a:r>
            <a:r>
              <a:rPr lang="en-US" sz="1800" b="1" dirty="0" err="1" smtClean="0"/>
              <a:t>kiện</a:t>
            </a:r>
            <a:r>
              <a:rPr lang="en-US" sz="1800" b="1" dirty="0" smtClean="0"/>
              <a:t> </a:t>
            </a:r>
            <a:r>
              <a:rPr lang="en-US" sz="1800" b="1" dirty="0" err="1" smtClean="0"/>
              <a:t>Airbnb</a:t>
            </a:r>
            <a:r>
              <a:rPr lang="en-US" sz="1800" b="1" dirty="0" smtClean="0"/>
              <a:t>?</a:t>
            </a:r>
          </a:p>
          <a:p>
            <a:pPr>
              <a:buNone/>
            </a:pPr>
            <a:endParaRPr lang="en-US" sz="1800" b="1" dirty="0"/>
          </a:p>
          <a:p>
            <a:pPr>
              <a:buFont typeface="Arial" panose="020B0604020202020204" pitchFamily="34" charset="0"/>
              <a:buChar char="•"/>
            </a:pPr>
            <a:r>
              <a:rPr lang="en-US" sz="1800" b="1" dirty="0" err="1"/>
              <a:t>Chính</a:t>
            </a:r>
            <a:r>
              <a:rPr lang="en-US" sz="1800" b="1" dirty="0"/>
              <a:t> </a:t>
            </a:r>
            <a:r>
              <a:rPr lang="en-US" sz="1800" b="1" dirty="0" err="1"/>
              <a:t>phủ</a:t>
            </a:r>
            <a:r>
              <a:rPr lang="en-US" sz="1800" b="1" dirty="0"/>
              <a:t> </a:t>
            </a:r>
            <a:r>
              <a:rPr lang="en-US" sz="1800" b="1" dirty="0" err="1"/>
              <a:t>điện</a:t>
            </a:r>
            <a:r>
              <a:rPr lang="en-US" sz="1800" b="1" dirty="0"/>
              <a:t> </a:t>
            </a:r>
            <a:r>
              <a:rPr lang="en-US" sz="1800" b="1" dirty="0" err="1"/>
              <a:t>tử</a:t>
            </a:r>
            <a:r>
              <a:rPr lang="en-US" sz="1800" b="1" dirty="0"/>
              <a:t> </a:t>
            </a:r>
            <a:r>
              <a:rPr lang="en-US" sz="1800" b="1" dirty="0">
                <a:sym typeface="Wingdings" panose="05000000000000000000" pitchFamily="2" charset="2"/>
              </a:rPr>
              <a:t>&gt; </a:t>
            </a:r>
            <a:r>
              <a:rPr lang="en-US" sz="1800" b="1" dirty="0" err="1">
                <a:sym typeface="Wingdings" panose="05000000000000000000" pitchFamily="2" charset="2"/>
              </a:rPr>
              <a:t>Các</a:t>
            </a:r>
            <a:r>
              <a:rPr lang="en-US" sz="1800" b="1" dirty="0">
                <a:sym typeface="Wingdings" panose="05000000000000000000" pitchFamily="2" charset="2"/>
              </a:rPr>
              <a:t> </a:t>
            </a:r>
            <a:r>
              <a:rPr lang="en-US" sz="1800" b="1" dirty="0" err="1">
                <a:sym typeface="Wingdings" panose="05000000000000000000" pitchFamily="2" charset="2"/>
              </a:rPr>
              <a:t>bộ</a:t>
            </a:r>
            <a:r>
              <a:rPr lang="en-US" sz="1800" b="1" dirty="0">
                <a:sym typeface="Wingdings" panose="05000000000000000000" pitchFamily="2" charset="2"/>
              </a:rPr>
              <a:t>, </a:t>
            </a:r>
            <a:r>
              <a:rPr lang="en-US" sz="1800" b="1" dirty="0" err="1">
                <a:sym typeface="Wingdings" panose="05000000000000000000" pitchFamily="2" charset="2"/>
              </a:rPr>
              <a:t>ngành</a:t>
            </a:r>
            <a:r>
              <a:rPr lang="en-US" sz="1800" b="1" dirty="0">
                <a:sym typeface="Wingdings" panose="05000000000000000000" pitchFamily="2" charset="2"/>
              </a:rPr>
              <a:t>, </a:t>
            </a:r>
            <a:r>
              <a:rPr lang="en-US" sz="1800" b="1" dirty="0" err="1">
                <a:sym typeface="Wingdings" panose="05000000000000000000" pitchFamily="2" charset="2"/>
              </a:rPr>
              <a:t>Ủy</a:t>
            </a:r>
            <a:r>
              <a:rPr lang="en-US" sz="1800" b="1" dirty="0">
                <a:sym typeface="Wingdings" panose="05000000000000000000" pitchFamily="2" charset="2"/>
              </a:rPr>
              <a:t> ban ND </a:t>
            </a:r>
            <a:r>
              <a:rPr lang="en-US" sz="1800" b="1" dirty="0" err="1">
                <a:sym typeface="Wingdings" panose="05000000000000000000" pitchFamily="2" charset="2"/>
              </a:rPr>
              <a:t>các</a:t>
            </a:r>
            <a:r>
              <a:rPr lang="en-US" sz="1800" b="1" dirty="0">
                <a:sym typeface="Wingdings" panose="05000000000000000000" pitchFamily="2" charset="2"/>
              </a:rPr>
              <a:t> </a:t>
            </a:r>
            <a:r>
              <a:rPr lang="en-US" sz="1800" b="1" dirty="0" err="1">
                <a:sym typeface="Wingdings" panose="05000000000000000000" pitchFamily="2" charset="2"/>
              </a:rPr>
              <a:t>cấp</a:t>
            </a:r>
            <a:r>
              <a:rPr lang="en-US" sz="1800" b="1" dirty="0">
                <a:sym typeface="Wingdings" panose="05000000000000000000" pitchFamily="2" charset="2"/>
              </a:rPr>
              <a:t> … </a:t>
            </a:r>
          </a:p>
          <a:p>
            <a:pPr marL="0" indent="0">
              <a:buNone/>
            </a:pPr>
            <a:r>
              <a:rPr lang="en-US" sz="1800" b="1" dirty="0">
                <a:sym typeface="Wingdings" panose="05000000000000000000" pitchFamily="2" charset="2"/>
              </a:rPr>
              <a:t>	&gt; </a:t>
            </a:r>
            <a:r>
              <a:rPr lang="en-US" sz="1800" b="1" dirty="0" err="1">
                <a:sym typeface="Wingdings" panose="05000000000000000000" pitchFamily="2" charset="2"/>
              </a:rPr>
              <a:t>Yêu</a:t>
            </a:r>
            <a:r>
              <a:rPr lang="en-US" sz="1800" b="1" dirty="0">
                <a:sym typeface="Wingdings" panose="05000000000000000000" pitchFamily="2" charset="2"/>
              </a:rPr>
              <a:t> </a:t>
            </a:r>
            <a:r>
              <a:rPr lang="en-US" sz="1800" b="1" dirty="0" err="1">
                <a:sym typeface="Wingdings" panose="05000000000000000000" pitchFamily="2" charset="2"/>
              </a:rPr>
              <a:t>cầu</a:t>
            </a:r>
            <a:r>
              <a:rPr lang="en-US" sz="1800" b="1" dirty="0">
                <a:sym typeface="Wingdings" panose="05000000000000000000" pitchFamily="2" charset="2"/>
              </a:rPr>
              <a:t> </a:t>
            </a:r>
            <a:r>
              <a:rPr lang="en-US" sz="1800" b="1" dirty="0" err="1">
                <a:sym typeface="Wingdings" panose="05000000000000000000" pitchFamily="2" charset="2"/>
              </a:rPr>
              <a:t>về</a:t>
            </a:r>
            <a:r>
              <a:rPr lang="en-US" sz="1800" b="1" dirty="0">
                <a:sym typeface="Wingdings" panose="05000000000000000000" pitchFamily="2" charset="2"/>
              </a:rPr>
              <a:t> </a:t>
            </a:r>
            <a:r>
              <a:rPr lang="en-US" sz="1800" b="1" dirty="0" err="1">
                <a:sym typeface="Wingdings" panose="05000000000000000000" pitchFamily="2" charset="2"/>
              </a:rPr>
              <a:t>thông</a:t>
            </a:r>
            <a:r>
              <a:rPr lang="en-US" sz="1800" b="1" dirty="0">
                <a:sym typeface="Wingdings" panose="05000000000000000000" pitchFamily="2" charset="2"/>
              </a:rPr>
              <a:t> tin </a:t>
            </a:r>
            <a:r>
              <a:rPr lang="en-US" sz="1800" b="1" dirty="0" err="1">
                <a:sym typeface="Wingdings" panose="05000000000000000000" pitchFamily="2" charset="2"/>
              </a:rPr>
              <a:t>minh</a:t>
            </a:r>
            <a:r>
              <a:rPr lang="en-US" sz="1800" b="1" dirty="0">
                <a:sym typeface="Wingdings" panose="05000000000000000000" pitchFamily="2" charset="2"/>
              </a:rPr>
              <a:t> </a:t>
            </a:r>
            <a:r>
              <a:rPr lang="en-US" sz="1800" b="1" dirty="0" err="1">
                <a:sym typeface="Wingdings" panose="05000000000000000000" pitchFamily="2" charset="2"/>
              </a:rPr>
              <a:t>bạch</a:t>
            </a:r>
            <a:endParaRPr lang="en-US" sz="1800" b="1" dirty="0">
              <a:sym typeface="Wingdings" panose="05000000000000000000" pitchFamily="2" charset="2"/>
            </a:endParaRPr>
          </a:p>
          <a:p>
            <a:pPr marL="0" indent="0">
              <a:buNone/>
            </a:pPr>
            <a:r>
              <a:rPr lang="en-US" sz="1800" b="1" dirty="0">
                <a:sym typeface="Wingdings" panose="05000000000000000000" pitchFamily="2" charset="2"/>
              </a:rPr>
              <a:t>	&gt; Ng</a:t>
            </a:r>
            <a:r>
              <a:rPr lang="vi-VN" sz="1800" b="1" dirty="0">
                <a:sym typeface="Wingdings" panose="05000000000000000000" pitchFamily="2" charset="2"/>
              </a:rPr>
              <a:t>ư</a:t>
            </a:r>
            <a:r>
              <a:rPr lang="en-US" sz="1800" b="1" dirty="0" err="1">
                <a:sym typeface="Wingdings" panose="05000000000000000000" pitchFamily="2" charset="2"/>
              </a:rPr>
              <a:t>ời</a:t>
            </a:r>
            <a:r>
              <a:rPr lang="en-US" sz="1800" b="1" dirty="0">
                <a:sym typeface="Wingdings" panose="05000000000000000000" pitchFamily="2" charset="2"/>
              </a:rPr>
              <a:t> </a:t>
            </a:r>
            <a:r>
              <a:rPr lang="en-US" sz="1800" b="1" dirty="0" err="1">
                <a:sym typeface="Wingdings" panose="05000000000000000000" pitchFamily="2" charset="2"/>
              </a:rPr>
              <a:t>dân</a:t>
            </a:r>
            <a:r>
              <a:rPr lang="en-US" sz="1800" b="1" dirty="0">
                <a:sym typeface="Wingdings" panose="05000000000000000000" pitchFamily="2" charset="2"/>
              </a:rPr>
              <a:t> </a:t>
            </a:r>
            <a:r>
              <a:rPr lang="en-US" sz="1800" b="1" dirty="0" err="1">
                <a:sym typeface="Wingdings" panose="05000000000000000000" pitchFamily="2" charset="2"/>
              </a:rPr>
              <a:t>và</a:t>
            </a:r>
            <a:r>
              <a:rPr lang="en-US" sz="1800" b="1" dirty="0">
                <a:sym typeface="Wingdings" panose="05000000000000000000" pitchFamily="2" charset="2"/>
              </a:rPr>
              <a:t> </a:t>
            </a:r>
            <a:r>
              <a:rPr lang="en-US" sz="1800" b="1" dirty="0" err="1">
                <a:sym typeface="Wingdings" panose="05000000000000000000" pitchFamily="2" charset="2"/>
              </a:rPr>
              <a:t>cộng</a:t>
            </a:r>
            <a:r>
              <a:rPr lang="en-US" sz="1800" b="1" dirty="0">
                <a:sym typeface="Wingdings" panose="05000000000000000000" pitchFamily="2" charset="2"/>
              </a:rPr>
              <a:t> </a:t>
            </a:r>
            <a:r>
              <a:rPr lang="en-US" sz="1800" b="1" dirty="0" err="1">
                <a:sym typeface="Wingdings" panose="05000000000000000000" pitchFamily="2" charset="2"/>
              </a:rPr>
              <a:t>đồng</a:t>
            </a:r>
            <a:r>
              <a:rPr lang="en-US" sz="1800" b="1" dirty="0">
                <a:sym typeface="Wingdings" panose="05000000000000000000" pitchFamily="2" charset="2"/>
              </a:rPr>
              <a:t> DN </a:t>
            </a:r>
            <a:r>
              <a:rPr lang="en-US" sz="1800" b="1" dirty="0" err="1">
                <a:sym typeface="Wingdings" panose="05000000000000000000" pitchFamily="2" charset="2"/>
              </a:rPr>
              <a:t>cần</a:t>
            </a:r>
            <a:r>
              <a:rPr lang="en-US" sz="1800" b="1" dirty="0">
                <a:sym typeface="Wingdings" panose="05000000000000000000" pitchFamily="2" charset="2"/>
              </a:rPr>
              <a:t> đ</a:t>
            </a:r>
            <a:r>
              <a:rPr lang="vi-VN" sz="1800" b="1" dirty="0">
                <a:sym typeface="Wingdings" panose="05000000000000000000" pitchFamily="2" charset="2"/>
              </a:rPr>
              <a:t>ư</a:t>
            </a:r>
            <a:r>
              <a:rPr lang="en-US" sz="1800" b="1" dirty="0" err="1">
                <a:sym typeface="Wingdings" panose="05000000000000000000" pitchFamily="2" charset="2"/>
              </a:rPr>
              <a:t>ợc</a:t>
            </a:r>
            <a:r>
              <a:rPr lang="en-US" sz="1800" b="1" dirty="0">
                <a:sym typeface="Wingdings" panose="05000000000000000000" pitchFamily="2" charset="2"/>
              </a:rPr>
              <a:t> </a:t>
            </a:r>
            <a:r>
              <a:rPr lang="en-US" sz="1800" b="1" dirty="0" smtClean="0">
                <a:sym typeface="Wingdings" panose="05000000000000000000" pitchFamily="2" charset="2"/>
              </a:rPr>
              <a:t>	</a:t>
            </a:r>
            <a:r>
              <a:rPr lang="en-US" sz="1800" b="1" dirty="0" err="1" smtClean="0">
                <a:sym typeface="Wingdings" panose="05000000000000000000" pitchFamily="2" charset="2"/>
              </a:rPr>
              <a:t>biết</a:t>
            </a:r>
            <a:r>
              <a:rPr lang="en-US" sz="1800" b="1" dirty="0" smtClean="0">
                <a:sym typeface="Wingdings" panose="05000000000000000000" pitchFamily="2" charset="2"/>
              </a:rPr>
              <a:t> </a:t>
            </a:r>
            <a:r>
              <a:rPr lang="en-US" sz="1800" b="1" dirty="0" err="1">
                <a:sym typeface="Wingdings" panose="05000000000000000000" pitchFamily="2" charset="2"/>
              </a:rPr>
              <a:t>và</a:t>
            </a:r>
            <a:r>
              <a:rPr lang="en-US" sz="1800" b="1" dirty="0">
                <a:sym typeface="Wingdings" panose="05000000000000000000" pitchFamily="2" charset="2"/>
              </a:rPr>
              <a:t> </a:t>
            </a:r>
            <a:r>
              <a:rPr lang="en-US" sz="1800" b="1" dirty="0" smtClean="0">
                <a:sym typeface="Wingdings" panose="05000000000000000000" pitchFamily="2" charset="2"/>
              </a:rPr>
              <a:t>	đ</a:t>
            </a:r>
            <a:r>
              <a:rPr lang="vi-VN" sz="1800" b="1" dirty="0">
                <a:sym typeface="Wingdings" panose="05000000000000000000" pitchFamily="2" charset="2"/>
              </a:rPr>
              <a:t>ư</a:t>
            </a:r>
            <a:r>
              <a:rPr lang="en-US" sz="1800" b="1" dirty="0" err="1">
                <a:sym typeface="Wingdings" panose="05000000000000000000" pitchFamily="2" charset="2"/>
              </a:rPr>
              <a:t>ợc</a:t>
            </a:r>
            <a:r>
              <a:rPr lang="en-US" sz="1800" b="1" dirty="0">
                <a:sym typeface="Wingdings" panose="05000000000000000000" pitchFamily="2" charset="2"/>
              </a:rPr>
              <a:t> </a:t>
            </a:r>
            <a:r>
              <a:rPr lang="en-US" sz="1800" b="1" dirty="0" err="1">
                <a:sym typeface="Wingdings" panose="05000000000000000000" pitchFamily="2" charset="2"/>
              </a:rPr>
              <a:t>tạo</a:t>
            </a:r>
            <a:r>
              <a:rPr lang="en-US" sz="1800" b="1" dirty="0">
                <a:sym typeface="Wingdings" panose="05000000000000000000" pitchFamily="2" charset="2"/>
              </a:rPr>
              <a:t> </a:t>
            </a:r>
            <a:r>
              <a:rPr lang="en-US" sz="1800" b="1" dirty="0" err="1">
                <a:sym typeface="Wingdings" panose="05000000000000000000" pitchFamily="2" charset="2"/>
              </a:rPr>
              <a:t>điều</a:t>
            </a:r>
            <a:r>
              <a:rPr lang="en-US" sz="1800" b="1" dirty="0">
                <a:sym typeface="Wingdings" panose="05000000000000000000" pitchFamily="2" charset="2"/>
              </a:rPr>
              <a:t> </a:t>
            </a:r>
            <a:r>
              <a:rPr lang="en-US" sz="1800" b="1" dirty="0" err="1">
                <a:sym typeface="Wingdings" panose="05000000000000000000" pitchFamily="2" charset="2"/>
              </a:rPr>
              <a:t>kiện</a:t>
            </a:r>
            <a:r>
              <a:rPr lang="en-US" sz="1800" b="1" dirty="0">
                <a:sym typeface="Wingdings" panose="05000000000000000000" pitchFamily="2" charset="2"/>
              </a:rPr>
              <a:t> </a:t>
            </a:r>
            <a:r>
              <a:rPr lang="en-US" sz="1800" b="1" dirty="0" err="1">
                <a:sym typeface="Wingdings" panose="05000000000000000000" pitchFamily="2" charset="2"/>
              </a:rPr>
              <a:t>góp</a:t>
            </a:r>
            <a:r>
              <a:rPr lang="en-US" sz="1800" b="1" dirty="0">
                <a:sym typeface="Wingdings" panose="05000000000000000000" pitchFamily="2" charset="2"/>
              </a:rPr>
              <a:t> ý, </a:t>
            </a:r>
            <a:r>
              <a:rPr lang="en-US" sz="1800" b="1" dirty="0" err="1">
                <a:sym typeface="Wingdings" panose="05000000000000000000" pitchFamily="2" charset="2"/>
              </a:rPr>
              <a:t>phản</a:t>
            </a:r>
            <a:r>
              <a:rPr lang="en-US" sz="1800" b="1" dirty="0">
                <a:sym typeface="Wingdings" panose="05000000000000000000" pitchFamily="2" charset="2"/>
              </a:rPr>
              <a:t> </a:t>
            </a:r>
            <a:r>
              <a:rPr lang="en-US" sz="1800" b="1" dirty="0" err="1">
                <a:sym typeface="Wingdings" panose="05000000000000000000" pitchFamily="2" charset="2"/>
              </a:rPr>
              <a:t>biện</a:t>
            </a:r>
            <a:r>
              <a:rPr lang="en-US" sz="1800" b="1" dirty="0">
                <a:sym typeface="Wingdings" panose="05000000000000000000" pitchFamily="2" charset="2"/>
              </a:rPr>
              <a:t> </a:t>
            </a:r>
            <a:r>
              <a:rPr lang="en-US" sz="1800" b="1" dirty="0" smtClean="0">
                <a:sym typeface="Wingdings" panose="05000000000000000000" pitchFamily="2" charset="2"/>
              </a:rPr>
              <a:t>	</a:t>
            </a:r>
            <a:r>
              <a:rPr lang="en-US" sz="1800" b="1" dirty="0" err="1" smtClean="0">
                <a:sym typeface="Wingdings" panose="05000000000000000000" pitchFamily="2" charset="2"/>
              </a:rPr>
              <a:t>về</a:t>
            </a:r>
            <a:r>
              <a:rPr lang="en-US" sz="1800" b="1" dirty="0" smtClean="0">
                <a:sym typeface="Wingdings" panose="05000000000000000000" pitchFamily="2" charset="2"/>
              </a:rPr>
              <a:t> </a:t>
            </a:r>
            <a:r>
              <a:rPr lang="en-US" sz="1800" b="1" dirty="0" err="1">
                <a:sym typeface="Wingdings" panose="05000000000000000000" pitchFamily="2" charset="2"/>
              </a:rPr>
              <a:t>các</a:t>
            </a:r>
            <a:r>
              <a:rPr lang="en-US" sz="1800" b="1" dirty="0">
                <a:sym typeface="Wingdings" panose="05000000000000000000" pitchFamily="2" charset="2"/>
              </a:rPr>
              <a:t> </a:t>
            </a:r>
            <a:r>
              <a:rPr lang="en-US" sz="1800" b="1" dirty="0" err="1" smtClean="0">
                <a:sym typeface="Wingdings" panose="05000000000000000000" pitchFamily="2" charset="2"/>
              </a:rPr>
              <a:t>chính</a:t>
            </a:r>
            <a:r>
              <a:rPr lang="en-US" sz="1800" b="1" dirty="0" smtClean="0">
                <a:sym typeface="Wingdings" panose="05000000000000000000" pitchFamily="2" charset="2"/>
              </a:rPr>
              <a:t> </a:t>
            </a:r>
            <a:r>
              <a:rPr lang="en-US" sz="1800" b="1" dirty="0" err="1" smtClean="0">
                <a:sym typeface="Wingdings" panose="05000000000000000000" pitchFamily="2" charset="2"/>
              </a:rPr>
              <a:t>sách</a:t>
            </a:r>
            <a:r>
              <a:rPr lang="en-US" sz="1800" b="1" dirty="0">
                <a:sym typeface="Wingdings" panose="05000000000000000000" pitchFamily="2" charset="2"/>
              </a:rPr>
              <a:t>, </a:t>
            </a:r>
            <a:r>
              <a:rPr lang="en-US" sz="1800" b="1" dirty="0" err="1" smtClean="0">
                <a:sym typeface="Wingdings" panose="05000000000000000000" pitchFamily="2" charset="2"/>
              </a:rPr>
              <a:t>quy</a:t>
            </a:r>
            <a:r>
              <a:rPr lang="en-US" sz="1800" b="1" dirty="0" smtClean="0">
                <a:sym typeface="Wingdings" panose="05000000000000000000" pitchFamily="2" charset="2"/>
              </a:rPr>
              <a:t> </a:t>
            </a:r>
            <a:r>
              <a:rPr lang="en-US" sz="1800" b="1" dirty="0" err="1">
                <a:sym typeface="Wingdings" panose="05000000000000000000" pitchFamily="2" charset="2"/>
              </a:rPr>
              <a:t>định</a:t>
            </a:r>
            <a:r>
              <a:rPr lang="en-US" sz="1800" b="1" dirty="0">
                <a:sym typeface="Wingdings" panose="05000000000000000000" pitchFamily="2" charset="2"/>
              </a:rPr>
              <a:t> </a:t>
            </a:r>
            <a:r>
              <a:rPr lang="en-US" sz="1800" b="1" dirty="0" err="1">
                <a:sym typeface="Wingdings" panose="05000000000000000000" pitchFamily="2" charset="2"/>
              </a:rPr>
              <a:t>pháp</a:t>
            </a:r>
            <a:r>
              <a:rPr lang="en-US" sz="1800" b="1" dirty="0">
                <a:sym typeface="Wingdings" panose="05000000000000000000" pitchFamily="2" charset="2"/>
              </a:rPr>
              <a:t> </a:t>
            </a:r>
            <a:r>
              <a:rPr lang="en-US" sz="1800" b="1" dirty="0" err="1">
                <a:sym typeface="Wingdings" panose="05000000000000000000" pitchFamily="2" charset="2"/>
              </a:rPr>
              <a:t>luật</a:t>
            </a:r>
            <a:r>
              <a:rPr lang="en-US" sz="1800" b="1" dirty="0">
                <a:sym typeface="Wingdings" panose="05000000000000000000" pitchFamily="2" charset="2"/>
              </a:rPr>
              <a:t> </a:t>
            </a:r>
            <a:r>
              <a:rPr lang="en-US" sz="1800" b="1" dirty="0" err="1">
                <a:sym typeface="Wingdings" panose="05000000000000000000" pitchFamily="2" charset="2"/>
              </a:rPr>
              <a:t>liên</a:t>
            </a:r>
            <a:r>
              <a:rPr lang="en-US" sz="1800" b="1" dirty="0">
                <a:sym typeface="Wingdings" panose="05000000000000000000" pitchFamily="2" charset="2"/>
              </a:rPr>
              <a:t> </a:t>
            </a:r>
            <a:r>
              <a:rPr lang="en-US" sz="1800" b="1" dirty="0" smtClean="0">
                <a:sym typeface="Wingdings" panose="05000000000000000000" pitchFamily="2" charset="2"/>
              </a:rPr>
              <a:t>	</a:t>
            </a:r>
            <a:r>
              <a:rPr lang="en-US" sz="1800" b="1" dirty="0" err="1" smtClean="0">
                <a:sym typeface="Wingdings" panose="05000000000000000000" pitchFamily="2" charset="2"/>
              </a:rPr>
              <a:t>quan</a:t>
            </a:r>
            <a:r>
              <a:rPr lang="en-US" sz="1800" b="1" dirty="0" smtClean="0">
                <a:sym typeface="Wingdings" panose="05000000000000000000" pitchFamily="2" charset="2"/>
              </a:rPr>
              <a:t> </a:t>
            </a:r>
            <a:r>
              <a:rPr lang="en-US" sz="1800" b="1" dirty="0" err="1">
                <a:sym typeface="Wingdings" panose="05000000000000000000" pitchFamily="2" charset="2"/>
              </a:rPr>
              <a:t>đến</a:t>
            </a:r>
            <a:r>
              <a:rPr lang="en-US" sz="1800" b="1" dirty="0">
                <a:sym typeface="Wingdings" panose="05000000000000000000" pitchFamily="2" charset="2"/>
              </a:rPr>
              <a:t> </a:t>
            </a:r>
            <a:r>
              <a:rPr lang="en-US" sz="1800" b="1" dirty="0" err="1">
                <a:sym typeface="Wingdings" panose="05000000000000000000" pitchFamily="2" charset="2"/>
              </a:rPr>
              <a:t>họ</a:t>
            </a:r>
            <a:r>
              <a:rPr lang="en-US" sz="1800" b="1" dirty="0">
                <a:sym typeface="Wingdings" panose="05000000000000000000" pitchFamily="2" charset="2"/>
              </a:rPr>
              <a:t> </a:t>
            </a:r>
            <a:r>
              <a:rPr lang="en-US" sz="1800" b="1" dirty="0" err="1" smtClean="0">
                <a:sym typeface="Wingdings" panose="05000000000000000000" pitchFamily="2" charset="2"/>
              </a:rPr>
              <a:t>ngay</a:t>
            </a:r>
            <a:r>
              <a:rPr lang="en-US" sz="1800" b="1" dirty="0" smtClean="0">
                <a:sym typeface="Wingdings" panose="05000000000000000000" pitchFamily="2" charset="2"/>
              </a:rPr>
              <a:t> </a:t>
            </a:r>
            <a:r>
              <a:rPr lang="en-US" sz="1800" b="1" dirty="0" err="1" smtClean="0">
                <a:sym typeface="Wingdings" panose="05000000000000000000" pitchFamily="2" charset="2"/>
              </a:rPr>
              <a:t>từ</a:t>
            </a:r>
            <a:r>
              <a:rPr lang="en-US" sz="1800" b="1" dirty="0" smtClean="0">
                <a:sym typeface="Wingdings" panose="05000000000000000000" pitchFamily="2" charset="2"/>
              </a:rPr>
              <a:t> </a:t>
            </a:r>
            <a:r>
              <a:rPr lang="en-US" sz="1800" b="1" dirty="0" err="1" smtClean="0">
                <a:sym typeface="Wingdings" panose="05000000000000000000" pitchFamily="2" charset="2"/>
              </a:rPr>
              <a:t>giai</a:t>
            </a:r>
            <a:r>
              <a:rPr lang="en-US" sz="1800" b="1" dirty="0" smtClean="0">
                <a:sym typeface="Wingdings" panose="05000000000000000000" pitchFamily="2" charset="2"/>
              </a:rPr>
              <a:t> </a:t>
            </a:r>
            <a:r>
              <a:rPr lang="en-US" sz="1800" b="1" dirty="0" err="1" smtClean="0">
                <a:sym typeface="Wingdings" panose="05000000000000000000" pitchFamily="2" charset="2"/>
              </a:rPr>
              <a:t>đoạn</a:t>
            </a:r>
            <a:r>
              <a:rPr lang="en-US" sz="1800" b="1" dirty="0" smtClean="0">
                <a:sym typeface="Wingdings" panose="05000000000000000000" pitchFamily="2" charset="2"/>
              </a:rPr>
              <a:t> </a:t>
            </a:r>
            <a:r>
              <a:rPr lang="en-US" sz="1800" b="1" dirty="0" err="1">
                <a:sym typeface="Wingdings" panose="05000000000000000000" pitchFamily="2" charset="2"/>
              </a:rPr>
              <a:t>đề</a:t>
            </a:r>
            <a:r>
              <a:rPr lang="en-US" sz="1800" b="1" dirty="0">
                <a:sym typeface="Wingdings" panose="05000000000000000000" pitchFamily="2" charset="2"/>
              </a:rPr>
              <a:t> </a:t>
            </a:r>
            <a:r>
              <a:rPr lang="en-US" sz="1800" b="1" dirty="0" err="1">
                <a:sym typeface="Wingdings" panose="05000000000000000000" pitchFamily="2" charset="2"/>
              </a:rPr>
              <a:t>xuất</a:t>
            </a:r>
            <a:r>
              <a:rPr lang="en-US" sz="1800" b="1" dirty="0">
                <a:sym typeface="Wingdings" panose="05000000000000000000" pitchFamily="2" charset="2"/>
              </a:rPr>
              <a:t> ý </a:t>
            </a:r>
            <a:r>
              <a:rPr lang="en-US" sz="1800" b="1" dirty="0" smtClean="0">
                <a:sym typeface="Wingdings" panose="05000000000000000000" pitchFamily="2" charset="2"/>
              </a:rPr>
              <a:t>	t</a:t>
            </a:r>
            <a:r>
              <a:rPr lang="vi-VN" sz="1800" b="1" dirty="0">
                <a:sym typeface="Wingdings" panose="05000000000000000000" pitchFamily="2" charset="2"/>
              </a:rPr>
              <a:t>ư</a:t>
            </a:r>
            <a:r>
              <a:rPr lang="en-US" sz="1800" b="1" dirty="0" err="1">
                <a:sym typeface="Wingdings" panose="05000000000000000000" pitchFamily="2" charset="2"/>
              </a:rPr>
              <a:t>ởng</a:t>
            </a:r>
            <a:r>
              <a:rPr lang="en-US" sz="1800" b="1" dirty="0">
                <a:sym typeface="Wingdings" panose="05000000000000000000" pitchFamily="2" charset="2"/>
              </a:rPr>
              <a:t> </a:t>
            </a:r>
            <a:r>
              <a:rPr lang="en-US" sz="1800" b="1" dirty="0" err="1">
                <a:sym typeface="Wingdings" panose="05000000000000000000" pitchFamily="2" charset="2"/>
              </a:rPr>
              <a:t>cho</a:t>
            </a:r>
            <a:r>
              <a:rPr lang="en-US" sz="1800" b="1" dirty="0">
                <a:sym typeface="Wingdings" panose="05000000000000000000" pitchFamily="2" charset="2"/>
              </a:rPr>
              <a:t> </a:t>
            </a:r>
            <a:r>
              <a:rPr lang="en-US" sz="1800" b="1" dirty="0" err="1">
                <a:sym typeface="Wingdings" panose="05000000000000000000" pitchFamily="2" charset="2"/>
              </a:rPr>
              <a:t>đến</a:t>
            </a:r>
            <a:r>
              <a:rPr lang="en-US" sz="1800" b="1" dirty="0">
                <a:sym typeface="Wingdings" panose="05000000000000000000" pitchFamily="2" charset="2"/>
              </a:rPr>
              <a:t> </a:t>
            </a:r>
            <a:r>
              <a:rPr lang="en-US" sz="1800" b="1" dirty="0" err="1">
                <a:sym typeface="Wingdings" panose="05000000000000000000" pitchFamily="2" charset="2"/>
              </a:rPr>
              <a:t>giai</a:t>
            </a:r>
            <a:r>
              <a:rPr lang="en-US" sz="1800" b="1" dirty="0">
                <a:sym typeface="Wingdings" panose="05000000000000000000" pitchFamily="2" charset="2"/>
              </a:rPr>
              <a:t> </a:t>
            </a:r>
            <a:r>
              <a:rPr lang="en-US" sz="1800" b="1" dirty="0" err="1">
                <a:sym typeface="Wingdings" panose="05000000000000000000" pitchFamily="2" charset="2"/>
              </a:rPr>
              <a:t>đoạn</a:t>
            </a:r>
            <a:r>
              <a:rPr lang="en-US" sz="1800" b="1" dirty="0">
                <a:sym typeface="Wingdings" panose="05000000000000000000" pitchFamily="2" charset="2"/>
              </a:rPr>
              <a:t> </a:t>
            </a:r>
            <a:r>
              <a:rPr lang="en-US" sz="1800" b="1" dirty="0" err="1" smtClean="0">
                <a:sym typeface="Wingdings" panose="05000000000000000000" pitchFamily="2" charset="2"/>
              </a:rPr>
              <a:t>thông</a:t>
            </a:r>
            <a:r>
              <a:rPr lang="en-US" sz="1800" b="1" dirty="0" smtClean="0">
                <a:sym typeface="Wingdings" panose="05000000000000000000" pitchFamily="2" charset="2"/>
              </a:rPr>
              <a:t> qua/ban </a:t>
            </a:r>
            <a:r>
              <a:rPr lang="en-US" sz="1800" b="1" dirty="0" err="1" smtClean="0">
                <a:sym typeface="Wingdings" panose="05000000000000000000" pitchFamily="2" charset="2"/>
              </a:rPr>
              <a:t>hành</a:t>
            </a:r>
            <a:endParaRPr lang="en-US" sz="1800" b="1" dirty="0" smtClean="0">
              <a:sym typeface="Wingdings" panose="05000000000000000000" pitchFamily="2" charset="2"/>
            </a:endParaRPr>
          </a:p>
          <a:p>
            <a:pPr marL="0" indent="0">
              <a:buNone/>
            </a:pPr>
            <a:r>
              <a:rPr lang="en-US" sz="1800" b="1" dirty="0" smtClean="0">
                <a:sym typeface="Wingdings" panose="05000000000000000000" pitchFamily="2" charset="2"/>
              </a:rPr>
              <a:t> 	</a:t>
            </a:r>
            <a:r>
              <a:rPr lang="en-US" sz="1800" b="1" dirty="0">
                <a:sym typeface="Wingdings" panose="05000000000000000000" pitchFamily="2" charset="2"/>
              </a:rPr>
              <a:t>&gt; </a:t>
            </a:r>
            <a:r>
              <a:rPr lang="en-US" sz="1800" b="1" dirty="0" err="1">
                <a:sym typeface="Wingdings" panose="05000000000000000000" pitchFamily="2" charset="2"/>
              </a:rPr>
              <a:t>Một</a:t>
            </a:r>
            <a:r>
              <a:rPr lang="en-US" sz="1800" b="1" dirty="0">
                <a:sym typeface="Wingdings" panose="05000000000000000000" pitchFamily="2" charset="2"/>
              </a:rPr>
              <a:t> </a:t>
            </a:r>
            <a:r>
              <a:rPr lang="en-US" sz="1800" b="1" dirty="0" err="1">
                <a:sym typeface="Wingdings" panose="05000000000000000000" pitchFamily="2" charset="2"/>
              </a:rPr>
              <a:t>trong</a:t>
            </a:r>
            <a:r>
              <a:rPr lang="en-US" sz="1800" b="1" dirty="0">
                <a:sym typeface="Wingdings" panose="05000000000000000000" pitchFamily="2" charset="2"/>
              </a:rPr>
              <a:t> </a:t>
            </a:r>
            <a:r>
              <a:rPr lang="en-US" sz="1800" b="1" dirty="0" err="1">
                <a:sym typeface="Wingdings" panose="05000000000000000000" pitchFamily="2" charset="2"/>
              </a:rPr>
              <a:t>các</a:t>
            </a:r>
            <a:r>
              <a:rPr lang="en-US" sz="1800" b="1" dirty="0">
                <a:sym typeface="Wingdings" panose="05000000000000000000" pitchFamily="2" charset="2"/>
              </a:rPr>
              <a:t> </a:t>
            </a:r>
            <a:r>
              <a:rPr lang="en-US" sz="1800" b="1" dirty="0" err="1">
                <a:sym typeface="Wingdings" panose="05000000000000000000" pitchFamily="2" charset="2"/>
              </a:rPr>
              <a:t>yêu</a:t>
            </a:r>
            <a:r>
              <a:rPr lang="en-US" sz="1800" b="1" dirty="0">
                <a:sym typeface="Wingdings" panose="05000000000000000000" pitchFamily="2" charset="2"/>
              </a:rPr>
              <a:t> </a:t>
            </a:r>
            <a:r>
              <a:rPr lang="en-US" sz="1800" b="1" dirty="0" err="1" smtClean="0">
                <a:sym typeface="Wingdings" panose="05000000000000000000" pitchFamily="2" charset="2"/>
              </a:rPr>
              <a:t>cầu</a:t>
            </a:r>
            <a:r>
              <a:rPr lang="en-US" sz="1800" b="1" dirty="0" smtClean="0">
                <a:sym typeface="Wingdings" panose="05000000000000000000" pitchFamily="2" charset="2"/>
              </a:rPr>
              <a:t> </a:t>
            </a:r>
            <a:r>
              <a:rPr lang="en-US" sz="1800" b="1" dirty="0" err="1" smtClean="0">
                <a:sym typeface="Wingdings" panose="05000000000000000000" pitchFamily="2" charset="2"/>
              </a:rPr>
              <a:t>của</a:t>
            </a:r>
            <a:r>
              <a:rPr lang="en-US" sz="1800" b="1" dirty="0" smtClean="0">
                <a:sym typeface="Wingdings" panose="05000000000000000000" pitchFamily="2" charset="2"/>
              </a:rPr>
              <a:t> </a:t>
            </a:r>
            <a:r>
              <a:rPr lang="en-US" sz="1800" b="1" dirty="0" err="1" smtClean="0">
                <a:sym typeface="Wingdings" panose="05000000000000000000" pitchFamily="2" charset="2"/>
              </a:rPr>
              <a:t>Khung</a:t>
            </a:r>
            <a:r>
              <a:rPr lang="en-US" sz="1800" b="1" dirty="0" smtClean="0">
                <a:sym typeface="Wingdings" panose="05000000000000000000" pitchFamily="2" charset="2"/>
              </a:rPr>
              <a:t> </a:t>
            </a:r>
            <a:r>
              <a:rPr lang="en-US" sz="1800" b="1" dirty="0" err="1">
                <a:sym typeface="Wingdings" panose="05000000000000000000" pitchFamily="2" charset="2"/>
              </a:rPr>
              <a:t>đánh</a:t>
            </a:r>
            <a:r>
              <a:rPr lang="en-US" sz="1800" b="1" dirty="0">
                <a:sym typeface="Wingdings" panose="05000000000000000000" pitchFamily="2" charset="2"/>
              </a:rPr>
              <a:t> </a:t>
            </a:r>
            <a:r>
              <a:rPr lang="en-US" sz="1800" b="1" dirty="0" smtClean="0">
                <a:sym typeface="Wingdings" panose="05000000000000000000" pitchFamily="2" charset="2"/>
              </a:rPr>
              <a:t>	</a:t>
            </a:r>
            <a:r>
              <a:rPr lang="en-US" sz="1800" b="1" dirty="0" err="1" smtClean="0">
                <a:sym typeface="Wingdings" panose="05000000000000000000" pitchFamily="2" charset="2"/>
              </a:rPr>
              <a:t>giá</a:t>
            </a:r>
            <a:r>
              <a:rPr lang="en-US" sz="1800" b="1" dirty="0" smtClean="0">
                <a:sym typeface="Wingdings" panose="05000000000000000000" pitchFamily="2" charset="2"/>
              </a:rPr>
              <a:t> </a:t>
            </a:r>
            <a:r>
              <a:rPr lang="en-US" sz="1800" b="1" dirty="0" err="1">
                <a:sym typeface="Wingdings" panose="05000000000000000000" pitchFamily="2" charset="2"/>
              </a:rPr>
              <a:t>cạnh</a:t>
            </a:r>
            <a:r>
              <a:rPr lang="en-US" sz="1800" b="1" dirty="0">
                <a:sym typeface="Wingdings" panose="05000000000000000000" pitchFamily="2" charset="2"/>
              </a:rPr>
              <a:t> </a:t>
            </a:r>
            <a:r>
              <a:rPr lang="en-US" sz="1800" b="1" dirty="0" err="1">
                <a:sym typeface="Wingdings" panose="05000000000000000000" pitchFamily="2" charset="2"/>
              </a:rPr>
              <a:t>tranh</a:t>
            </a:r>
            <a:endParaRPr lang="en-US" sz="1800" b="1" dirty="0"/>
          </a:p>
          <a:p>
            <a:pPr>
              <a:buFont typeface="Arial" panose="020B0604020202020204" pitchFamily="34" charset="0"/>
              <a:buChar char="•"/>
            </a:pPr>
            <a:endParaRPr lang="en-US" sz="1800" b="1" dirty="0"/>
          </a:p>
        </p:txBody>
      </p:sp>
      <p:pic>
        <p:nvPicPr>
          <p:cNvPr id="14338" name="Picture 2" descr="Image result for Vá»¥ kiá»n Vinasun â Grab, image"/>
          <p:cNvPicPr>
            <a:picLocks noChangeAspect="1" noChangeArrowheads="1"/>
          </p:cNvPicPr>
          <p:nvPr/>
        </p:nvPicPr>
        <p:blipFill>
          <a:blip r:embed="rId2"/>
          <a:srcRect/>
          <a:stretch>
            <a:fillRect/>
          </a:stretch>
        </p:blipFill>
        <p:spPr bwMode="auto">
          <a:xfrm>
            <a:off x="0" y="4419600"/>
            <a:ext cx="3352800" cy="24384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304800"/>
            <a:ext cx="6629400" cy="1143000"/>
          </a:xfrm>
        </p:spPr>
        <p:txBody>
          <a:bodyPr/>
          <a:lstStyle/>
          <a:p>
            <a:r>
              <a:rPr lang="en-US" sz="2800" b="1" dirty="0" smtClean="0"/>
              <a:t/>
            </a:r>
            <a:br>
              <a:rPr lang="en-US" sz="2800" b="1" dirty="0" smtClean="0"/>
            </a:br>
            <a:r>
              <a:rPr lang="en-US" sz="2800" b="1" dirty="0" smtClean="0"/>
              <a:t/>
            </a:r>
            <a:br>
              <a:rPr lang="en-US" sz="2800" b="1" dirty="0" smtClean="0"/>
            </a:br>
            <a:r>
              <a:rPr lang="en-US" sz="2800" b="1" dirty="0" err="1" smtClean="0"/>
              <a:t>Phần</a:t>
            </a:r>
            <a:r>
              <a:rPr lang="en-US" sz="2800" b="1" dirty="0" smtClean="0"/>
              <a:t> III: </a:t>
            </a:r>
            <a:r>
              <a:rPr lang="en-US" sz="2800" b="1" dirty="0" err="1" smtClean="0"/>
              <a:t>Chính</a:t>
            </a:r>
            <a:r>
              <a:rPr lang="en-US" sz="2800" b="1" dirty="0" smtClean="0"/>
              <a:t> </a:t>
            </a:r>
            <a:r>
              <a:rPr lang="en-US" sz="2800" b="1" dirty="0" err="1" smtClean="0"/>
              <a:t>sách</a:t>
            </a:r>
            <a:r>
              <a:rPr lang="en-US" sz="2800" b="1" dirty="0" smtClean="0"/>
              <a:t> </a:t>
            </a:r>
            <a:r>
              <a:rPr lang="en-US" sz="2800" b="1" dirty="0" err="1" smtClean="0"/>
              <a:t>cạnh</a:t>
            </a:r>
            <a:r>
              <a:rPr lang="en-US" sz="2800" b="1" dirty="0" smtClean="0"/>
              <a:t> </a:t>
            </a:r>
            <a:r>
              <a:rPr lang="en-US" sz="2800" b="1" dirty="0" err="1" smtClean="0"/>
              <a:t>tranh</a:t>
            </a:r>
            <a:r>
              <a:rPr lang="en-US" sz="2800" b="1" dirty="0" smtClean="0"/>
              <a:t> </a:t>
            </a:r>
            <a:br>
              <a:rPr lang="en-US" sz="2800" b="1" dirty="0" smtClean="0"/>
            </a:br>
            <a:r>
              <a:rPr lang="en-US" sz="2800" b="1" dirty="0" smtClean="0"/>
              <a:t>ở </a:t>
            </a:r>
            <a:r>
              <a:rPr lang="en-US" sz="2800" b="1" dirty="0" err="1" smtClean="0"/>
              <a:t>Việt</a:t>
            </a:r>
            <a:r>
              <a:rPr lang="en-US" sz="2800" b="1" dirty="0" smtClean="0"/>
              <a:t> Nam: </a:t>
            </a:r>
            <a:r>
              <a:rPr lang="en-US" sz="2800" b="1" dirty="0" err="1" smtClean="0"/>
              <a:t>Kỳ</a:t>
            </a:r>
            <a:r>
              <a:rPr lang="en-US" sz="2800" b="1" dirty="0" smtClean="0"/>
              <a:t> </a:t>
            </a:r>
            <a:r>
              <a:rPr lang="en-US" sz="2800" b="1" dirty="0" err="1" smtClean="0"/>
              <a:t>vọng</a:t>
            </a:r>
            <a:r>
              <a:rPr lang="en-US" sz="2800" b="1" dirty="0" smtClean="0"/>
              <a:t> </a:t>
            </a:r>
            <a:r>
              <a:rPr lang="en-US" sz="2800" b="1" dirty="0" err="1" smtClean="0"/>
              <a:t>và</a:t>
            </a:r>
            <a:r>
              <a:rPr lang="en-US" sz="2800" b="1" dirty="0" smtClean="0"/>
              <a:t> </a:t>
            </a:r>
            <a:r>
              <a:rPr lang="en-US" sz="2800" b="1" dirty="0" err="1" smtClean="0"/>
              <a:t>thực</a:t>
            </a:r>
            <a:r>
              <a:rPr lang="en-US" sz="2800" b="1" dirty="0" smtClean="0"/>
              <a:t> </a:t>
            </a:r>
            <a:r>
              <a:rPr lang="en-US" sz="2800" b="1" dirty="0" err="1" smtClean="0"/>
              <a:t>tế</a:t>
            </a:r>
            <a:r>
              <a:rPr lang="en-US" sz="2800" b="1" dirty="0" smtClean="0"/>
              <a:t> </a:t>
            </a:r>
            <a:br>
              <a:rPr lang="en-US" sz="2800" b="1" dirty="0" smtClean="0"/>
            </a:br>
            <a:r>
              <a:rPr lang="en-US" sz="2800" b="1" dirty="0" smtClean="0"/>
              <a:t/>
            </a:r>
            <a:br>
              <a:rPr lang="en-US" sz="2800" b="1" dirty="0" smtClean="0"/>
            </a:br>
            <a:r>
              <a:rPr lang="en-US" sz="2400" b="1" i="1" dirty="0" smtClean="0"/>
              <a:t>Con </a:t>
            </a:r>
            <a:r>
              <a:rPr lang="en-US" sz="2400" b="1" i="1" dirty="0" err="1" smtClean="0"/>
              <a:t>đường</a:t>
            </a:r>
            <a:r>
              <a:rPr lang="en-US" sz="2400" b="1" i="1" dirty="0" smtClean="0"/>
              <a:t> </a:t>
            </a:r>
            <a:r>
              <a:rPr lang="en-US" sz="2400" b="1" i="1" dirty="0" err="1" smtClean="0"/>
              <a:t>phía</a:t>
            </a:r>
            <a:r>
              <a:rPr lang="en-US" sz="2400" b="1" i="1" dirty="0" smtClean="0"/>
              <a:t> </a:t>
            </a:r>
            <a:r>
              <a:rPr lang="en-US" sz="2400" b="1" i="1" dirty="0" err="1" smtClean="0"/>
              <a:t>trước</a:t>
            </a:r>
            <a:r>
              <a:rPr lang="en-US" sz="2800" b="1" dirty="0" smtClean="0"/>
              <a:t/>
            </a:r>
            <a:br>
              <a:rPr lang="en-US" sz="2800" b="1" dirty="0" smtClean="0"/>
            </a:br>
            <a:endParaRPr lang="en-US" sz="2800" dirty="0"/>
          </a:p>
        </p:txBody>
      </p:sp>
      <p:sp>
        <p:nvSpPr>
          <p:cNvPr id="3" name="Content Placeholder 2"/>
          <p:cNvSpPr>
            <a:spLocks noGrp="1"/>
          </p:cNvSpPr>
          <p:nvPr>
            <p:ph idx="1"/>
          </p:nvPr>
        </p:nvSpPr>
        <p:spPr>
          <a:xfrm>
            <a:off x="2133600" y="2133600"/>
            <a:ext cx="7010400" cy="4724400"/>
          </a:xfrm>
        </p:spPr>
        <p:txBody>
          <a:bodyPr/>
          <a:lstStyle/>
          <a:p>
            <a:pPr>
              <a:buNone/>
            </a:pPr>
            <a:r>
              <a:rPr lang="en-US" sz="1800" b="1" dirty="0" smtClean="0"/>
              <a:t>*	</a:t>
            </a:r>
            <a:r>
              <a:rPr lang="en-US" sz="1800" b="1" dirty="0" err="1" smtClean="0"/>
              <a:t>Chính</a:t>
            </a:r>
            <a:r>
              <a:rPr lang="en-US" sz="1800" b="1" dirty="0" smtClean="0"/>
              <a:t> </a:t>
            </a:r>
            <a:r>
              <a:rPr lang="en-US" sz="1800" b="1" dirty="0" err="1" smtClean="0"/>
              <a:t>sách</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r>
              <a:rPr lang="en-US" sz="1800" b="1" dirty="0" err="1" smtClean="0"/>
              <a:t>đã</a:t>
            </a:r>
            <a:r>
              <a:rPr lang="en-US" sz="1800" b="1" dirty="0" smtClean="0"/>
              <a:t> </a:t>
            </a:r>
            <a:r>
              <a:rPr lang="en-US" sz="1800" b="1" dirty="0" err="1" smtClean="0"/>
              <a:t>là</a:t>
            </a:r>
            <a:r>
              <a:rPr lang="en-US" sz="1800" b="1" dirty="0" smtClean="0"/>
              <a:t> </a:t>
            </a:r>
            <a:r>
              <a:rPr lang="en-US" sz="1800" b="1" dirty="0" err="1" smtClean="0"/>
              <a:t>một</a:t>
            </a:r>
            <a:r>
              <a:rPr lang="en-US" sz="1800" b="1" dirty="0" smtClean="0"/>
              <a:t> </a:t>
            </a:r>
            <a:r>
              <a:rPr lang="en-US" sz="1800" b="1" dirty="0" err="1" smtClean="0"/>
              <a:t>ưu</a:t>
            </a:r>
            <a:r>
              <a:rPr lang="en-US" sz="1800" b="1" dirty="0" smtClean="0"/>
              <a:t> </a:t>
            </a:r>
            <a:r>
              <a:rPr lang="en-US" sz="1800" b="1" dirty="0" err="1" smtClean="0"/>
              <a:t>tiên</a:t>
            </a:r>
            <a:r>
              <a:rPr lang="en-US" sz="1800" b="1" dirty="0" smtClean="0"/>
              <a:t> </a:t>
            </a:r>
            <a:r>
              <a:rPr lang="en-US" sz="1800" b="1" dirty="0" err="1" smtClean="0"/>
              <a:t>quan</a:t>
            </a:r>
            <a:r>
              <a:rPr lang="en-US" sz="1800" b="1" dirty="0" smtClean="0"/>
              <a:t> </a:t>
            </a:r>
            <a:r>
              <a:rPr lang="en-US" sz="1800" b="1" dirty="0" err="1" smtClean="0"/>
              <a:t>trọng</a:t>
            </a:r>
            <a:r>
              <a:rPr lang="en-US" sz="1800" b="1" dirty="0" smtClean="0"/>
              <a:t> </a:t>
            </a:r>
            <a:r>
              <a:rPr lang="en-US" sz="1800" b="1" dirty="0" err="1" smtClean="0"/>
              <a:t>của</a:t>
            </a:r>
            <a:r>
              <a:rPr lang="en-US" sz="1800" b="1" dirty="0" smtClean="0"/>
              <a:t> APEC </a:t>
            </a:r>
            <a:r>
              <a:rPr lang="en-US" sz="1800" b="1" dirty="0" err="1" smtClean="0"/>
              <a:t>nói</a:t>
            </a:r>
            <a:r>
              <a:rPr lang="en-US" sz="1800" b="1" dirty="0" smtClean="0"/>
              <a:t> </a:t>
            </a:r>
            <a:r>
              <a:rPr lang="en-US" sz="1800" b="1" dirty="0" err="1" smtClean="0"/>
              <a:t>chung</a:t>
            </a:r>
            <a:r>
              <a:rPr lang="en-US" sz="1800" b="1" dirty="0" smtClean="0"/>
              <a:t> </a:t>
            </a:r>
            <a:r>
              <a:rPr lang="en-US" sz="1800" b="1" dirty="0" err="1" smtClean="0"/>
              <a:t>và</a:t>
            </a:r>
            <a:r>
              <a:rPr lang="en-US" sz="1800" b="1" dirty="0" smtClean="0"/>
              <a:t> </a:t>
            </a:r>
            <a:r>
              <a:rPr lang="en-US" sz="1800" b="1" dirty="0" err="1" smtClean="0"/>
              <a:t>Việt</a:t>
            </a:r>
            <a:r>
              <a:rPr lang="en-US" sz="1800" b="1" dirty="0" smtClean="0"/>
              <a:t> Nam </a:t>
            </a:r>
            <a:r>
              <a:rPr lang="en-US" sz="1800" b="1" dirty="0" err="1" smtClean="0"/>
              <a:t>nói</a:t>
            </a:r>
            <a:r>
              <a:rPr lang="en-US" sz="1800" b="1" dirty="0" smtClean="0"/>
              <a:t> </a:t>
            </a:r>
            <a:r>
              <a:rPr lang="en-US" sz="1800" b="1" dirty="0" err="1" smtClean="0"/>
              <a:t>riêng</a:t>
            </a:r>
            <a:r>
              <a:rPr lang="en-US" sz="1800" b="1" dirty="0" smtClean="0"/>
              <a:t> …</a:t>
            </a:r>
          </a:p>
          <a:p>
            <a:pPr>
              <a:buNone/>
            </a:pPr>
            <a:r>
              <a:rPr lang="en-US" sz="1800" b="1" dirty="0" err="1" smtClean="0"/>
              <a:t>Cần</a:t>
            </a:r>
            <a:r>
              <a:rPr lang="en-US" sz="1800" b="1" dirty="0" smtClean="0"/>
              <a:t> </a:t>
            </a:r>
            <a:r>
              <a:rPr lang="en-US" sz="1800" b="1" dirty="0" err="1" smtClean="0"/>
              <a:t>nghiên</a:t>
            </a:r>
            <a:r>
              <a:rPr lang="en-US" sz="1800" b="1" dirty="0" smtClean="0"/>
              <a:t> </a:t>
            </a:r>
            <a:r>
              <a:rPr lang="en-US" sz="1800" b="1" dirty="0" err="1" smtClean="0"/>
              <a:t>cứu</a:t>
            </a:r>
            <a:r>
              <a:rPr lang="en-US" sz="1800" b="1" dirty="0" smtClean="0"/>
              <a:t> </a:t>
            </a:r>
            <a:r>
              <a:rPr lang="en-US" sz="1800" b="1" dirty="0" err="1" smtClean="0"/>
              <a:t>và</a:t>
            </a:r>
            <a:r>
              <a:rPr lang="en-US" sz="1800" b="1" dirty="0" smtClean="0"/>
              <a:t> </a:t>
            </a:r>
            <a:r>
              <a:rPr lang="en-US" sz="1800" b="1" dirty="0" err="1" smtClean="0"/>
              <a:t>áp</a:t>
            </a:r>
            <a:r>
              <a:rPr lang="en-US" sz="1800" b="1" dirty="0" smtClean="0"/>
              <a:t> </a:t>
            </a:r>
            <a:r>
              <a:rPr lang="en-US" sz="1800" b="1" dirty="0" err="1" smtClean="0"/>
              <a:t>dụng</a:t>
            </a:r>
            <a:r>
              <a:rPr lang="en-US" sz="1800" b="1" dirty="0" smtClean="0"/>
              <a:t> </a:t>
            </a:r>
            <a:r>
              <a:rPr lang="en-US" sz="1800" b="1" dirty="0" err="1" smtClean="0"/>
              <a:t>Đánh</a:t>
            </a:r>
            <a:r>
              <a:rPr lang="en-US" sz="1800" b="1" dirty="0" smtClean="0"/>
              <a:t> </a:t>
            </a:r>
            <a:r>
              <a:rPr lang="en-US" sz="1800" b="1" dirty="0" err="1" smtClean="0"/>
              <a:t>giá</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p>
          <a:p>
            <a:pPr>
              <a:buNone/>
            </a:pPr>
            <a:r>
              <a:rPr lang="en-US" sz="1800" b="1" dirty="0" smtClean="0">
                <a:sym typeface="Wingdings" pitchFamily="2" charset="2"/>
              </a:rPr>
              <a:t>&gt; </a:t>
            </a:r>
            <a:r>
              <a:rPr lang="en-US" sz="1800" b="1" dirty="0" err="1" smtClean="0"/>
              <a:t>Khung</a:t>
            </a:r>
            <a:r>
              <a:rPr lang="en-US" sz="1800" b="1" dirty="0" smtClean="0"/>
              <a:t> APEC - OECD </a:t>
            </a:r>
            <a:r>
              <a:rPr lang="en-US" sz="1800" b="1" dirty="0" err="1" smtClean="0"/>
              <a:t>về</a:t>
            </a:r>
            <a:r>
              <a:rPr lang="en-US" sz="1800" b="1" dirty="0" smtClean="0"/>
              <a:t> </a:t>
            </a:r>
            <a:r>
              <a:rPr lang="en-US" sz="1800" b="1" dirty="0" err="1" smtClean="0"/>
              <a:t>Đánh</a:t>
            </a:r>
            <a:r>
              <a:rPr lang="en-US" sz="1800" b="1" dirty="0" smtClean="0"/>
              <a:t> </a:t>
            </a:r>
            <a:r>
              <a:rPr lang="en-US" sz="1800" b="1" dirty="0" err="1" smtClean="0"/>
              <a:t>giá</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r>
              <a:rPr lang="en-US" sz="1800" b="1" dirty="0" err="1" smtClean="0"/>
              <a:t>cung</a:t>
            </a:r>
            <a:r>
              <a:rPr lang="en-US" sz="1800" b="1" dirty="0" smtClean="0"/>
              <a:t> </a:t>
            </a:r>
            <a:r>
              <a:rPr lang="en-US" sz="1800" b="1" dirty="0" err="1" smtClean="0"/>
              <a:t>cấp</a:t>
            </a:r>
            <a:r>
              <a:rPr lang="en-US" sz="1800" b="1" dirty="0" smtClean="0"/>
              <a:t> </a:t>
            </a:r>
            <a:r>
              <a:rPr lang="en-US" sz="1800" b="1" dirty="0" err="1" smtClean="0"/>
              <a:t>một</a:t>
            </a:r>
            <a:r>
              <a:rPr lang="en-US" sz="1800" b="1" dirty="0" smtClean="0"/>
              <a:t> </a:t>
            </a:r>
            <a:r>
              <a:rPr lang="en-US" sz="1800" b="1" dirty="0" err="1" smtClean="0"/>
              <a:t>khuôn</a:t>
            </a:r>
            <a:r>
              <a:rPr lang="en-US" sz="1800" b="1" dirty="0" smtClean="0"/>
              <a:t> </a:t>
            </a:r>
            <a:r>
              <a:rPr lang="en-US" sz="1800" b="1" dirty="0" err="1" smtClean="0"/>
              <a:t>khổ</a:t>
            </a:r>
            <a:r>
              <a:rPr lang="en-US" sz="1800" b="1" dirty="0" smtClean="0"/>
              <a:t> </a:t>
            </a:r>
            <a:r>
              <a:rPr lang="en-US" sz="1800" b="1" dirty="0" err="1" smtClean="0"/>
              <a:t>rõ</a:t>
            </a:r>
            <a:r>
              <a:rPr lang="en-US" sz="1800" b="1" dirty="0" smtClean="0"/>
              <a:t> </a:t>
            </a:r>
            <a:r>
              <a:rPr lang="en-US" sz="1800" b="1" dirty="0" err="1" smtClean="0"/>
              <a:t>ràng</a:t>
            </a:r>
            <a:r>
              <a:rPr lang="en-US" sz="1800" b="1" dirty="0" smtClean="0"/>
              <a:t> </a:t>
            </a:r>
            <a:r>
              <a:rPr lang="en-US" sz="1800" b="1" dirty="0" err="1" smtClean="0"/>
              <a:t>để</a:t>
            </a:r>
            <a:r>
              <a:rPr lang="en-US" sz="1800" b="1" dirty="0" smtClean="0"/>
              <a:t> </a:t>
            </a:r>
            <a:r>
              <a:rPr lang="en-US" sz="1800" b="1" dirty="0" err="1" smtClean="0"/>
              <a:t>giúp</a:t>
            </a:r>
            <a:r>
              <a:rPr lang="en-US" sz="1800" b="1" dirty="0" smtClean="0"/>
              <a:t> </a:t>
            </a:r>
            <a:r>
              <a:rPr lang="en-US" sz="1800" b="1" dirty="0" err="1" smtClean="0"/>
              <a:t>xác</a:t>
            </a:r>
            <a:r>
              <a:rPr lang="en-US" sz="1800" b="1" dirty="0" smtClean="0"/>
              <a:t> </a:t>
            </a:r>
            <a:r>
              <a:rPr lang="en-US" sz="1800" b="1" dirty="0" err="1" smtClean="0"/>
              <a:t>định</a:t>
            </a:r>
            <a:r>
              <a:rPr lang="en-US" sz="1800" b="1" dirty="0" smtClean="0"/>
              <a:t> </a:t>
            </a:r>
            <a:r>
              <a:rPr lang="en-US" sz="1800" b="1" dirty="0" err="1" smtClean="0"/>
              <a:t>các</a:t>
            </a:r>
            <a:r>
              <a:rPr lang="en-US" sz="1800" b="1" dirty="0" smtClean="0"/>
              <a:t> </a:t>
            </a:r>
            <a:r>
              <a:rPr lang="en-US" sz="1800" b="1" dirty="0" err="1" smtClean="0"/>
              <a:t>luật</a:t>
            </a:r>
            <a:r>
              <a:rPr lang="en-US" sz="1800" b="1" dirty="0" smtClean="0"/>
              <a:t> </a:t>
            </a:r>
            <a:r>
              <a:rPr lang="en-US" sz="1800" b="1" dirty="0" err="1" smtClean="0"/>
              <a:t>và</a:t>
            </a:r>
            <a:r>
              <a:rPr lang="en-US" sz="1800" b="1" dirty="0" smtClean="0"/>
              <a:t> </a:t>
            </a:r>
            <a:r>
              <a:rPr lang="en-US" sz="1800" b="1" dirty="0" err="1" smtClean="0"/>
              <a:t>quy</a:t>
            </a:r>
            <a:r>
              <a:rPr lang="en-US" sz="1800" b="1" dirty="0" smtClean="0"/>
              <a:t> </a:t>
            </a:r>
            <a:r>
              <a:rPr lang="en-US" sz="1800" b="1" dirty="0" err="1" smtClean="0"/>
              <a:t>định</a:t>
            </a:r>
            <a:r>
              <a:rPr lang="en-US" sz="1800" b="1" dirty="0" smtClean="0"/>
              <a:t> </a:t>
            </a:r>
            <a:r>
              <a:rPr lang="en-US" sz="1800" b="1" dirty="0" err="1" smtClean="0"/>
              <a:t>có</a:t>
            </a:r>
            <a:r>
              <a:rPr lang="en-US" sz="1800" b="1" dirty="0" smtClean="0"/>
              <a:t> </a:t>
            </a:r>
            <a:r>
              <a:rPr lang="en-US" sz="1800" b="1" dirty="0" err="1" smtClean="0"/>
              <a:t>khả</a:t>
            </a:r>
            <a:r>
              <a:rPr lang="en-US" sz="1800" b="1" dirty="0" smtClean="0"/>
              <a:t> </a:t>
            </a:r>
            <a:r>
              <a:rPr lang="en-US" sz="1800" b="1" dirty="0" err="1" smtClean="0"/>
              <a:t>năng</a:t>
            </a:r>
            <a:r>
              <a:rPr lang="en-US" sz="1800" b="1" dirty="0" smtClean="0"/>
              <a:t> </a:t>
            </a:r>
            <a:r>
              <a:rPr lang="en-US" sz="1800" b="1" dirty="0" err="1" smtClean="0"/>
              <a:t>hạn</a:t>
            </a:r>
            <a:r>
              <a:rPr lang="en-US" sz="1800" b="1" dirty="0" smtClean="0"/>
              <a:t> </a:t>
            </a:r>
            <a:r>
              <a:rPr lang="en-US" sz="1800" b="1" dirty="0" err="1" smtClean="0"/>
              <a:t>chế</a:t>
            </a:r>
            <a:r>
              <a:rPr lang="en-US" sz="1800" b="1" dirty="0" smtClean="0"/>
              <a:t> </a:t>
            </a:r>
            <a:r>
              <a:rPr lang="en-US" sz="1800" b="1" dirty="0" err="1" smtClean="0"/>
              <a:t>cạnh</a:t>
            </a:r>
            <a:r>
              <a:rPr lang="en-US" sz="1800" b="1" dirty="0" smtClean="0"/>
              <a:t> </a:t>
            </a:r>
            <a:r>
              <a:rPr lang="en-US" sz="1800" b="1" dirty="0" err="1" smtClean="0"/>
              <a:t>tranh</a:t>
            </a:r>
            <a:r>
              <a:rPr lang="en-US" sz="1800" b="1" dirty="0" smtClean="0"/>
              <a:t> </a:t>
            </a:r>
            <a:r>
              <a:rPr lang="en-US" sz="1800" b="1" dirty="0" err="1" smtClean="0"/>
              <a:t>nhằm</a:t>
            </a:r>
            <a:r>
              <a:rPr lang="en-US" sz="1800" b="1" dirty="0" smtClean="0"/>
              <a:t> </a:t>
            </a:r>
            <a:r>
              <a:rPr lang="en-US" sz="1800" b="1" dirty="0" err="1" smtClean="0"/>
              <a:t>nhận</a:t>
            </a:r>
            <a:r>
              <a:rPr lang="en-US" sz="1800" b="1" dirty="0" smtClean="0"/>
              <a:t> </a:t>
            </a:r>
            <a:r>
              <a:rPr lang="en-US" sz="1800" b="1" dirty="0" err="1" smtClean="0"/>
              <a:t>dạng</a:t>
            </a:r>
            <a:r>
              <a:rPr lang="en-US" sz="1800" b="1" dirty="0" smtClean="0"/>
              <a:t> </a:t>
            </a:r>
            <a:r>
              <a:rPr lang="en-US" sz="1800" b="1" dirty="0" err="1" smtClean="0"/>
              <a:t>các</a:t>
            </a:r>
            <a:r>
              <a:rPr lang="en-US" sz="1800" b="1" dirty="0" smtClean="0"/>
              <a:t> </a:t>
            </a:r>
            <a:r>
              <a:rPr lang="en-US" sz="1800" b="1" dirty="0" err="1" smtClean="0"/>
              <a:t>lĩnh</a:t>
            </a:r>
            <a:r>
              <a:rPr lang="en-US" sz="1800" b="1" dirty="0" smtClean="0"/>
              <a:t> </a:t>
            </a:r>
            <a:r>
              <a:rPr lang="en-US" sz="1800" b="1" dirty="0" err="1" smtClean="0"/>
              <a:t>vực</a:t>
            </a:r>
            <a:r>
              <a:rPr lang="en-US" sz="1800" b="1" dirty="0" smtClean="0"/>
              <a:t> </a:t>
            </a:r>
            <a:r>
              <a:rPr lang="en-US" sz="1800" b="1" dirty="0" err="1" smtClean="0"/>
              <a:t>cần</a:t>
            </a:r>
            <a:r>
              <a:rPr lang="en-US" sz="1800" b="1" dirty="0" smtClean="0"/>
              <a:t> </a:t>
            </a:r>
            <a:r>
              <a:rPr lang="en-US" sz="1800" b="1" dirty="0" err="1" smtClean="0"/>
              <a:t>tập</a:t>
            </a:r>
            <a:r>
              <a:rPr lang="en-US" sz="1800" b="1" dirty="0" smtClean="0"/>
              <a:t> </a:t>
            </a:r>
            <a:r>
              <a:rPr lang="en-US" sz="1800" b="1" dirty="0" err="1" smtClean="0"/>
              <a:t>trung</a:t>
            </a:r>
            <a:r>
              <a:rPr lang="en-US" sz="1800" b="1" dirty="0" smtClean="0"/>
              <a:t> </a:t>
            </a:r>
            <a:r>
              <a:rPr lang="en-US" sz="1800" b="1" dirty="0" err="1" smtClean="0"/>
              <a:t>để</a:t>
            </a:r>
            <a:r>
              <a:rPr lang="en-US" sz="1800" b="1" dirty="0" smtClean="0"/>
              <a:t> </a:t>
            </a:r>
            <a:r>
              <a:rPr lang="en-US" sz="1800" b="1" dirty="0" err="1" smtClean="0"/>
              <a:t>thay</a:t>
            </a:r>
            <a:r>
              <a:rPr lang="en-US" sz="1800" b="1" dirty="0" smtClean="0"/>
              <a:t> </a:t>
            </a:r>
            <a:r>
              <a:rPr lang="en-US" sz="1800" b="1" dirty="0" err="1" smtClean="0"/>
              <a:t>đổi</a:t>
            </a:r>
            <a:endParaRPr lang="en-US" sz="1800" b="1" dirty="0" smtClean="0"/>
          </a:p>
          <a:p>
            <a:pPr>
              <a:buNone/>
            </a:pPr>
            <a:endParaRPr lang="en-US" sz="1800" b="1" dirty="0" smtClean="0"/>
          </a:p>
          <a:p>
            <a:pPr lvl="0">
              <a:buNone/>
            </a:pPr>
            <a:r>
              <a:rPr lang="en-US" sz="1800" b="1" dirty="0" err="1" smtClean="0"/>
              <a:t>Câu</a:t>
            </a:r>
            <a:r>
              <a:rPr lang="en-US" sz="1800" b="1" dirty="0" smtClean="0"/>
              <a:t> </a:t>
            </a:r>
            <a:r>
              <a:rPr lang="en-US" sz="1800" b="1" dirty="0" err="1" smtClean="0"/>
              <a:t>hỏi</a:t>
            </a:r>
            <a:r>
              <a:rPr lang="en-US" sz="1800" b="1" dirty="0" smtClean="0"/>
              <a:t> </a:t>
            </a:r>
            <a:r>
              <a:rPr lang="en-US" sz="1800" b="1" dirty="0" err="1" smtClean="0"/>
              <a:t>tình</a:t>
            </a:r>
            <a:r>
              <a:rPr lang="en-US" sz="1800" b="1" dirty="0" smtClean="0"/>
              <a:t> </a:t>
            </a:r>
            <a:r>
              <a:rPr lang="en-US" sz="1800" b="1" dirty="0" err="1" smtClean="0"/>
              <a:t>huống</a:t>
            </a:r>
            <a:r>
              <a:rPr lang="en-US" sz="1800" b="1" dirty="0" smtClean="0"/>
              <a:t>: </a:t>
            </a:r>
            <a:r>
              <a:rPr lang="en-US" sz="1800" dirty="0" err="1" smtClean="0"/>
              <a:t>Nếu</a:t>
            </a:r>
            <a:r>
              <a:rPr lang="en-US" sz="1800" dirty="0" smtClean="0"/>
              <a:t> </a:t>
            </a:r>
            <a:r>
              <a:rPr lang="en-US" sz="1800" dirty="0" err="1" smtClean="0"/>
              <a:t>Luật</a:t>
            </a:r>
            <a:r>
              <a:rPr lang="en-US" sz="1800" dirty="0" smtClean="0"/>
              <a:t> </a:t>
            </a:r>
            <a:r>
              <a:rPr lang="en-US" sz="1800" dirty="0" err="1" smtClean="0"/>
              <a:t>cạnh</a:t>
            </a:r>
            <a:r>
              <a:rPr lang="en-US" sz="1800" dirty="0" smtClean="0"/>
              <a:t> </a:t>
            </a:r>
            <a:r>
              <a:rPr lang="en-US" sz="1800" dirty="0" err="1" smtClean="0"/>
              <a:t>tranh</a:t>
            </a:r>
            <a:r>
              <a:rPr lang="en-US" sz="1800" dirty="0" smtClean="0"/>
              <a:t> </a:t>
            </a:r>
            <a:r>
              <a:rPr lang="en-US" sz="1800" dirty="0" err="1" smtClean="0"/>
              <a:t>khó</a:t>
            </a:r>
            <a:r>
              <a:rPr lang="en-US" sz="1800" dirty="0" smtClean="0"/>
              <a:t> </a:t>
            </a:r>
            <a:r>
              <a:rPr lang="en-US" sz="1800" dirty="0" err="1" smtClean="0"/>
              <a:t>thực</a:t>
            </a:r>
            <a:r>
              <a:rPr lang="en-US" sz="1800" dirty="0" smtClean="0"/>
              <a:t> </a:t>
            </a:r>
            <a:r>
              <a:rPr lang="en-US" sz="1800" dirty="0" err="1" smtClean="0"/>
              <a:t>thi</a:t>
            </a:r>
            <a:r>
              <a:rPr lang="en-US" sz="1800" dirty="0" smtClean="0"/>
              <a:t> </a:t>
            </a:r>
            <a:r>
              <a:rPr lang="en-US" sz="1800" dirty="0" err="1" smtClean="0"/>
              <a:t>trong</a:t>
            </a:r>
            <a:r>
              <a:rPr lang="en-US" sz="1800" dirty="0" smtClean="0"/>
              <a:t> </a:t>
            </a:r>
            <a:r>
              <a:rPr lang="en-US" sz="1800" dirty="0" err="1" smtClean="0"/>
              <a:t>một</a:t>
            </a:r>
            <a:r>
              <a:rPr lang="en-US" sz="1800" dirty="0" smtClean="0"/>
              <a:t> </a:t>
            </a:r>
            <a:r>
              <a:rPr lang="en-US" sz="1800" dirty="0" err="1" smtClean="0"/>
              <a:t>số</a:t>
            </a:r>
            <a:r>
              <a:rPr lang="en-US" sz="1800" dirty="0" smtClean="0"/>
              <a:t> </a:t>
            </a:r>
            <a:r>
              <a:rPr lang="en-US" sz="1800" dirty="0" err="1" smtClean="0"/>
              <a:t>trường</a:t>
            </a:r>
            <a:r>
              <a:rPr lang="en-US" sz="1800" dirty="0" smtClean="0"/>
              <a:t> </a:t>
            </a:r>
            <a:r>
              <a:rPr lang="en-US" sz="1800" dirty="0" err="1" smtClean="0"/>
              <a:t>hợp</a:t>
            </a:r>
            <a:r>
              <a:rPr lang="en-US" sz="1800" dirty="0" smtClean="0"/>
              <a:t>, </a:t>
            </a:r>
            <a:r>
              <a:rPr lang="en-US" sz="1800" dirty="0" err="1" smtClean="0"/>
              <a:t>chúng</a:t>
            </a:r>
            <a:r>
              <a:rPr lang="en-US" sz="1800" dirty="0" smtClean="0"/>
              <a:t> </a:t>
            </a:r>
            <a:r>
              <a:rPr lang="en-US" sz="1800" dirty="0" err="1" smtClean="0"/>
              <a:t>ta</a:t>
            </a:r>
            <a:r>
              <a:rPr lang="en-US" sz="1800" dirty="0" smtClean="0"/>
              <a:t> </a:t>
            </a:r>
            <a:r>
              <a:rPr lang="en-US" sz="1800" dirty="0" err="1" smtClean="0"/>
              <a:t>có</a:t>
            </a:r>
            <a:r>
              <a:rPr lang="en-US" sz="1800" dirty="0" smtClean="0"/>
              <a:t> </a:t>
            </a:r>
            <a:r>
              <a:rPr lang="en-US" sz="1800" dirty="0" err="1" smtClean="0"/>
              <a:t>nên</a:t>
            </a:r>
            <a:r>
              <a:rPr lang="en-US" sz="1800" dirty="0" smtClean="0"/>
              <a:t> </a:t>
            </a:r>
            <a:r>
              <a:rPr lang="en-US" sz="1800" dirty="0" err="1" smtClean="0"/>
              <a:t>dựa</a:t>
            </a:r>
            <a:r>
              <a:rPr lang="en-US" sz="1800" dirty="0" smtClean="0"/>
              <a:t> </a:t>
            </a:r>
            <a:r>
              <a:rPr lang="en-US" sz="1800" dirty="0" err="1" smtClean="0"/>
              <a:t>vào</a:t>
            </a:r>
            <a:r>
              <a:rPr lang="en-US" sz="1800" dirty="0" smtClean="0"/>
              <a:t> </a:t>
            </a:r>
            <a:r>
              <a:rPr lang="en-US" sz="1800" dirty="0" err="1" smtClean="0"/>
              <a:t>các</a:t>
            </a:r>
            <a:r>
              <a:rPr lang="en-US" sz="1800" dirty="0" smtClean="0"/>
              <a:t> </a:t>
            </a:r>
            <a:r>
              <a:rPr lang="en-US" sz="1800" dirty="0" err="1" smtClean="0"/>
              <a:t>hạn</a:t>
            </a:r>
            <a:r>
              <a:rPr lang="en-US" sz="1800" dirty="0" smtClean="0"/>
              <a:t> </a:t>
            </a:r>
            <a:r>
              <a:rPr lang="en-US" sz="1800" dirty="0" err="1" smtClean="0"/>
              <a:t>chế</a:t>
            </a:r>
            <a:r>
              <a:rPr lang="en-US" sz="1800" dirty="0" smtClean="0"/>
              <a:t> </a:t>
            </a:r>
            <a:r>
              <a:rPr lang="en-US" sz="1800" dirty="0" err="1" smtClean="0"/>
              <a:t>gia</a:t>
            </a:r>
            <a:r>
              <a:rPr lang="en-US" sz="1800" dirty="0" smtClean="0"/>
              <a:t> </a:t>
            </a:r>
            <a:r>
              <a:rPr lang="en-US" sz="1800" dirty="0" err="1" smtClean="0"/>
              <a:t>nhập</a:t>
            </a:r>
            <a:r>
              <a:rPr lang="en-US" sz="1800" dirty="0" smtClean="0"/>
              <a:t> </a:t>
            </a:r>
            <a:r>
              <a:rPr lang="en-US" sz="1800" dirty="0" err="1" smtClean="0"/>
              <a:t>thị</a:t>
            </a:r>
            <a:r>
              <a:rPr lang="en-US" sz="1800" dirty="0" smtClean="0"/>
              <a:t> </a:t>
            </a:r>
            <a:r>
              <a:rPr lang="en-US" sz="1800" dirty="0" err="1" smtClean="0"/>
              <a:t>trường</a:t>
            </a:r>
            <a:r>
              <a:rPr lang="en-US" sz="1800" dirty="0" smtClean="0"/>
              <a:t> hay </a:t>
            </a:r>
            <a:r>
              <a:rPr lang="en-US" sz="1800" dirty="0" err="1" smtClean="0"/>
              <a:t>không</a:t>
            </a:r>
            <a:r>
              <a:rPr lang="en-US" sz="1800" dirty="0" smtClean="0"/>
              <a:t>?	</a:t>
            </a:r>
            <a:r>
              <a:rPr lang="en-US" sz="1800" dirty="0" err="1" smtClean="0"/>
              <a:t>Lưu</a:t>
            </a:r>
            <a:r>
              <a:rPr lang="en-US" sz="1800" dirty="0" smtClean="0"/>
              <a:t> ý: </a:t>
            </a:r>
            <a:r>
              <a:rPr lang="en-US" sz="1800" dirty="0" err="1" smtClean="0"/>
              <a:t>Điểm</a:t>
            </a:r>
            <a:r>
              <a:rPr lang="en-US" sz="1800" dirty="0" smtClean="0"/>
              <a:t> </a:t>
            </a:r>
            <a:r>
              <a:rPr lang="en-US" sz="1800" dirty="0" err="1" smtClean="0"/>
              <a:t>yếu</a:t>
            </a:r>
            <a:r>
              <a:rPr lang="en-US" sz="1800" dirty="0" smtClean="0"/>
              <a:t> </a:t>
            </a:r>
            <a:r>
              <a:rPr lang="en-US" sz="1800" dirty="0" err="1" smtClean="0"/>
              <a:t>chung</a:t>
            </a:r>
            <a:r>
              <a:rPr lang="en-US" sz="1800" dirty="0" smtClean="0"/>
              <a:t> </a:t>
            </a:r>
            <a:r>
              <a:rPr lang="en-US" sz="1800" dirty="0" err="1" smtClean="0"/>
              <a:t>là</a:t>
            </a:r>
            <a:r>
              <a:rPr lang="en-US" sz="1800" dirty="0" smtClean="0"/>
              <a:t> </a:t>
            </a:r>
            <a:r>
              <a:rPr lang="en-US" sz="1800" dirty="0" err="1" smtClean="0"/>
              <a:t>cách</a:t>
            </a:r>
            <a:r>
              <a:rPr lang="en-US" sz="1800" dirty="0" smtClean="0"/>
              <a:t> </a:t>
            </a:r>
            <a:r>
              <a:rPr lang="en-US" sz="1800" dirty="0" err="1" smtClean="0"/>
              <a:t>tiếp</a:t>
            </a:r>
            <a:r>
              <a:rPr lang="en-US" sz="1800" dirty="0" smtClean="0"/>
              <a:t> </a:t>
            </a:r>
            <a:r>
              <a:rPr lang="en-US" sz="1800" dirty="0" err="1" smtClean="0"/>
              <a:t>cận</a:t>
            </a:r>
            <a:r>
              <a:rPr lang="en-US" sz="1800" dirty="0" smtClean="0"/>
              <a:t> </a:t>
            </a:r>
            <a:r>
              <a:rPr lang="en-US" sz="1800" dirty="0" err="1" smtClean="0"/>
              <a:t>có</a:t>
            </a:r>
            <a:r>
              <a:rPr lang="en-US" sz="1800" dirty="0" smtClean="0"/>
              <a:t> </a:t>
            </a:r>
            <a:r>
              <a:rPr lang="en-US" sz="1800" dirty="0" err="1" smtClean="0"/>
              <a:t>hệ</a:t>
            </a:r>
            <a:r>
              <a:rPr lang="en-US" sz="1800" dirty="0" smtClean="0"/>
              <a:t> </a:t>
            </a:r>
            <a:r>
              <a:rPr lang="en-US" sz="1800" dirty="0" err="1" smtClean="0"/>
              <a:t>thống</a:t>
            </a:r>
            <a:r>
              <a:rPr lang="en-US" sz="1800" dirty="0" smtClean="0"/>
              <a:t> </a:t>
            </a:r>
            <a:r>
              <a:rPr lang="en-US" sz="1800" dirty="0" err="1" smtClean="0"/>
              <a:t>để</a:t>
            </a:r>
            <a:r>
              <a:rPr lang="en-US" sz="1800" dirty="0" smtClean="0"/>
              <a:t> </a:t>
            </a:r>
            <a:r>
              <a:rPr lang="en-US" sz="1800" dirty="0" err="1" smtClean="0"/>
              <a:t>đơn</a:t>
            </a:r>
            <a:r>
              <a:rPr lang="en-US" sz="1800" dirty="0" smtClean="0"/>
              <a:t> </a:t>
            </a:r>
            <a:r>
              <a:rPr lang="en-US" sz="1800" dirty="0" err="1" smtClean="0"/>
              <a:t>giản</a:t>
            </a:r>
            <a:r>
              <a:rPr lang="en-US" sz="1800" dirty="0" smtClean="0"/>
              <a:t> </a:t>
            </a:r>
            <a:r>
              <a:rPr lang="en-US" sz="1800" dirty="0" err="1" smtClean="0"/>
              <a:t>hóa</a:t>
            </a:r>
            <a:r>
              <a:rPr lang="en-US" sz="1800" dirty="0" smtClean="0"/>
              <a:t>/</a:t>
            </a:r>
            <a:r>
              <a:rPr lang="en-US" sz="1800" dirty="0" err="1" smtClean="0"/>
              <a:t>rút</a:t>
            </a:r>
            <a:r>
              <a:rPr lang="en-US" sz="1800" dirty="0" smtClean="0"/>
              <a:t> </a:t>
            </a:r>
            <a:r>
              <a:rPr lang="en-US" sz="1800" dirty="0" err="1" smtClean="0"/>
              <a:t>gọn</a:t>
            </a:r>
            <a:r>
              <a:rPr lang="en-US" sz="1800" dirty="0" smtClean="0"/>
              <a:t> </a:t>
            </a:r>
            <a:r>
              <a:rPr lang="en-US" sz="1800" dirty="0" err="1" smtClean="0"/>
              <a:t>các</a:t>
            </a:r>
            <a:r>
              <a:rPr lang="en-US" sz="1800" dirty="0" smtClean="0"/>
              <a:t> </a:t>
            </a:r>
            <a:r>
              <a:rPr lang="en-US" sz="1800" dirty="0" err="1" smtClean="0"/>
              <a:t>hạn</a:t>
            </a:r>
            <a:r>
              <a:rPr lang="en-US" sz="1800" dirty="0" smtClean="0"/>
              <a:t> </a:t>
            </a:r>
            <a:r>
              <a:rPr lang="en-US" sz="1800" dirty="0" err="1" smtClean="0"/>
              <a:t>chế</a:t>
            </a:r>
            <a:r>
              <a:rPr lang="en-US" sz="1800" dirty="0" smtClean="0"/>
              <a:t> </a:t>
            </a:r>
            <a:r>
              <a:rPr lang="en-US" sz="1800" dirty="0" err="1" smtClean="0"/>
              <a:t>gia</a:t>
            </a:r>
            <a:r>
              <a:rPr lang="en-US" sz="1800" dirty="0" smtClean="0"/>
              <a:t> </a:t>
            </a:r>
            <a:r>
              <a:rPr lang="en-US" sz="1800" dirty="0" err="1" smtClean="0"/>
              <a:t>nhập</a:t>
            </a:r>
            <a:r>
              <a:rPr lang="en-US" sz="1800" dirty="0" smtClean="0"/>
              <a:t>.</a:t>
            </a:r>
          </a:p>
          <a:p>
            <a:pPr lvl="0">
              <a:buNone/>
            </a:pPr>
            <a:r>
              <a:rPr lang="en-US" sz="1800" b="1" dirty="0" err="1" smtClean="0"/>
              <a:t>Nên</a:t>
            </a:r>
            <a:r>
              <a:rPr lang="en-US" sz="1800" b="1" dirty="0" smtClean="0"/>
              <a:t>, </a:t>
            </a:r>
            <a:r>
              <a:rPr lang="en-US" sz="1800" b="1" dirty="0" err="1" smtClean="0"/>
              <a:t>vì</a:t>
            </a:r>
            <a:r>
              <a:rPr lang="en-US" sz="1800" b="1" dirty="0" smtClean="0"/>
              <a:t> </a:t>
            </a:r>
            <a:r>
              <a:rPr lang="en-US" sz="1800" b="1" dirty="0" err="1" smtClean="0"/>
              <a:t>sao</a:t>
            </a:r>
            <a:r>
              <a:rPr lang="en-US" sz="1800" b="1" dirty="0" smtClean="0"/>
              <a:t>?</a:t>
            </a:r>
          </a:p>
          <a:p>
            <a:pPr lvl="0">
              <a:buNone/>
            </a:pPr>
            <a:r>
              <a:rPr lang="en-US" sz="1800" b="1" dirty="0" err="1" smtClean="0"/>
              <a:t>Không</a:t>
            </a:r>
            <a:r>
              <a:rPr lang="en-US" sz="1800" b="1" dirty="0" smtClean="0"/>
              <a:t> </a:t>
            </a:r>
            <a:r>
              <a:rPr lang="en-US" sz="1800" b="1" dirty="0" err="1" smtClean="0"/>
              <a:t>nên</a:t>
            </a:r>
            <a:r>
              <a:rPr lang="en-US" sz="1800" b="1" dirty="0" smtClean="0"/>
              <a:t>, </a:t>
            </a:r>
            <a:r>
              <a:rPr lang="en-US" sz="1800" b="1" dirty="0" err="1" smtClean="0"/>
              <a:t>vì</a:t>
            </a:r>
            <a:r>
              <a:rPr lang="en-US" sz="1800" b="1" dirty="0" smtClean="0"/>
              <a:t> </a:t>
            </a:r>
            <a:r>
              <a:rPr lang="en-US" sz="1800" b="1" dirty="0" err="1" smtClean="0"/>
              <a:t>sao</a:t>
            </a:r>
            <a:r>
              <a:rPr lang="en-US" sz="1800" b="1" dirty="0" smtClean="0"/>
              <a:t>?</a:t>
            </a:r>
          </a:p>
          <a:p>
            <a:pPr>
              <a:buNone/>
            </a:pPr>
            <a:endParaRPr lang="en-US" sz="1800" b="1" dirty="0" smtClean="0"/>
          </a:p>
          <a:p>
            <a:pPr>
              <a:buNone/>
            </a:pPr>
            <a:endParaRPr lang="en-US" sz="18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57400" y="2514600"/>
            <a:ext cx="6858000" cy="5213735"/>
          </a:xfrm>
          <a:prstGeom prst="rect">
            <a:avLst/>
          </a:prstGeom>
        </p:spPr>
        <p:txBody>
          <a:bodyPr wrap="square">
            <a:spAutoFit/>
          </a:bodyPr>
          <a:lstStyle/>
          <a:p>
            <a:pPr algn="ctr" eaLnBrk="0" hangingPunct="0"/>
            <a:r>
              <a:rPr lang="en-US" sz="4800" b="1" i="1" dirty="0" err="1"/>
              <a:t>Xin</a:t>
            </a:r>
            <a:r>
              <a:rPr lang="en-US" sz="4800" b="1" i="1" dirty="0"/>
              <a:t> </a:t>
            </a:r>
            <a:r>
              <a:rPr lang="en-US" sz="4800" b="1" i="1" dirty="0" err="1"/>
              <a:t>trân</a:t>
            </a:r>
            <a:r>
              <a:rPr lang="en-US" sz="4800" b="1" i="1" dirty="0"/>
              <a:t> </a:t>
            </a:r>
            <a:r>
              <a:rPr lang="en-US" sz="4800" b="1" i="1" dirty="0" err="1"/>
              <a:t>trọng</a:t>
            </a:r>
            <a:r>
              <a:rPr lang="en-US" sz="4800" b="1" i="1" dirty="0"/>
              <a:t> </a:t>
            </a:r>
          </a:p>
          <a:p>
            <a:pPr algn="ctr" eaLnBrk="0" hangingPunct="0"/>
            <a:r>
              <a:rPr lang="en-US" sz="4800" b="1" i="1" dirty="0" err="1"/>
              <a:t>cảm</a:t>
            </a:r>
            <a:r>
              <a:rPr lang="en-US" sz="4800" b="1" i="1" dirty="0"/>
              <a:t> </a:t>
            </a:r>
            <a:r>
              <a:rPr lang="en-US" sz="4800" b="1" i="1" dirty="0" err="1"/>
              <a:t>ơn</a:t>
            </a:r>
            <a:r>
              <a:rPr lang="en-US" sz="4800" b="1" i="1" dirty="0"/>
              <a:t>!</a:t>
            </a:r>
          </a:p>
          <a:p>
            <a:pPr algn="ctr" eaLnBrk="0" hangingPunct="0"/>
            <a:endParaRPr lang="en-US" sz="2400" b="1" i="1" dirty="0"/>
          </a:p>
          <a:p>
            <a:pPr algn="ctr" eaLnBrk="0" hangingPunct="0"/>
            <a:endParaRPr lang="en-US" sz="2400" dirty="0"/>
          </a:p>
          <a:p>
            <a:pPr algn="r">
              <a:spcBef>
                <a:spcPct val="20000"/>
              </a:spcBef>
            </a:pPr>
            <a:endParaRPr lang="en-US" sz="2400" b="1" i="1" dirty="0"/>
          </a:p>
          <a:p>
            <a:pPr algn="r">
              <a:spcBef>
                <a:spcPct val="20000"/>
              </a:spcBef>
            </a:pPr>
            <a:r>
              <a:rPr lang="vi-VN" sz="2000" b="1" i="1" dirty="0"/>
              <a:t>T</a:t>
            </a:r>
            <a:r>
              <a:rPr lang="en-US" sz="2000" b="1" i="1" dirty="0"/>
              <a:t>S.</a:t>
            </a:r>
            <a:r>
              <a:rPr lang="vi-VN" sz="2000" b="1" i="1" dirty="0"/>
              <a:t> Đinh Thị Mỹ Loan</a:t>
            </a:r>
            <a:endParaRPr lang="en-US" sz="2000" b="1" i="1" dirty="0"/>
          </a:p>
          <a:p>
            <a:pPr algn="r">
              <a:spcBef>
                <a:spcPct val="20000"/>
              </a:spcBef>
            </a:pPr>
            <a:r>
              <a:rPr lang="vi-VN" sz="2000" b="1" i="1" dirty="0"/>
              <a:t>Nguyên Cục trưởng Cục Quản lý cạnh tranh </a:t>
            </a:r>
            <a:endParaRPr lang="en-US" sz="2000" b="1" i="1" dirty="0"/>
          </a:p>
          <a:p>
            <a:pPr algn="r">
              <a:spcBef>
                <a:spcPct val="20000"/>
              </a:spcBef>
            </a:pPr>
            <a:r>
              <a:rPr lang="vi-VN" sz="2000" b="1" i="1" dirty="0"/>
              <a:t>Trọng tài viên Trung tâm Trọng tài Quốc tế Việt Nam</a:t>
            </a:r>
            <a:endParaRPr lang="en-US" sz="2000" b="1" i="1" dirty="0"/>
          </a:p>
          <a:p>
            <a:pPr algn="r" eaLnBrk="0" hangingPunct="0"/>
            <a:r>
              <a:rPr lang="en-US" sz="2000" b="1" dirty="0"/>
              <a:t>loanmydinh@gmail.com</a:t>
            </a:r>
          </a:p>
          <a:p>
            <a:pPr algn="r" eaLnBrk="0" hangingPunct="0"/>
            <a:r>
              <a:rPr lang="en-US" sz="2000" dirty="0"/>
              <a:t> </a:t>
            </a:r>
          </a:p>
          <a:p>
            <a:pPr algn="r" eaLnBrk="0" hangingPunct="0"/>
            <a:endParaRPr lang="en-US" sz="2400" dirty="0"/>
          </a:p>
          <a:p>
            <a:pPr algn="r" eaLnBrk="0" hangingPunct="0"/>
            <a:endParaRPr lang="en-US" sz="2400" dirty="0">
              <a:cs typeface="Arial" pitchFamily="34" charset="0"/>
            </a:endParaRPr>
          </a:p>
        </p:txBody>
      </p:sp>
      <p:pic>
        <p:nvPicPr>
          <p:cNvPr id="1026" name="Picture 2" descr="Image result for cáº£m Æ¡n,image"/>
          <p:cNvPicPr>
            <a:picLocks noChangeAspect="1" noChangeArrowheads="1"/>
          </p:cNvPicPr>
          <p:nvPr/>
        </p:nvPicPr>
        <p:blipFill>
          <a:blip r:embed="rId2" cstate="print"/>
          <a:srcRect/>
          <a:stretch>
            <a:fillRect/>
          </a:stretch>
        </p:blipFill>
        <p:spPr bwMode="auto">
          <a:xfrm>
            <a:off x="5719810" y="0"/>
            <a:ext cx="3424190" cy="2286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285728"/>
            <a:ext cx="5643602" cy="939784"/>
          </a:xfrm>
        </p:spPr>
        <p:txBody>
          <a:bodyPr/>
          <a:lstStyle/>
          <a:p>
            <a:r>
              <a:rPr lang="en-US" sz="2800" b="1" dirty="0"/>
              <a:t/>
            </a:r>
            <a:br>
              <a:rPr lang="en-US" sz="2800" b="1" dirty="0"/>
            </a:br>
            <a:r>
              <a:rPr lang="en-US" sz="2800" b="1" dirty="0"/>
              <a:t> I. </a:t>
            </a:r>
            <a:r>
              <a:rPr lang="en-US" sz="2800" b="1" dirty="0" err="1"/>
              <a:t>Phần</a:t>
            </a:r>
            <a:r>
              <a:rPr lang="en-US" sz="2800" b="1" dirty="0"/>
              <a:t> </a:t>
            </a:r>
            <a:r>
              <a:rPr lang="en-US" sz="2800" b="1" dirty="0" err="1"/>
              <a:t>khởi</a:t>
            </a:r>
            <a:r>
              <a:rPr lang="en-US" sz="2800" b="1" dirty="0"/>
              <a:t> </a:t>
            </a:r>
            <a:r>
              <a:rPr lang="en-US" sz="2800" b="1" dirty="0" err="1"/>
              <a:t>động</a:t>
            </a:r>
            <a:r>
              <a:rPr lang="en-US" sz="2800" b="1" dirty="0"/>
              <a:t> (Warm up)</a:t>
            </a:r>
            <a:br>
              <a:rPr lang="en-US" sz="2800" b="1" dirty="0"/>
            </a:br>
            <a:r>
              <a:rPr lang="en-US" sz="2800" b="1" dirty="0" err="1"/>
              <a:t>Chính</a:t>
            </a:r>
            <a:r>
              <a:rPr lang="en-US" sz="2800" b="1" dirty="0"/>
              <a:t> </a:t>
            </a:r>
            <a:r>
              <a:rPr lang="en-US" sz="2800" b="1" dirty="0" err="1"/>
              <a:t>sách</a:t>
            </a:r>
            <a:r>
              <a:rPr lang="en-US" sz="2800" b="1" dirty="0"/>
              <a:t> </a:t>
            </a:r>
            <a:r>
              <a:rPr lang="en-US" sz="2800" b="1" dirty="0" err="1"/>
              <a:t>cạnh</a:t>
            </a:r>
            <a:r>
              <a:rPr lang="en-US" sz="2800" b="1" dirty="0"/>
              <a:t> </a:t>
            </a:r>
            <a:r>
              <a:rPr lang="en-US" sz="2800" b="1" dirty="0" err="1"/>
              <a:t>tranh</a:t>
            </a:r>
            <a:r>
              <a:rPr lang="en-US" sz="2800" b="1" dirty="0"/>
              <a:t> </a:t>
            </a:r>
            <a:br>
              <a:rPr lang="en-US" sz="2800" b="1" dirty="0"/>
            </a:br>
            <a:endParaRPr lang="en-US" sz="2800" dirty="0"/>
          </a:p>
        </p:txBody>
      </p:sp>
      <p:sp>
        <p:nvSpPr>
          <p:cNvPr id="3" name="Content Placeholder 2"/>
          <p:cNvSpPr>
            <a:spLocks noGrp="1"/>
          </p:cNvSpPr>
          <p:nvPr>
            <p:ph idx="1"/>
          </p:nvPr>
        </p:nvSpPr>
        <p:spPr>
          <a:xfrm>
            <a:off x="2214546" y="2000240"/>
            <a:ext cx="6929454" cy="4240211"/>
          </a:xfrm>
        </p:spPr>
        <p:txBody>
          <a:bodyPr/>
          <a:lstStyle/>
          <a:p>
            <a:pPr>
              <a:buNone/>
            </a:pPr>
            <a:r>
              <a:rPr lang="en-US" sz="2000" dirty="0" err="1" smtClean="0"/>
              <a:t>Khái</a:t>
            </a:r>
            <a:r>
              <a:rPr lang="en-US" sz="2000" dirty="0" smtClean="0"/>
              <a:t> </a:t>
            </a:r>
            <a:r>
              <a:rPr lang="en-US" sz="2000" dirty="0" err="1" smtClean="0"/>
              <a:t>niệm</a:t>
            </a:r>
            <a:r>
              <a:rPr lang="en-US" sz="2000" dirty="0" smtClean="0"/>
              <a:t>: </a:t>
            </a:r>
            <a:r>
              <a:rPr lang="vi-VN" sz="2000" dirty="0" smtClean="0"/>
              <a:t>Khái niệm chính sách cạnh tranh</a:t>
            </a:r>
            <a:r>
              <a:rPr lang="en-US" sz="2000" dirty="0" smtClean="0"/>
              <a:t> (Competition Policy) : </a:t>
            </a:r>
            <a:r>
              <a:rPr lang="en-US" sz="2000" dirty="0" err="1" smtClean="0"/>
              <a:t>Rộng</a:t>
            </a:r>
            <a:r>
              <a:rPr lang="en-US" sz="2000" dirty="0" smtClean="0"/>
              <a:t> </a:t>
            </a:r>
            <a:r>
              <a:rPr lang="en-US" sz="2000" dirty="0" err="1" smtClean="0"/>
              <a:t>và</a:t>
            </a:r>
            <a:r>
              <a:rPr lang="en-US" sz="2000" dirty="0" smtClean="0"/>
              <a:t> </a:t>
            </a:r>
            <a:r>
              <a:rPr lang="en-US" sz="2000" dirty="0" err="1" smtClean="0"/>
              <a:t>hẹp</a:t>
            </a:r>
            <a:endParaRPr lang="en-US" sz="2000" dirty="0" smtClean="0"/>
          </a:p>
          <a:p>
            <a:pPr>
              <a:buNone/>
            </a:pPr>
            <a:endParaRPr lang="vi-VN" sz="2000" dirty="0" smtClean="0"/>
          </a:p>
          <a:p>
            <a:pPr>
              <a:buNone/>
            </a:pPr>
            <a:r>
              <a:rPr lang="en-US" sz="2000" dirty="0" smtClean="0"/>
              <a:t>*	 </a:t>
            </a:r>
            <a:r>
              <a:rPr lang="en-US" sz="2000" dirty="0" err="1" smtClean="0"/>
              <a:t>Khái</a:t>
            </a:r>
            <a:r>
              <a:rPr lang="en-US" sz="2000" dirty="0" smtClean="0"/>
              <a:t> </a:t>
            </a:r>
            <a:r>
              <a:rPr lang="en-US" sz="2000" dirty="0" err="1" smtClean="0"/>
              <a:t>niệm</a:t>
            </a:r>
            <a:r>
              <a:rPr lang="en-US" sz="2000" dirty="0" smtClean="0"/>
              <a:t> </a:t>
            </a:r>
            <a:r>
              <a:rPr lang="en-US" sz="2000" dirty="0" err="1" smtClean="0"/>
              <a:t>rộng</a:t>
            </a:r>
            <a:r>
              <a:rPr lang="en-US" sz="2000" dirty="0" smtClean="0"/>
              <a:t>: </a:t>
            </a:r>
            <a:r>
              <a:rPr lang="vi-VN" sz="2000" dirty="0" smtClean="0"/>
              <a:t>Chính sách cạnh tranh bao gồm tất cả các biện pháp của Nhà nước nhằm duy trì cạnh tranh</a:t>
            </a:r>
            <a:r>
              <a:rPr lang="en-US" sz="2000" dirty="0" smtClean="0"/>
              <a:t> …</a:t>
            </a:r>
          </a:p>
          <a:p>
            <a:pPr>
              <a:buNone/>
            </a:pPr>
            <a:r>
              <a:rPr lang="vi-VN" sz="2000" dirty="0" smtClean="0"/>
              <a:t>Khái niệm </a:t>
            </a:r>
            <a:r>
              <a:rPr lang="en-US" sz="2000" dirty="0" smtClean="0"/>
              <a:t>CSCT </a:t>
            </a:r>
            <a:r>
              <a:rPr lang="vi-VN" sz="2000" dirty="0" smtClean="0"/>
              <a:t>theo cách hiểu này bao gồm cả pháp luật, cơ chế bảo đảm thực hiện, cũng như những biện pháp </a:t>
            </a:r>
            <a:r>
              <a:rPr lang="en-US" sz="2000" dirty="0" smtClean="0"/>
              <a:t>KT </a:t>
            </a:r>
            <a:r>
              <a:rPr lang="vi-VN" sz="2000" dirty="0" smtClean="0"/>
              <a:t>kích thích cạnh tranh trên thị trường.</a:t>
            </a:r>
          </a:p>
          <a:p>
            <a:pPr>
              <a:buNone/>
            </a:pPr>
            <a:endParaRPr lang="en-US" sz="2000" dirty="0" smtClean="0"/>
          </a:p>
          <a:p>
            <a:pPr>
              <a:buFont typeface="Arial" charset="0"/>
              <a:buChar char="•"/>
            </a:pPr>
            <a:r>
              <a:rPr lang="en-US" sz="2000" dirty="0" err="1" smtClean="0"/>
              <a:t>Khái</a:t>
            </a:r>
            <a:r>
              <a:rPr lang="en-US" sz="2000" dirty="0" smtClean="0"/>
              <a:t> </a:t>
            </a:r>
            <a:r>
              <a:rPr lang="en-US" sz="2000" dirty="0" err="1" smtClean="0"/>
              <a:t>niệm</a:t>
            </a:r>
            <a:r>
              <a:rPr lang="en-US" sz="2000" dirty="0" smtClean="0"/>
              <a:t> </a:t>
            </a:r>
            <a:r>
              <a:rPr lang="en-US" sz="2000" dirty="0" err="1" smtClean="0"/>
              <a:t>hẹp</a:t>
            </a:r>
            <a:r>
              <a:rPr lang="en-US" sz="2000" dirty="0" smtClean="0"/>
              <a:t>: P</a:t>
            </a:r>
            <a:r>
              <a:rPr lang="vi-VN" sz="2000" dirty="0" smtClean="0"/>
              <a:t>háp luật cạnh tranh là nội dung cơ bản của chính sách cạnh tranh</a:t>
            </a:r>
            <a:r>
              <a:rPr lang="en-US" sz="2000" dirty="0" smtClean="0"/>
              <a:t>, </a:t>
            </a:r>
            <a:r>
              <a:rPr lang="vi-VN" sz="2000" dirty="0" smtClean="0"/>
              <a:t>bao gồm các quy định chống các hành vi cạnh tranh không lành mạnh</a:t>
            </a:r>
            <a:r>
              <a:rPr lang="en-US" sz="2000" dirty="0" smtClean="0"/>
              <a:t> (HV CTKLM)</a:t>
            </a:r>
            <a:r>
              <a:rPr lang="vi-VN" sz="2000" dirty="0" smtClean="0"/>
              <a:t> và những biện pháp chống các hành vi hạn chế cạnh tranh</a:t>
            </a:r>
            <a:r>
              <a:rPr lang="en-US" sz="2000" dirty="0" smtClean="0"/>
              <a:t> (HV HCCT)</a:t>
            </a:r>
            <a:r>
              <a:rPr lang="vi-VN" sz="2000" dirty="0" smtClean="0"/>
              <a:t>.</a:t>
            </a:r>
          </a:p>
          <a:p>
            <a:endParaRPr lang="en-US" sz="2000" dirty="0" smtClean="0"/>
          </a:p>
          <a:p>
            <a:pPr>
              <a:buNone/>
            </a:pPr>
            <a:r>
              <a:rPr lang="en-US" sz="2000" dirty="0" smtClean="0"/>
              <a:t>	-	</a:t>
            </a:r>
            <a:endParaRPr lang="en-US" sz="2000" dirty="0"/>
          </a:p>
        </p:txBody>
      </p:sp>
      <p:pic>
        <p:nvPicPr>
          <p:cNvPr id="4" name="Picture 3" descr="Image result for competition policy, image"/>
          <p:cNvPicPr/>
          <p:nvPr/>
        </p:nvPicPr>
        <p:blipFill>
          <a:blip r:embed="rId3"/>
          <a:srcRect/>
          <a:stretch>
            <a:fillRect/>
          </a:stretch>
        </p:blipFill>
        <p:spPr bwMode="auto">
          <a:xfrm>
            <a:off x="6715140" y="0"/>
            <a:ext cx="2428860" cy="185738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4546" y="0"/>
            <a:ext cx="6615130" cy="1143000"/>
          </a:xfrm>
        </p:spPr>
        <p:txBody>
          <a:bodyPr/>
          <a:lstStyle/>
          <a:p>
            <a:r>
              <a:rPr lang="en-US" sz="2800" b="1" dirty="0"/>
              <a:t> I.	</a:t>
            </a:r>
            <a:r>
              <a:rPr lang="en-US" sz="2800" b="1" dirty="0" err="1"/>
              <a:t>Phần</a:t>
            </a:r>
            <a:r>
              <a:rPr lang="en-US" sz="2800" b="1" dirty="0"/>
              <a:t> </a:t>
            </a:r>
            <a:r>
              <a:rPr lang="en-US" sz="2800" b="1" dirty="0" err="1"/>
              <a:t>khởi</a:t>
            </a:r>
            <a:r>
              <a:rPr lang="en-US" sz="2800" b="1" dirty="0"/>
              <a:t> </a:t>
            </a:r>
            <a:r>
              <a:rPr lang="en-US" sz="2800" b="1" dirty="0" err="1"/>
              <a:t>động</a:t>
            </a:r>
            <a:r>
              <a:rPr lang="en-US" sz="2800" b="1" dirty="0"/>
              <a:t> (Warm up)</a:t>
            </a:r>
            <a:endParaRPr lang="en-US" sz="2800" dirty="0"/>
          </a:p>
        </p:txBody>
      </p:sp>
      <p:sp>
        <p:nvSpPr>
          <p:cNvPr id="3" name="Content Placeholder 2"/>
          <p:cNvSpPr>
            <a:spLocks noGrp="1"/>
          </p:cNvSpPr>
          <p:nvPr>
            <p:ph idx="1"/>
          </p:nvPr>
        </p:nvSpPr>
        <p:spPr>
          <a:xfrm>
            <a:off x="2357422" y="1524000"/>
            <a:ext cx="6786578" cy="4976834"/>
          </a:xfrm>
        </p:spPr>
        <p:txBody>
          <a:bodyPr/>
          <a:lstStyle/>
          <a:p>
            <a:r>
              <a:rPr lang="en-US" sz="1800" dirty="0" err="1"/>
              <a:t>Như</a:t>
            </a:r>
            <a:r>
              <a:rPr lang="en-US" sz="1800" dirty="0"/>
              <a:t> </a:t>
            </a:r>
            <a:r>
              <a:rPr lang="en-US" sz="1800" dirty="0" err="1"/>
              <a:t>vậy</a:t>
            </a:r>
            <a:r>
              <a:rPr lang="en-US" sz="1800" dirty="0"/>
              <a:t>, </a:t>
            </a:r>
            <a:r>
              <a:rPr lang="en-US" sz="1800" dirty="0" err="1"/>
              <a:t>chính</a:t>
            </a:r>
            <a:r>
              <a:rPr lang="en-US" sz="1800" dirty="0"/>
              <a:t> </a:t>
            </a:r>
            <a:r>
              <a:rPr lang="en-US" sz="1800" dirty="0" err="1"/>
              <a:t>sách</a:t>
            </a:r>
            <a:r>
              <a:rPr lang="en-US" sz="1800" dirty="0"/>
              <a:t> </a:t>
            </a:r>
            <a:r>
              <a:rPr lang="en-US" sz="1800" dirty="0" err="1"/>
              <a:t>cạnh</a:t>
            </a:r>
            <a:r>
              <a:rPr lang="en-US" sz="1800" dirty="0"/>
              <a:t> </a:t>
            </a:r>
            <a:r>
              <a:rPr lang="en-US" sz="1800" dirty="0" err="1"/>
              <a:t>tranh</a:t>
            </a:r>
            <a:r>
              <a:rPr lang="en-US" sz="1800" dirty="0"/>
              <a:t> </a:t>
            </a:r>
            <a:r>
              <a:rPr lang="en-US" sz="1800" dirty="0" err="1"/>
              <a:t>được</a:t>
            </a:r>
            <a:r>
              <a:rPr lang="en-US" sz="1800" dirty="0"/>
              <a:t> </a:t>
            </a:r>
            <a:r>
              <a:rPr lang="en-US" sz="1800" dirty="0" err="1"/>
              <a:t>hiểu</a:t>
            </a:r>
            <a:r>
              <a:rPr lang="en-US" sz="1800" dirty="0"/>
              <a:t> </a:t>
            </a:r>
            <a:r>
              <a:rPr lang="en-US" sz="1800" dirty="0" err="1"/>
              <a:t>là</a:t>
            </a:r>
            <a:r>
              <a:rPr lang="en-US" sz="1800" dirty="0"/>
              <a:t> </a:t>
            </a:r>
            <a:r>
              <a:rPr lang="en-US" sz="1800" dirty="0" err="1"/>
              <a:t>tất</a:t>
            </a:r>
            <a:r>
              <a:rPr lang="en-US" sz="1800" dirty="0"/>
              <a:t> </a:t>
            </a:r>
            <a:r>
              <a:rPr lang="en-US" sz="1800" dirty="0" err="1"/>
              <a:t>cả</a:t>
            </a:r>
            <a:r>
              <a:rPr lang="en-US" sz="1800" dirty="0"/>
              <a:t> </a:t>
            </a:r>
            <a:r>
              <a:rPr lang="en-US" sz="1800" dirty="0" err="1"/>
              <a:t>những</a:t>
            </a:r>
            <a:r>
              <a:rPr lang="en-US" sz="1800" dirty="0"/>
              <a:t> </a:t>
            </a:r>
            <a:r>
              <a:rPr lang="en-US" sz="1800" dirty="0" err="1"/>
              <a:t>biện</a:t>
            </a:r>
            <a:r>
              <a:rPr lang="en-US" sz="1800" dirty="0"/>
              <a:t> </a:t>
            </a:r>
            <a:r>
              <a:rPr lang="en-US" sz="1800" dirty="0" err="1"/>
              <a:t>pháp</a:t>
            </a:r>
            <a:r>
              <a:rPr lang="en-US" sz="1800" dirty="0"/>
              <a:t> </a:t>
            </a:r>
            <a:r>
              <a:rPr lang="en-US" sz="1800" dirty="0" err="1"/>
              <a:t>của</a:t>
            </a:r>
            <a:r>
              <a:rPr lang="en-US" sz="1800" dirty="0"/>
              <a:t> </a:t>
            </a:r>
            <a:r>
              <a:rPr lang="en-US" sz="1800" dirty="0" err="1"/>
              <a:t>Nhà</a:t>
            </a:r>
            <a:r>
              <a:rPr lang="en-US" sz="1800" dirty="0"/>
              <a:t> </a:t>
            </a:r>
            <a:r>
              <a:rPr lang="en-US" sz="1800" dirty="0" err="1"/>
              <a:t>nước</a:t>
            </a:r>
            <a:r>
              <a:rPr lang="en-US" sz="1800" dirty="0"/>
              <a:t> </a:t>
            </a:r>
            <a:r>
              <a:rPr lang="en-US" sz="1800" dirty="0" err="1"/>
              <a:t>để</a:t>
            </a:r>
            <a:r>
              <a:rPr lang="en-US" sz="1800" dirty="0"/>
              <a:t> </a:t>
            </a:r>
            <a:r>
              <a:rPr lang="en-US" sz="1800" dirty="0" err="1"/>
              <a:t>cạnh</a:t>
            </a:r>
            <a:r>
              <a:rPr lang="en-US" sz="1800" dirty="0"/>
              <a:t> </a:t>
            </a:r>
            <a:r>
              <a:rPr lang="en-US" sz="1800" dirty="0" err="1"/>
              <a:t>tranh</a:t>
            </a:r>
            <a:r>
              <a:rPr lang="en-US" sz="1800" dirty="0"/>
              <a:t> </a:t>
            </a:r>
            <a:r>
              <a:rPr lang="en-US" sz="1800" dirty="0" err="1"/>
              <a:t>được</a:t>
            </a:r>
            <a:r>
              <a:rPr lang="en-US" sz="1800" dirty="0"/>
              <a:t> </a:t>
            </a:r>
            <a:r>
              <a:rPr lang="en-US" sz="1800" dirty="0" err="1"/>
              <a:t>tồn</a:t>
            </a:r>
            <a:r>
              <a:rPr lang="en-US" sz="1800" dirty="0"/>
              <a:t> </a:t>
            </a:r>
            <a:r>
              <a:rPr lang="en-US" sz="1800" dirty="0" err="1"/>
              <a:t>tại</a:t>
            </a:r>
            <a:r>
              <a:rPr lang="en-US" sz="1800" dirty="0"/>
              <a:t> </a:t>
            </a:r>
            <a:r>
              <a:rPr lang="en-US" sz="1800" dirty="0" err="1"/>
              <a:t>như</a:t>
            </a:r>
            <a:r>
              <a:rPr lang="en-US" sz="1800" dirty="0"/>
              <a:t> </a:t>
            </a:r>
            <a:r>
              <a:rPr lang="en-US" sz="1800" dirty="0" err="1"/>
              <a:t>một</a:t>
            </a:r>
            <a:r>
              <a:rPr lang="en-US" sz="1800" dirty="0"/>
              <a:t> </a:t>
            </a:r>
            <a:r>
              <a:rPr lang="en-US" sz="1800" dirty="0" err="1"/>
              <a:t>công</a:t>
            </a:r>
            <a:r>
              <a:rPr lang="en-US" sz="1800" dirty="0"/>
              <a:t> </a:t>
            </a:r>
            <a:r>
              <a:rPr lang="en-US" sz="1800" dirty="0" err="1"/>
              <a:t>cụ</a:t>
            </a:r>
            <a:r>
              <a:rPr lang="en-US" sz="1800" dirty="0"/>
              <a:t> </a:t>
            </a:r>
            <a:r>
              <a:rPr lang="en-US" sz="1800" dirty="0" err="1"/>
              <a:t>điều</a:t>
            </a:r>
            <a:r>
              <a:rPr lang="en-US" sz="1800" dirty="0"/>
              <a:t> </a:t>
            </a:r>
            <a:r>
              <a:rPr lang="en-US" sz="1800" dirty="0" err="1"/>
              <a:t>tiết</a:t>
            </a:r>
            <a:r>
              <a:rPr lang="en-US" sz="1800" dirty="0"/>
              <a:t> </a:t>
            </a:r>
            <a:r>
              <a:rPr lang="en-US" sz="1800" dirty="0" err="1"/>
              <a:t>của</a:t>
            </a:r>
            <a:r>
              <a:rPr lang="en-US" sz="1800" dirty="0"/>
              <a:t> </a:t>
            </a:r>
            <a:r>
              <a:rPr lang="en-US" sz="1800" dirty="0" err="1"/>
              <a:t>kinh</a:t>
            </a:r>
            <a:r>
              <a:rPr lang="en-US" sz="1800" dirty="0"/>
              <a:t> </a:t>
            </a:r>
            <a:r>
              <a:rPr lang="en-US" sz="1800" dirty="0" err="1"/>
              <a:t>tế</a:t>
            </a:r>
            <a:r>
              <a:rPr lang="en-US" sz="1800" dirty="0"/>
              <a:t> </a:t>
            </a:r>
            <a:r>
              <a:rPr lang="en-US" sz="1800" dirty="0" err="1"/>
              <a:t>thị</a:t>
            </a:r>
            <a:r>
              <a:rPr lang="en-US" sz="1800" dirty="0"/>
              <a:t> </a:t>
            </a:r>
            <a:r>
              <a:rPr lang="en-US" sz="1800" dirty="0" err="1"/>
              <a:t>trường</a:t>
            </a:r>
            <a:r>
              <a:rPr lang="en-US" sz="1800" dirty="0"/>
              <a:t>. </a:t>
            </a:r>
            <a:r>
              <a:rPr lang="en-US" sz="1800" dirty="0" err="1"/>
              <a:t>Chính</a:t>
            </a:r>
            <a:r>
              <a:rPr lang="en-US" sz="1800" dirty="0"/>
              <a:t> </a:t>
            </a:r>
            <a:r>
              <a:rPr lang="en-US" sz="1800" dirty="0" err="1"/>
              <a:t>sách</a:t>
            </a:r>
            <a:r>
              <a:rPr lang="en-US" sz="1800" dirty="0"/>
              <a:t> </a:t>
            </a:r>
            <a:r>
              <a:rPr lang="en-US" sz="1800" dirty="0" err="1"/>
              <a:t>cạnh</a:t>
            </a:r>
            <a:r>
              <a:rPr lang="en-US" sz="1800" dirty="0"/>
              <a:t> </a:t>
            </a:r>
            <a:r>
              <a:rPr lang="en-US" sz="1800" dirty="0" err="1"/>
              <a:t>tranh</a:t>
            </a:r>
            <a:r>
              <a:rPr lang="en-US" sz="1800" dirty="0"/>
              <a:t> </a:t>
            </a:r>
            <a:r>
              <a:rPr lang="en-US" sz="1800" dirty="0" err="1"/>
              <a:t>là</a:t>
            </a:r>
            <a:r>
              <a:rPr lang="en-US" sz="1800" dirty="0"/>
              <a:t> </a:t>
            </a:r>
            <a:r>
              <a:rPr lang="en-US" sz="1800" dirty="0" err="1"/>
              <a:t>yếu</a:t>
            </a:r>
            <a:r>
              <a:rPr lang="en-US" sz="1800" dirty="0"/>
              <a:t> </a:t>
            </a:r>
            <a:r>
              <a:rPr lang="en-US" sz="1800" dirty="0" err="1"/>
              <a:t>tố</a:t>
            </a:r>
            <a:r>
              <a:rPr lang="en-US" sz="1800" dirty="0"/>
              <a:t> </a:t>
            </a:r>
            <a:r>
              <a:rPr lang="en-US" sz="1800" dirty="0" err="1"/>
              <a:t>cơ</a:t>
            </a:r>
            <a:r>
              <a:rPr lang="en-US" sz="1800" dirty="0"/>
              <a:t> </a:t>
            </a:r>
            <a:r>
              <a:rPr lang="en-US" sz="1800" dirty="0" err="1"/>
              <a:t>bản</a:t>
            </a:r>
            <a:r>
              <a:rPr lang="en-US" sz="1800" dirty="0"/>
              <a:t> </a:t>
            </a:r>
            <a:r>
              <a:rPr lang="en-US" sz="1800" dirty="0" err="1"/>
              <a:t>của</a:t>
            </a:r>
            <a:r>
              <a:rPr lang="en-US" sz="1800" dirty="0"/>
              <a:t> </a:t>
            </a:r>
            <a:r>
              <a:rPr lang="en-US" sz="1800" dirty="0" err="1"/>
              <a:t>chính</a:t>
            </a:r>
            <a:r>
              <a:rPr lang="en-US" sz="1800" dirty="0"/>
              <a:t> </a:t>
            </a:r>
            <a:r>
              <a:rPr lang="en-US" sz="1800" dirty="0" err="1"/>
              <a:t>sách</a:t>
            </a:r>
            <a:r>
              <a:rPr lang="en-US" sz="1800" dirty="0"/>
              <a:t> </a:t>
            </a:r>
            <a:r>
              <a:rPr lang="en-US" sz="1800" dirty="0" err="1"/>
              <a:t>kinh</a:t>
            </a:r>
            <a:r>
              <a:rPr lang="en-US" sz="1800" dirty="0"/>
              <a:t> </a:t>
            </a:r>
            <a:r>
              <a:rPr lang="en-US" sz="1800" dirty="0" err="1"/>
              <a:t>tế</a:t>
            </a:r>
            <a:r>
              <a:rPr lang="en-US" sz="1800" dirty="0"/>
              <a:t> </a:t>
            </a:r>
            <a:r>
              <a:rPr lang="en-US" sz="1800" dirty="0" err="1"/>
              <a:t>của</a:t>
            </a:r>
            <a:r>
              <a:rPr lang="en-US" sz="1800" dirty="0"/>
              <a:t> </a:t>
            </a:r>
            <a:r>
              <a:rPr lang="en-US" sz="1800" dirty="0" err="1"/>
              <a:t>một</a:t>
            </a:r>
            <a:r>
              <a:rPr lang="en-US" sz="1800" dirty="0"/>
              <a:t> </a:t>
            </a:r>
            <a:r>
              <a:rPr lang="en-US" sz="1800" dirty="0" err="1"/>
              <a:t>quốc</a:t>
            </a:r>
            <a:r>
              <a:rPr lang="en-US" sz="1800" dirty="0"/>
              <a:t> </a:t>
            </a:r>
            <a:r>
              <a:rPr lang="en-US" sz="1800" dirty="0" err="1"/>
              <a:t>gia</a:t>
            </a:r>
            <a:r>
              <a:rPr lang="en-US" sz="1800" dirty="0"/>
              <a:t>.</a:t>
            </a:r>
          </a:p>
          <a:p>
            <a:r>
              <a:rPr lang="en-US" sz="1800" dirty="0" err="1"/>
              <a:t>Trong</a:t>
            </a:r>
            <a:r>
              <a:rPr lang="en-US" sz="1800" dirty="0"/>
              <a:t> </a:t>
            </a:r>
            <a:r>
              <a:rPr lang="en-US" sz="1800" dirty="0" err="1"/>
              <a:t>một</a:t>
            </a:r>
            <a:r>
              <a:rPr lang="en-US" sz="1800" dirty="0"/>
              <a:t> </a:t>
            </a:r>
            <a:r>
              <a:rPr lang="en-US" sz="1800" dirty="0" err="1"/>
              <a:t>thời</a:t>
            </a:r>
            <a:r>
              <a:rPr lang="en-US" sz="1800" dirty="0"/>
              <a:t> </a:t>
            </a:r>
            <a:r>
              <a:rPr lang="en-US" sz="1800" dirty="0" err="1"/>
              <a:t>gian</a:t>
            </a:r>
            <a:r>
              <a:rPr lang="en-US" sz="1800" dirty="0"/>
              <a:t> </a:t>
            </a:r>
            <a:r>
              <a:rPr lang="en-US" sz="1800" dirty="0" err="1"/>
              <a:t>dài</a:t>
            </a:r>
            <a:r>
              <a:rPr lang="en-US" sz="1800" dirty="0"/>
              <a:t>, </a:t>
            </a:r>
            <a:r>
              <a:rPr lang="en-US" sz="1800" dirty="0" err="1"/>
              <a:t>chsách</a:t>
            </a:r>
            <a:r>
              <a:rPr lang="en-US" sz="1800" dirty="0"/>
              <a:t> </a:t>
            </a:r>
            <a:r>
              <a:rPr lang="en-US" sz="1800" dirty="0" err="1"/>
              <a:t>cạnh</a:t>
            </a:r>
            <a:r>
              <a:rPr lang="en-US" sz="1800" dirty="0"/>
              <a:t> </a:t>
            </a:r>
            <a:r>
              <a:rPr lang="en-US" sz="1800" dirty="0" err="1"/>
              <a:t>tranh</a:t>
            </a:r>
            <a:r>
              <a:rPr lang="en-US" sz="1800" dirty="0"/>
              <a:t> </a:t>
            </a:r>
            <a:r>
              <a:rPr lang="en-US" sz="1800" dirty="0" err="1"/>
              <a:t>được</a:t>
            </a:r>
            <a:r>
              <a:rPr lang="en-US" sz="1800" dirty="0"/>
              <a:t> </a:t>
            </a:r>
            <a:r>
              <a:rPr lang="en-US" sz="1800" dirty="0" err="1"/>
              <a:t>hiểu</a:t>
            </a:r>
            <a:r>
              <a:rPr lang="en-US" sz="1800" dirty="0"/>
              <a:t> </a:t>
            </a:r>
            <a:r>
              <a:rPr lang="en-US" sz="1800" dirty="0" err="1"/>
              <a:t>là</a:t>
            </a:r>
            <a:r>
              <a:rPr lang="en-US" sz="1800" dirty="0"/>
              <a:t> </a:t>
            </a:r>
            <a:r>
              <a:rPr lang="en-US" sz="1800" dirty="0" err="1"/>
              <a:t>pháp</a:t>
            </a:r>
            <a:r>
              <a:rPr lang="en-US" sz="1800" dirty="0"/>
              <a:t> </a:t>
            </a:r>
            <a:r>
              <a:rPr lang="en-US" sz="1800" dirty="0" err="1"/>
              <a:t>luật</a:t>
            </a:r>
            <a:r>
              <a:rPr lang="en-US" sz="1800" dirty="0"/>
              <a:t> </a:t>
            </a:r>
            <a:r>
              <a:rPr lang="en-US" sz="1800" dirty="0" err="1"/>
              <a:t>giải</a:t>
            </a:r>
            <a:r>
              <a:rPr lang="en-US" sz="1800" dirty="0"/>
              <a:t> </a:t>
            </a:r>
            <a:r>
              <a:rPr lang="en-US" sz="1800" dirty="0" err="1"/>
              <a:t>quyết</a:t>
            </a:r>
            <a:r>
              <a:rPr lang="en-US" sz="1800" dirty="0"/>
              <a:t> </a:t>
            </a:r>
            <a:r>
              <a:rPr lang="en-US" sz="1800" dirty="0" err="1"/>
              <a:t>những</a:t>
            </a:r>
            <a:r>
              <a:rPr lang="en-US" sz="1800" dirty="0"/>
              <a:t> </a:t>
            </a:r>
            <a:r>
              <a:rPr lang="en-US" sz="1800" dirty="0" err="1"/>
              <a:t>hành</a:t>
            </a:r>
            <a:r>
              <a:rPr lang="en-US" sz="1800" dirty="0"/>
              <a:t> vi </a:t>
            </a:r>
            <a:r>
              <a:rPr lang="en-US" sz="1800" dirty="0" err="1"/>
              <a:t>phản</a:t>
            </a:r>
            <a:r>
              <a:rPr lang="en-US" sz="1800" dirty="0"/>
              <a:t> CT </a:t>
            </a:r>
            <a:r>
              <a:rPr lang="en-US" sz="1800" dirty="0" err="1"/>
              <a:t>của</a:t>
            </a:r>
            <a:r>
              <a:rPr lang="en-US" sz="1800" dirty="0"/>
              <a:t> </a:t>
            </a:r>
            <a:r>
              <a:rPr lang="en-US" sz="1800" dirty="0" err="1"/>
              <a:t>các</a:t>
            </a:r>
            <a:r>
              <a:rPr lang="en-US" sz="1800" dirty="0"/>
              <a:t> </a:t>
            </a:r>
            <a:r>
              <a:rPr lang="en-US" sz="1800" dirty="0" err="1"/>
              <a:t>doanh</a:t>
            </a:r>
            <a:r>
              <a:rPr lang="en-US" sz="1800" dirty="0"/>
              <a:t> </a:t>
            </a:r>
            <a:r>
              <a:rPr lang="en-US" sz="1800" dirty="0" err="1"/>
              <a:t>nghiệp</a:t>
            </a:r>
            <a:r>
              <a:rPr lang="en-US" sz="1800" dirty="0"/>
              <a:t>. </a:t>
            </a:r>
            <a:r>
              <a:rPr lang="en-US" sz="1800" dirty="0" err="1"/>
              <a:t>Tuy</a:t>
            </a:r>
            <a:r>
              <a:rPr lang="en-US" sz="1800" dirty="0"/>
              <a:t> </a:t>
            </a:r>
            <a:r>
              <a:rPr lang="en-US" sz="1800" dirty="0" err="1"/>
              <a:t>nhiên</a:t>
            </a:r>
            <a:r>
              <a:rPr lang="en-US" sz="1800" dirty="0"/>
              <a:t>, </a:t>
            </a:r>
            <a:r>
              <a:rPr lang="en-US" sz="1800" dirty="0" err="1"/>
              <a:t>trong</a:t>
            </a:r>
            <a:r>
              <a:rPr lang="en-US" sz="1800" dirty="0"/>
              <a:t> </a:t>
            </a:r>
            <a:r>
              <a:rPr lang="en-US" sz="1800" dirty="0" err="1"/>
              <a:t>vài</a:t>
            </a:r>
            <a:r>
              <a:rPr lang="en-US" sz="1800" dirty="0"/>
              <a:t> </a:t>
            </a:r>
            <a:r>
              <a:rPr lang="en-US" sz="1800" dirty="0" err="1"/>
              <a:t>thập</a:t>
            </a:r>
            <a:r>
              <a:rPr lang="en-US" sz="1800" dirty="0"/>
              <a:t> </a:t>
            </a:r>
            <a:r>
              <a:rPr lang="en-US" sz="1800" dirty="0" err="1"/>
              <a:t>kỷ</a:t>
            </a:r>
            <a:r>
              <a:rPr lang="en-US" sz="1800" dirty="0"/>
              <a:t> </a:t>
            </a:r>
            <a:r>
              <a:rPr lang="en-US" sz="1800" dirty="0" err="1"/>
              <a:t>gần</a:t>
            </a:r>
            <a:r>
              <a:rPr lang="en-US" sz="1800" dirty="0"/>
              <a:t> </a:t>
            </a:r>
            <a:r>
              <a:rPr lang="en-US" sz="1800" dirty="0" err="1"/>
              <a:t>đây</a:t>
            </a:r>
            <a:r>
              <a:rPr lang="en-US" sz="1800" dirty="0"/>
              <a:t>, </a:t>
            </a:r>
            <a:r>
              <a:rPr lang="en-US" sz="1800" dirty="0" err="1"/>
              <a:t>chính</a:t>
            </a:r>
            <a:r>
              <a:rPr lang="en-US" sz="1800" dirty="0"/>
              <a:t> </a:t>
            </a:r>
            <a:r>
              <a:rPr lang="en-US" sz="1800" dirty="0" err="1"/>
              <a:t>sách</a:t>
            </a:r>
            <a:r>
              <a:rPr lang="en-US" sz="1800" dirty="0"/>
              <a:t> </a:t>
            </a:r>
            <a:r>
              <a:rPr lang="en-US" sz="1800" dirty="0" err="1"/>
              <a:t>cạnh</a:t>
            </a:r>
            <a:r>
              <a:rPr lang="en-US" sz="1800" dirty="0"/>
              <a:t> </a:t>
            </a:r>
            <a:r>
              <a:rPr lang="en-US" sz="1800" dirty="0" err="1"/>
              <a:t>tranh</a:t>
            </a:r>
            <a:r>
              <a:rPr lang="en-US" sz="1800" dirty="0"/>
              <a:t> </a:t>
            </a:r>
            <a:r>
              <a:rPr lang="en-US" sz="1800" dirty="0" err="1"/>
              <a:t>được</a:t>
            </a:r>
            <a:r>
              <a:rPr lang="en-US" sz="1800" dirty="0"/>
              <a:t> </a:t>
            </a:r>
            <a:r>
              <a:rPr lang="en-US" sz="1800" dirty="0" err="1"/>
              <a:t>hiểu</a:t>
            </a:r>
            <a:r>
              <a:rPr lang="en-US" sz="1800" dirty="0"/>
              <a:t> </a:t>
            </a:r>
            <a:r>
              <a:rPr lang="en-US" sz="1800" dirty="0" err="1"/>
              <a:t>theo</a:t>
            </a:r>
            <a:r>
              <a:rPr lang="en-US" sz="1800" dirty="0"/>
              <a:t> </a:t>
            </a:r>
            <a:r>
              <a:rPr lang="en-US" sz="1800" dirty="0" err="1"/>
              <a:t>nghĩa</a:t>
            </a:r>
            <a:r>
              <a:rPr lang="en-US" sz="1800" dirty="0"/>
              <a:t> </a:t>
            </a:r>
            <a:r>
              <a:rPr lang="en-US" sz="1800" dirty="0" err="1"/>
              <a:t>rộng</a:t>
            </a:r>
            <a:r>
              <a:rPr lang="en-US" sz="1800" dirty="0"/>
              <a:t> </a:t>
            </a:r>
            <a:r>
              <a:rPr lang="en-US" sz="1800" dirty="0" err="1"/>
              <a:t>hơn</a:t>
            </a:r>
            <a:r>
              <a:rPr lang="en-US" sz="1800" dirty="0"/>
              <a:t>, </a:t>
            </a:r>
            <a:r>
              <a:rPr lang="en-US" sz="1800" dirty="0" err="1"/>
              <a:t>bao</a:t>
            </a:r>
            <a:r>
              <a:rPr lang="en-US" sz="1800" dirty="0"/>
              <a:t> </a:t>
            </a:r>
            <a:r>
              <a:rPr lang="en-US" sz="1800" dirty="0" err="1"/>
              <a:t>gồm</a:t>
            </a:r>
            <a:r>
              <a:rPr lang="en-US" sz="1800" dirty="0"/>
              <a:t> </a:t>
            </a:r>
            <a:r>
              <a:rPr lang="en-US" sz="1800" dirty="0" err="1"/>
              <a:t>tất</a:t>
            </a:r>
            <a:r>
              <a:rPr lang="en-US" sz="1800" dirty="0"/>
              <a:t> </a:t>
            </a:r>
            <a:r>
              <a:rPr lang="en-US" sz="1800" dirty="0" err="1"/>
              <a:t>cả</a:t>
            </a:r>
            <a:r>
              <a:rPr lang="en-US" sz="1800" dirty="0"/>
              <a:t> </a:t>
            </a:r>
            <a:r>
              <a:rPr lang="en-US" sz="1800" dirty="0" err="1"/>
              <a:t>các</a:t>
            </a:r>
            <a:r>
              <a:rPr lang="en-US" sz="1800" dirty="0"/>
              <a:t> </a:t>
            </a:r>
            <a:r>
              <a:rPr lang="en-US" sz="1800" dirty="0" err="1"/>
              <a:t>luật</a:t>
            </a:r>
            <a:r>
              <a:rPr lang="en-US" sz="1800" dirty="0"/>
              <a:t> </a:t>
            </a:r>
            <a:r>
              <a:rPr lang="en-US" sz="1800" dirty="0" err="1"/>
              <a:t>và</a:t>
            </a:r>
            <a:r>
              <a:rPr lang="en-US" sz="1800" dirty="0"/>
              <a:t> </a:t>
            </a:r>
            <a:r>
              <a:rPr lang="en-US" sz="1800" dirty="0" err="1"/>
              <a:t>các</a:t>
            </a:r>
            <a:r>
              <a:rPr lang="en-US" sz="1800" dirty="0"/>
              <a:t> </a:t>
            </a:r>
            <a:r>
              <a:rPr lang="en-US" sz="1800" dirty="0" err="1"/>
              <a:t>hành</a:t>
            </a:r>
            <a:r>
              <a:rPr lang="en-US" sz="1800" dirty="0"/>
              <a:t> </a:t>
            </a:r>
            <a:r>
              <a:rPr lang="en-US" sz="1800" dirty="0" err="1"/>
              <a:t>động</a:t>
            </a:r>
            <a:r>
              <a:rPr lang="en-US" sz="1800" dirty="0"/>
              <a:t> </a:t>
            </a:r>
            <a:r>
              <a:rPr lang="en-US" sz="1800" dirty="0" err="1"/>
              <a:t>chính</a:t>
            </a:r>
            <a:r>
              <a:rPr lang="en-US" sz="1800" dirty="0"/>
              <a:t> </a:t>
            </a:r>
            <a:r>
              <a:rPr lang="en-US" sz="1800" dirty="0" err="1"/>
              <a:t>sách</a:t>
            </a:r>
            <a:r>
              <a:rPr lang="en-US" sz="1800" dirty="0"/>
              <a:t> </a:t>
            </a:r>
            <a:r>
              <a:rPr lang="en-US" sz="1800" dirty="0" err="1"/>
              <a:t>có</a:t>
            </a:r>
            <a:r>
              <a:rPr lang="en-US" sz="1800" dirty="0"/>
              <a:t> </a:t>
            </a:r>
            <a:r>
              <a:rPr lang="en-US" sz="1800" dirty="0" err="1"/>
              <a:t>ảnh</a:t>
            </a:r>
            <a:r>
              <a:rPr lang="en-US" sz="1800" dirty="0"/>
              <a:t> </a:t>
            </a:r>
            <a:r>
              <a:rPr lang="en-US" sz="1800" dirty="0" err="1"/>
              <a:t>hưởng</a:t>
            </a:r>
            <a:r>
              <a:rPr lang="en-US" sz="1800" dirty="0"/>
              <a:t> </a:t>
            </a:r>
            <a:r>
              <a:rPr lang="en-US" sz="1800" dirty="0" err="1"/>
              <a:t>tới</a:t>
            </a:r>
            <a:r>
              <a:rPr lang="en-US" sz="1800" dirty="0"/>
              <a:t> </a:t>
            </a:r>
            <a:r>
              <a:rPr lang="en-US" sz="1800" dirty="0" err="1"/>
              <a:t>vai</a:t>
            </a:r>
            <a:r>
              <a:rPr lang="en-US" sz="1800" dirty="0"/>
              <a:t> </a:t>
            </a:r>
            <a:r>
              <a:rPr lang="en-US" sz="1800" dirty="0" err="1"/>
              <a:t>trò</a:t>
            </a:r>
            <a:r>
              <a:rPr lang="en-US" sz="1800" dirty="0"/>
              <a:t> </a:t>
            </a:r>
            <a:r>
              <a:rPr lang="en-US" sz="1800" dirty="0" err="1"/>
              <a:t>của</a:t>
            </a:r>
            <a:r>
              <a:rPr lang="en-US" sz="1800" dirty="0"/>
              <a:t> </a:t>
            </a:r>
            <a:r>
              <a:rPr lang="en-US" sz="1800" dirty="0" err="1"/>
              <a:t>cạnh</a:t>
            </a:r>
            <a:r>
              <a:rPr lang="en-US" sz="1800" dirty="0"/>
              <a:t> </a:t>
            </a:r>
            <a:r>
              <a:rPr lang="en-US" sz="1800" dirty="0" err="1"/>
              <a:t>tranh</a:t>
            </a:r>
            <a:r>
              <a:rPr lang="en-US" sz="1800" dirty="0"/>
              <a:t> </a:t>
            </a:r>
            <a:r>
              <a:rPr lang="en-US" sz="1800" dirty="0" err="1"/>
              <a:t>trong</a:t>
            </a:r>
            <a:r>
              <a:rPr lang="en-US" sz="1800" dirty="0"/>
              <a:t> </a:t>
            </a:r>
            <a:r>
              <a:rPr lang="en-US" sz="1800" dirty="0" err="1"/>
              <a:t>nền</a:t>
            </a:r>
            <a:r>
              <a:rPr lang="en-US" sz="1800" dirty="0"/>
              <a:t> </a:t>
            </a:r>
            <a:r>
              <a:rPr lang="en-US" sz="1800" dirty="0" err="1"/>
              <a:t>kinh</a:t>
            </a:r>
            <a:r>
              <a:rPr lang="en-US" sz="1800" dirty="0"/>
              <a:t> </a:t>
            </a:r>
            <a:r>
              <a:rPr lang="en-US" sz="1800" dirty="0" err="1"/>
              <a:t>tế</a:t>
            </a:r>
            <a:r>
              <a:rPr lang="en-US" sz="1800" dirty="0"/>
              <a:t>. </a:t>
            </a:r>
          </a:p>
          <a:p>
            <a:r>
              <a:rPr lang="en-US" sz="1800" dirty="0" err="1"/>
              <a:t>Thực</a:t>
            </a:r>
            <a:r>
              <a:rPr lang="en-US" sz="1800" dirty="0"/>
              <a:t> </a:t>
            </a:r>
            <a:r>
              <a:rPr lang="en-US" sz="1800" dirty="0" err="1"/>
              <a:t>tế</a:t>
            </a:r>
            <a:r>
              <a:rPr lang="en-US" sz="1800" dirty="0"/>
              <a:t>, </a:t>
            </a:r>
            <a:r>
              <a:rPr lang="en-US" sz="1800" dirty="0" err="1"/>
              <a:t>việc</a:t>
            </a:r>
            <a:r>
              <a:rPr lang="en-US" sz="1800" dirty="0"/>
              <a:t> </a:t>
            </a:r>
            <a:r>
              <a:rPr lang="en-US" sz="1800" dirty="0" err="1"/>
              <a:t>áp</a:t>
            </a:r>
            <a:r>
              <a:rPr lang="en-US" sz="1800" dirty="0"/>
              <a:t> </a:t>
            </a:r>
            <a:r>
              <a:rPr lang="en-US" sz="1800" dirty="0" err="1"/>
              <a:t>dụng</a:t>
            </a:r>
            <a:r>
              <a:rPr lang="en-US" sz="1800" dirty="0"/>
              <a:t> </a:t>
            </a:r>
            <a:r>
              <a:rPr lang="en-US" sz="1800" dirty="0" err="1"/>
              <a:t>pháp</a:t>
            </a:r>
            <a:r>
              <a:rPr lang="en-US" sz="1800" dirty="0"/>
              <a:t> </a:t>
            </a:r>
            <a:r>
              <a:rPr lang="en-US" sz="1800" dirty="0" err="1"/>
              <a:t>luật</a:t>
            </a:r>
            <a:r>
              <a:rPr lang="en-US" sz="1800" dirty="0"/>
              <a:t> </a:t>
            </a:r>
            <a:r>
              <a:rPr lang="en-US" sz="1800" dirty="0" err="1"/>
              <a:t>cạnh</a:t>
            </a:r>
            <a:r>
              <a:rPr lang="en-US" sz="1800" dirty="0"/>
              <a:t> </a:t>
            </a:r>
            <a:r>
              <a:rPr lang="en-US" sz="1800" dirty="0" err="1"/>
              <a:t>tranh</a:t>
            </a:r>
            <a:r>
              <a:rPr lang="en-US" sz="1800" dirty="0"/>
              <a:t> (</a:t>
            </a:r>
            <a:r>
              <a:rPr lang="en-US" sz="1800" dirty="0" err="1"/>
              <a:t>Luật</a:t>
            </a:r>
            <a:r>
              <a:rPr lang="en-US" sz="1800" dirty="0"/>
              <a:t> </a:t>
            </a:r>
            <a:r>
              <a:rPr lang="en-US" sz="1800" dirty="0" err="1"/>
              <a:t>Cạnh</a:t>
            </a:r>
            <a:r>
              <a:rPr lang="en-US" sz="1800" dirty="0"/>
              <a:t> </a:t>
            </a:r>
            <a:r>
              <a:rPr lang="en-US" sz="1800" dirty="0" err="1"/>
              <a:t>tranh</a:t>
            </a:r>
            <a:r>
              <a:rPr lang="en-US" sz="1800" dirty="0"/>
              <a:t>) </a:t>
            </a:r>
            <a:r>
              <a:rPr lang="en-US" sz="1800" dirty="0" err="1"/>
              <a:t>không</a:t>
            </a:r>
            <a:r>
              <a:rPr lang="en-US" sz="1800" dirty="0"/>
              <a:t> </a:t>
            </a:r>
            <a:r>
              <a:rPr lang="en-US" sz="1800" dirty="0" err="1"/>
              <a:t>đủ</a:t>
            </a:r>
            <a:r>
              <a:rPr lang="en-US" sz="1800" dirty="0"/>
              <a:t> </a:t>
            </a:r>
            <a:r>
              <a:rPr lang="en-US" sz="1800" dirty="0" err="1"/>
              <a:t>để</a:t>
            </a:r>
            <a:r>
              <a:rPr lang="en-US" sz="1800" dirty="0"/>
              <a:t> </a:t>
            </a:r>
            <a:r>
              <a:rPr lang="en-US" sz="1800" dirty="0" err="1"/>
              <a:t>đảm</a:t>
            </a:r>
            <a:r>
              <a:rPr lang="en-US" sz="1800" dirty="0"/>
              <a:t> </a:t>
            </a:r>
            <a:r>
              <a:rPr lang="en-US" sz="1800" dirty="0" err="1"/>
              <a:t>bảo</a:t>
            </a:r>
            <a:r>
              <a:rPr lang="en-US" sz="1800" dirty="0"/>
              <a:t> </a:t>
            </a:r>
            <a:r>
              <a:rPr lang="en-US" sz="1800" dirty="0" err="1"/>
              <a:t>tính</a:t>
            </a:r>
            <a:r>
              <a:rPr lang="en-US" sz="1800" dirty="0"/>
              <a:t> </a:t>
            </a:r>
            <a:r>
              <a:rPr lang="en-US" sz="1800" dirty="0" err="1"/>
              <a:t>cạnh</a:t>
            </a:r>
            <a:r>
              <a:rPr lang="en-US" sz="1800" dirty="0"/>
              <a:t> </a:t>
            </a:r>
            <a:r>
              <a:rPr lang="en-US" sz="1800" dirty="0" err="1"/>
              <a:t>tranh</a:t>
            </a:r>
            <a:r>
              <a:rPr lang="en-US" sz="1800" dirty="0"/>
              <a:t> </a:t>
            </a:r>
            <a:r>
              <a:rPr lang="en-US" sz="1800" dirty="0" err="1"/>
              <a:t>trong</a:t>
            </a:r>
            <a:r>
              <a:rPr lang="en-US" sz="1800" dirty="0"/>
              <a:t> </a:t>
            </a:r>
            <a:r>
              <a:rPr lang="en-US" sz="1800" dirty="0" err="1"/>
              <a:t>nền</a:t>
            </a:r>
            <a:r>
              <a:rPr lang="en-US" sz="1800" dirty="0"/>
              <a:t> </a:t>
            </a:r>
            <a:r>
              <a:rPr lang="en-US" sz="1800" dirty="0" err="1"/>
              <a:t>kinh</a:t>
            </a:r>
            <a:r>
              <a:rPr lang="en-US" sz="1800" dirty="0"/>
              <a:t> </a:t>
            </a:r>
            <a:r>
              <a:rPr lang="en-US" sz="1800" dirty="0" err="1"/>
              <a:t>tế</a:t>
            </a:r>
            <a:r>
              <a:rPr lang="en-US" sz="1800" dirty="0"/>
              <a:t> </a:t>
            </a:r>
            <a:r>
              <a:rPr lang="en-US" sz="1800" dirty="0" err="1"/>
              <a:t>khi</a:t>
            </a:r>
            <a:r>
              <a:rPr lang="en-US" sz="1800" dirty="0"/>
              <a:t> </a:t>
            </a:r>
            <a:r>
              <a:rPr lang="en-US" sz="1800" dirty="0" err="1"/>
              <a:t>hàng</a:t>
            </a:r>
            <a:r>
              <a:rPr lang="en-US" sz="1800" dirty="0"/>
              <a:t> </a:t>
            </a:r>
            <a:r>
              <a:rPr lang="en-US" sz="1800" dirty="0" err="1"/>
              <a:t>loạt</a:t>
            </a:r>
            <a:r>
              <a:rPr lang="en-US" sz="1800" dirty="0"/>
              <a:t> </a:t>
            </a:r>
            <a:r>
              <a:rPr lang="en-US" sz="1800" dirty="0" err="1"/>
              <a:t>những</a:t>
            </a:r>
            <a:r>
              <a:rPr lang="en-US" sz="1800" dirty="0"/>
              <a:t> </a:t>
            </a:r>
            <a:r>
              <a:rPr lang="en-US" sz="1800" dirty="0" err="1"/>
              <a:t>hạn</a:t>
            </a:r>
            <a:r>
              <a:rPr lang="en-US" sz="1800" dirty="0"/>
              <a:t> </a:t>
            </a:r>
            <a:r>
              <a:rPr lang="en-US" sz="1800" dirty="0" err="1"/>
              <a:t>chế</a:t>
            </a:r>
            <a:r>
              <a:rPr lang="en-US" sz="1800" dirty="0"/>
              <a:t> </a:t>
            </a:r>
            <a:r>
              <a:rPr lang="en-US" sz="1800" dirty="0" err="1"/>
              <a:t>cạnh</a:t>
            </a:r>
            <a:r>
              <a:rPr lang="en-US" sz="1800" dirty="0"/>
              <a:t> </a:t>
            </a:r>
            <a:r>
              <a:rPr lang="en-US" sz="1800" dirty="0" err="1"/>
              <a:t>tranh</a:t>
            </a:r>
            <a:r>
              <a:rPr lang="en-US" sz="1800" dirty="0"/>
              <a:t> </a:t>
            </a:r>
            <a:r>
              <a:rPr lang="en-US" sz="1800" dirty="0" err="1"/>
              <a:t>lại</a:t>
            </a:r>
            <a:r>
              <a:rPr lang="en-US" sz="1800" dirty="0"/>
              <a:t> </a:t>
            </a:r>
            <a:r>
              <a:rPr lang="en-US" sz="1800" dirty="0" err="1"/>
              <a:t>phát</a:t>
            </a:r>
            <a:r>
              <a:rPr lang="en-US" sz="1800" dirty="0"/>
              <a:t> </a:t>
            </a:r>
            <a:r>
              <a:rPr lang="en-US" sz="1800" dirty="0" err="1"/>
              <a:t>sinh</a:t>
            </a:r>
            <a:r>
              <a:rPr lang="en-US" sz="1800" dirty="0"/>
              <a:t> </a:t>
            </a:r>
            <a:r>
              <a:rPr lang="en-US" sz="1800" dirty="0" err="1"/>
              <a:t>ngay</a:t>
            </a:r>
            <a:r>
              <a:rPr lang="en-US" sz="1800" dirty="0"/>
              <a:t> </a:t>
            </a:r>
            <a:r>
              <a:rPr lang="en-US" sz="1800" dirty="0" err="1"/>
              <a:t>từ</a:t>
            </a:r>
            <a:r>
              <a:rPr lang="en-US" sz="1800" dirty="0"/>
              <a:t> </a:t>
            </a:r>
            <a:r>
              <a:rPr lang="en-US" sz="1800" dirty="0" err="1"/>
              <a:t>các</a:t>
            </a:r>
            <a:r>
              <a:rPr lang="en-US" sz="1800" dirty="0"/>
              <a:t> </a:t>
            </a:r>
            <a:r>
              <a:rPr lang="en-US" sz="1800" dirty="0" err="1"/>
              <a:t>quy</a:t>
            </a:r>
            <a:r>
              <a:rPr lang="en-US" sz="1800" dirty="0"/>
              <a:t> </a:t>
            </a:r>
            <a:r>
              <a:rPr lang="en-US" sz="1800" dirty="0" err="1"/>
              <a:t>định</a:t>
            </a:r>
            <a:r>
              <a:rPr lang="en-US" sz="1800" dirty="0"/>
              <a:t> </a:t>
            </a:r>
            <a:r>
              <a:rPr lang="en-US" sz="1800" dirty="0" err="1"/>
              <a:t>của</a:t>
            </a:r>
            <a:r>
              <a:rPr lang="en-US" sz="1800" dirty="0"/>
              <a:t> </a:t>
            </a:r>
            <a:r>
              <a:rPr lang="en-US" sz="1800" dirty="0" err="1"/>
              <a:t>chính</a:t>
            </a:r>
            <a:r>
              <a:rPr lang="en-US" sz="1800" dirty="0"/>
              <a:t> </a:t>
            </a:r>
            <a:r>
              <a:rPr lang="en-US" sz="1800" dirty="0" err="1"/>
              <a:t>phủ</a:t>
            </a:r>
            <a:r>
              <a:rPr lang="en-US" sz="1800" dirty="0"/>
              <a:t>, </a:t>
            </a:r>
            <a:r>
              <a:rPr lang="en-US" sz="1800" dirty="0" err="1"/>
              <a:t>cơ</a:t>
            </a:r>
            <a:r>
              <a:rPr lang="en-US" sz="1800" dirty="0"/>
              <a:t> </a:t>
            </a:r>
            <a:r>
              <a:rPr lang="en-US" sz="1800" dirty="0" err="1"/>
              <a:t>quan</a:t>
            </a:r>
            <a:r>
              <a:rPr lang="en-US" sz="1800" dirty="0"/>
              <a:t> </a:t>
            </a:r>
            <a:r>
              <a:rPr lang="en-US" sz="1800" dirty="0" err="1"/>
              <a:t>nhà</a:t>
            </a:r>
            <a:r>
              <a:rPr lang="en-US" sz="1800" dirty="0"/>
              <a:t> </a:t>
            </a:r>
            <a:r>
              <a:rPr lang="en-US" sz="1800" dirty="0" err="1"/>
              <a:t>nước</a:t>
            </a:r>
            <a:r>
              <a:rPr lang="en-US" sz="1800" dirty="0"/>
              <a:t> hay </a:t>
            </a:r>
            <a:r>
              <a:rPr lang="en-US" sz="1800" dirty="0" err="1"/>
              <a:t>từ</a:t>
            </a:r>
            <a:r>
              <a:rPr lang="en-US" sz="1800" dirty="0"/>
              <a:t> </a:t>
            </a:r>
            <a:r>
              <a:rPr lang="en-US" sz="1800" dirty="0" err="1"/>
              <a:t>sở</a:t>
            </a:r>
            <a:r>
              <a:rPr lang="en-US" sz="1800" dirty="0"/>
              <a:t> </a:t>
            </a:r>
            <a:r>
              <a:rPr lang="en-US" sz="1800" dirty="0" err="1"/>
              <a:t>hữu</a:t>
            </a:r>
            <a:r>
              <a:rPr lang="en-US" sz="1800" dirty="0"/>
              <a:t> </a:t>
            </a:r>
            <a:r>
              <a:rPr lang="en-US" sz="1800" dirty="0" err="1"/>
              <a:t>nhà</a:t>
            </a:r>
            <a:r>
              <a:rPr lang="en-US" sz="1800" dirty="0"/>
              <a:t> </a:t>
            </a:r>
            <a:r>
              <a:rPr lang="en-US" sz="1800" dirty="0" err="1"/>
              <a:t>nước</a:t>
            </a:r>
            <a:r>
              <a:rPr lang="en-US" sz="1800" dirty="0"/>
              <a:t>.</a:t>
            </a:r>
          </a:p>
          <a:p>
            <a:pPr>
              <a:buNone/>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050" y="44624"/>
            <a:ext cx="5900750" cy="1008112"/>
          </a:xfrm>
        </p:spPr>
        <p:txBody>
          <a:bodyPr/>
          <a:lstStyle/>
          <a:p>
            <a:r>
              <a:rPr lang="en-US" sz="2800" b="1" dirty="0"/>
              <a:t> I.	</a:t>
            </a:r>
            <a:r>
              <a:rPr lang="en-US" sz="2800" b="1" dirty="0" err="1"/>
              <a:t>Phần</a:t>
            </a:r>
            <a:r>
              <a:rPr lang="en-US" sz="2800" b="1" dirty="0"/>
              <a:t> </a:t>
            </a:r>
            <a:r>
              <a:rPr lang="en-US" sz="2800" b="1" dirty="0" err="1"/>
              <a:t>khởi</a:t>
            </a:r>
            <a:r>
              <a:rPr lang="en-US" sz="2800" b="1" dirty="0"/>
              <a:t> </a:t>
            </a:r>
            <a:r>
              <a:rPr lang="en-US" sz="2800" b="1" dirty="0" err="1"/>
              <a:t>động</a:t>
            </a:r>
            <a:r>
              <a:rPr lang="en-US" sz="2800" b="1" dirty="0"/>
              <a:t> (Warm up)</a:t>
            </a:r>
            <a:endParaRPr lang="en-US" sz="2800" dirty="0"/>
          </a:p>
        </p:txBody>
      </p:sp>
      <p:sp>
        <p:nvSpPr>
          <p:cNvPr id="3" name="Content Placeholder 2"/>
          <p:cNvSpPr>
            <a:spLocks noGrp="1"/>
          </p:cNvSpPr>
          <p:nvPr>
            <p:ph idx="1"/>
          </p:nvPr>
        </p:nvSpPr>
        <p:spPr>
          <a:xfrm>
            <a:off x="1751116" y="1143000"/>
            <a:ext cx="7392884" cy="5143512"/>
          </a:xfrm>
        </p:spPr>
        <p:txBody>
          <a:bodyPr/>
          <a:lstStyle/>
          <a:p>
            <a:r>
              <a:rPr lang="en-US" sz="1600" b="1" dirty="0" err="1"/>
              <a:t>Chính</a:t>
            </a:r>
            <a:r>
              <a:rPr lang="en-US" sz="1600" b="1" dirty="0"/>
              <a:t> </a:t>
            </a:r>
            <a:r>
              <a:rPr lang="en-US" sz="1600" b="1" dirty="0" err="1"/>
              <a:t>sách</a:t>
            </a:r>
            <a:r>
              <a:rPr lang="en-US" sz="1600" b="1" dirty="0"/>
              <a:t> </a:t>
            </a:r>
            <a:r>
              <a:rPr lang="en-US" sz="1600" b="1" dirty="0" err="1"/>
              <a:t>cạnh</a:t>
            </a:r>
            <a:r>
              <a:rPr lang="en-US" sz="1600" b="1" dirty="0"/>
              <a:t> </a:t>
            </a:r>
            <a:r>
              <a:rPr lang="en-US" sz="1600" b="1" dirty="0" err="1"/>
              <a:t>tranh</a:t>
            </a:r>
            <a:r>
              <a:rPr lang="en-US" sz="1600" b="1" dirty="0"/>
              <a:t> </a:t>
            </a:r>
            <a:r>
              <a:rPr lang="en-US" sz="1600" b="1" dirty="0" err="1"/>
              <a:t>va</a:t>
            </a:r>
            <a:r>
              <a:rPr lang="en-US" sz="1600" b="1" dirty="0"/>
              <a:t>̀ </a:t>
            </a:r>
            <a:r>
              <a:rPr lang="en-US" sz="1600" b="1" dirty="0" err="1"/>
              <a:t>hệ</a:t>
            </a:r>
            <a:r>
              <a:rPr lang="en-US" sz="1600" b="1" dirty="0"/>
              <a:t> </a:t>
            </a:r>
            <a:r>
              <a:rPr lang="en-US" sz="1600" b="1" dirty="0" err="1"/>
              <a:t>thống</a:t>
            </a:r>
            <a:r>
              <a:rPr lang="en-US" sz="1600" b="1" dirty="0"/>
              <a:t> </a:t>
            </a:r>
            <a:r>
              <a:rPr lang="en-US" sz="1600" b="1" dirty="0" err="1"/>
              <a:t>các</a:t>
            </a:r>
            <a:r>
              <a:rPr lang="en-US" sz="1600" b="1" dirty="0"/>
              <a:t> </a:t>
            </a:r>
            <a:r>
              <a:rPr lang="en-US" sz="1600" b="1" dirty="0" err="1"/>
              <a:t>công</a:t>
            </a:r>
            <a:r>
              <a:rPr lang="en-US" sz="1600" b="1" dirty="0"/>
              <a:t> </a:t>
            </a:r>
            <a:r>
              <a:rPr lang="en-US" sz="1600" b="1" dirty="0" err="1"/>
              <a:t>cụ</a:t>
            </a:r>
            <a:r>
              <a:rPr lang="en-US" sz="1600" b="1" dirty="0"/>
              <a:t> </a:t>
            </a:r>
            <a:r>
              <a:rPr lang="en-US" sz="1600" b="1" dirty="0" err="1"/>
              <a:t>bảo</a:t>
            </a:r>
            <a:r>
              <a:rPr lang="en-US" sz="1600" b="1" dirty="0"/>
              <a:t> </a:t>
            </a:r>
            <a:r>
              <a:rPr lang="en-US" sz="1600" b="1" dirty="0" err="1"/>
              <a:t>vệ</a:t>
            </a:r>
            <a:r>
              <a:rPr lang="en-US" sz="1600" b="1" dirty="0"/>
              <a:t> </a:t>
            </a:r>
            <a:r>
              <a:rPr lang="en-US" sz="1600" b="1" dirty="0" err="1"/>
              <a:t>cạnh</a:t>
            </a:r>
            <a:r>
              <a:rPr lang="en-US" sz="1600" b="1" dirty="0"/>
              <a:t> </a:t>
            </a:r>
            <a:r>
              <a:rPr lang="en-US" sz="1600" b="1" dirty="0" err="1"/>
              <a:t>tranh</a:t>
            </a:r>
            <a:endParaRPr lang="en-US" sz="1600" b="1" dirty="0"/>
          </a:p>
          <a:p>
            <a:pPr>
              <a:buNone/>
            </a:pPr>
            <a:r>
              <a:rPr lang="en-US" sz="1600" dirty="0" err="1"/>
              <a:t>Chính</a:t>
            </a:r>
            <a:r>
              <a:rPr lang="en-US" sz="1600" dirty="0"/>
              <a:t> </a:t>
            </a:r>
            <a:r>
              <a:rPr lang="en-US" sz="1600" dirty="0" err="1"/>
              <a:t>sách</a:t>
            </a:r>
            <a:r>
              <a:rPr lang="en-US" sz="1600" dirty="0"/>
              <a:t> </a:t>
            </a:r>
            <a:r>
              <a:rPr lang="en-US" sz="1600" dirty="0" err="1"/>
              <a:t>cạnh</a:t>
            </a:r>
            <a:r>
              <a:rPr lang="en-US" sz="1600" dirty="0"/>
              <a:t> </a:t>
            </a:r>
            <a:r>
              <a:rPr lang="en-US" sz="1600" dirty="0" err="1"/>
              <a:t>tranh</a:t>
            </a:r>
            <a:r>
              <a:rPr lang="en-US" sz="1600" dirty="0"/>
              <a:t> (Competition Policy) </a:t>
            </a:r>
            <a:r>
              <a:rPr lang="en-US" sz="1600" dirty="0" err="1"/>
              <a:t>dùng</a:t>
            </a:r>
            <a:r>
              <a:rPr lang="en-US" sz="1600" dirty="0"/>
              <a:t> </a:t>
            </a:r>
            <a:r>
              <a:rPr lang="en-US" sz="1600" dirty="0" err="1"/>
              <a:t>để</a:t>
            </a:r>
            <a:r>
              <a:rPr lang="en-US" sz="1600" dirty="0"/>
              <a:t> </a:t>
            </a:r>
            <a:r>
              <a:rPr lang="en-US" sz="1600" dirty="0" err="1"/>
              <a:t>chỉ</a:t>
            </a:r>
            <a:r>
              <a:rPr lang="en-US" sz="1600" dirty="0"/>
              <a:t> </a:t>
            </a:r>
            <a:r>
              <a:rPr lang="en-US" sz="1600" dirty="0" err="1"/>
              <a:t>các</a:t>
            </a:r>
            <a:r>
              <a:rPr lang="en-US" sz="1600" dirty="0"/>
              <a:t> </a:t>
            </a:r>
            <a:r>
              <a:rPr lang="en-US" sz="1600" dirty="0" err="1"/>
              <a:t>biện</a:t>
            </a:r>
            <a:r>
              <a:rPr lang="en-US" sz="1600" dirty="0"/>
              <a:t> </a:t>
            </a:r>
            <a:r>
              <a:rPr lang="en-US" sz="1600" dirty="0" err="1"/>
              <a:t>pháp</a:t>
            </a:r>
            <a:r>
              <a:rPr lang="en-US" sz="1600" dirty="0"/>
              <a:t>, </a:t>
            </a:r>
            <a:r>
              <a:rPr lang="en-US" sz="1600" dirty="0" err="1"/>
              <a:t>công</a:t>
            </a:r>
            <a:r>
              <a:rPr lang="en-US" sz="1600" dirty="0"/>
              <a:t> </a:t>
            </a:r>
            <a:r>
              <a:rPr lang="en-US" sz="1600" dirty="0" err="1"/>
              <a:t>cụ</a:t>
            </a:r>
            <a:r>
              <a:rPr lang="en-US" sz="1600" dirty="0"/>
              <a:t> </a:t>
            </a:r>
            <a:r>
              <a:rPr lang="en-US" sz="1600" dirty="0" err="1"/>
              <a:t>vĩ</a:t>
            </a:r>
            <a:r>
              <a:rPr lang="en-US" sz="1600" dirty="0"/>
              <a:t> </a:t>
            </a:r>
            <a:r>
              <a:rPr lang="en-US" sz="1600" dirty="0" err="1"/>
              <a:t>mô</a:t>
            </a:r>
            <a:r>
              <a:rPr lang="en-US" sz="1600" dirty="0"/>
              <a:t> </a:t>
            </a:r>
            <a:r>
              <a:rPr lang="en-US" sz="1600" dirty="0" err="1"/>
              <a:t>mà</a:t>
            </a:r>
            <a:r>
              <a:rPr lang="en-US" sz="1600" dirty="0"/>
              <a:t> </a:t>
            </a:r>
            <a:r>
              <a:rPr lang="en-US" sz="1600" dirty="0" err="1"/>
              <a:t>Nhà</a:t>
            </a:r>
            <a:r>
              <a:rPr lang="en-US" sz="1600" dirty="0"/>
              <a:t> </a:t>
            </a:r>
            <a:r>
              <a:rPr lang="en-US" sz="1600" dirty="0" err="1"/>
              <a:t>nước</a:t>
            </a:r>
            <a:r>
              <a:rPr lang="en-US" sz="1600" dirty="0"/>
              <a:t> </a:t>
            </a:r>
            <a:r>
              <a:rPr lang="en-US" sz="1600" dirty="0" err="1"/>
              <a:t>thực</a:t>
            </a:r>
            <a:r>
              <a:rPr lang="en-US" sz="1600" dirty="0"/>
              <a:t> </a:t>
            </a:r>
            <a:r>
              <a:rPr lang="en-US" sz="1600" dirty="0" err="1"/>
              <a:t>hiện</a:t>
            </a:r>
            <a:r>
              <a:rPr lang="en-US" sz="1600" dirty="0"/>
              <a:t> </a:t>
            </a:r>
            <a:r>
              <a:rPr lang="en-US" sz="1600" dirty="0" err="1"/>
              <a:t>nhằm</a:t>
            </a:r>
            <a:r>
              <a:rPr lang="en-US" sz="1600" dirty="0"/>
              <a:t> </a:t>
            </a:r>
            <a:r>
              <a:rPr lang="en-US" sz="1600" dirty="0" err="1"/>
              <a:t>khuyến</a:t>
            </a:r>
            <a:r>
              <a:rPr lang="en-US" sz="1600" dirty="0"/>
              <a:t> </a:t>
            </a:r>
            <a:r>
              <a:rPr lang="en-US" sz="1600" dirty="0" err="1"/>
              <a:t>khích</a:t>
            </a:r>
            <a:r>
              <a:rPr lang="en-US" sz="1600" dirty="0"/>
              <a:t> </a:t>
            </a:r>
            <a:r>
              <a:rPr lang="en-US" sz="1600" dirty="0" err="1"/>
              <a:t>cạnh</a:t>
            </a:r>
            <a:r>
              <a:rPr lang="en-US" sz="1600" dirty="0"/>
              <a:t> </a:t>
            </a:r>
            <a:r>
              <a:rPr lang="en-US" sz="1600" dirty="0" err="1"/>
              <a:t>tranh</a:t>
            </a:r>
            <a:r>
              <a:rPr lang="en-US" sz="1600" dirty="0"/>
              <a:t> </a:t>
            </a:r>
            <a:r>
              <a:rPr lang="en-US" sz="1600" dirty="0" err="1"/>
              <a:t>và</a:t>
            </a:r>
            <a:r>
              <a:rPr lang="en-US" sz="1600" dirty="0"/>
              <a:t> </a:t>
            </a:r>
            <a:r>
              <a:rPr lang="en-US" sz="1600" dirty="0" err="1"/>
              <a:t>bảo</a:t>
            </a:r>
            <a:r>
              <a:rPr lang="en-US" sz="1600" dirty="0"/>
              <a:t> </a:t>
            </a:r>
            <a:r>
              <a:rPr lang="en-US" sz="1600" dirty="0" err="1"/>
              <a:t>vệ</a:t>
            </a:r>
            <a:r>
              <a:rPr lang="en-US" sz="1600" dirty="0"/>
              <a:t> </a:t>
            </a:r>
            <a:r>
              <a:rPr lang="en-US" sz="1600" dirty="0" err="1"/>
              <a:t>người</a:t>
            </a:r>
            <a:r>
              <a:rPr lang="en-US" sz="1600" dirty="0"/>
              <a:t> </a:t>
            </a:r>
            <a:r>
              <a:rPr lang="en-US" sz="1600" dirty="0" err="1"/>
              <a:t>tiêu</a:t>
            </a:r>
            <a:r>
              <a:rPr lang="en-US" sz="1600" dirty="0"/>
              <a:t> </a:t>
            </a:r>
            <a:r>
              <a:rPr lang="en-US" sz="1600" dirty="0" err="1"/>
              <a:t>dùng</a:t>
            </a:r>
            <a:r>
              <a:rPr lang="en-US" sz="1600" dirty="0"/>
              <a:t> </a:t>
            </a:r>
            <a:r>
              <a:rPr lang="en-US" sz="1600" dirty="0" err="1"/>
              <a:t>chống</a:t>
            </a:r>
            <a:r>
              <a:rPr lang="en-US" sz="1600" dirty="0"/>
              <a:t> </a:t>
            </a:r>
            <a:r>
              <a:rPr lang="en-US" sz="1600" dirty="0" err="1"/>
              <a:t>lại</a:t>
            </a:r>
            <a:r>
              <a:rPr lang="en-US" sz="1600" dirty="0"/>
              <a:t> </a:t>
            </a:r>
            <a:r>
              <a:rPr lang="en-US" sz="1600" dirty="0" err="1"/>
              <a:t>độc</a:t>
            </a:r>
            <a:r>
              <a:rPr lang="en-US" sz="1600" dirty="0"/>
              <a:t> </a:t>
            </a:r>
            <a:r>
              <a:rPr lang="en-US" sz="1600" dirty="0" err="1"/>
              <a:t>quyền</a:t>
            </a:r>
            <a:r>
              <a:rPr lang="en-US" sz="1600" dirty="0"/>
              <a:t>. </a:t>
            </a:r>
          </a:p>
          <a:p>
            <a:pPr marL="0" indent="0">
              <a:buNone/>
            </a:pPr>
            <a:r>
              <a:rPr lang="en-US" sz="1600" dirty="0" err="1"/>
              <a:t>Chính</a:t>
            </a:r>
            <a:r>
              <a:rPr lang="en-US" sz="1600" dirty="0"/>
              <a:t> </a:t>
            </a:r>
            <a:r>
              <a:rPr lang="en-US" sz="1600" dirty="0" err="1"/>
              <a:t>sách</a:t>
            </a:r>
            <a:r>
              <a:rPr lang="en-US" sz="1600" dirty="0"/>
              <a:t> </a:t>
            </a:r>
            <a:r>
              <a:rPr lang="en-US" sz="1600" dirty="0" err="1"/>
              <a:t>cạnh</a:t>
            </a:r>
            <a:r>
              <a:rPr lang="en-US" sz="1600" dirty="0"/>
              <a:t> </a:t>
            </a:r>
            <a:r>
              <a:rPr lang="en-US" sz="1600" dirty="0" err="1"/>
              <a:t>tranh</a:t>
            </a:r>
            <a:r>
              <a:rPr lang="en-US" sz="1600" dirty="0"/>
              <a:t> </a:t>
            </a:r>
            <a:r>
              <a:rPr lang="en-US" sz="1600" dirty="0" err="1"/>
              <a:t>được</a:t>
            </a:r>
            <a:r>
              <a:rPr lang="en-US" sz="1600" dirty="0"/>
              <a:t> </a:t>
            </a:r>
            <a:r>
              <a:rPr lang="en-US" sz="1600" dirty="0" err="1"/>
              <a:t>thực</a:t>
            </a:r>
            <a:r>
              <a:rPr lang="en-US" sz="1600" dirty="0"/>
              <a:t> </a:t>
            </a:r>
            <a:r>
              <a:rPr lang="en-US" sz="1600" dirty="0" err="1"/>
              <a:t>hiện</a:t>
            </a:r>
            <a:r>
              <a:rPr lang="en-US" sz="1600" dirty="0"/>
              <a:t> </a:t>
            </a:r>
            <a:r>
              <a:rPr lang="en-US" sz="1600" dirty="0" err="1"/>
              <a:t>chủ</a:t>
            </a:r>
            <a:r>
              <a:rPr lang="en-US" sz="1600" dirty="0"/>
              <a:t> </a:t>
            </a:r>
            <a:r>
              <a:rPr lang="en-US" sz="1600" dirty="0" err="1"/>
              <a:t>yếu</a:t>
            </a:r>
            <a:r>
              <a:rPr lang="en-US" sz="1600" dirty="0"/>
              <a:t> </a:t>
            </a:r>
            <a:r>
              <a:rPr lang="en-US" sz="1600" dirty="0" err="1"/>
              <a:t>thông</a:t>
            </a:r>
            <a:r>
              <a:rPr lang="en-US" sz="1600" dirty="0"/>
              <a:t> qua </a:t>
            </a:r>
            <a:r>
              <a:rPr lang="en-US" sz="1600" dirty="0" err="1"/>
              <a:t>việc</a:t>
            </a:r>
            <a:r>
              <a:rPr lang="en-US" sz="1600" dirty="0"/>
              <a:t> </a:t>
            </a:r>
            <a:r>
              <a:rPr lang="en-US" sz="1600" dirty="0" err="1"/>
              <a:t>kiểm</a:t>
            </a:r>
            <a:r>
              <a:rPr lang="en-US" sz="1600" dirty="0"/>
              <a:t> </a:t>
            </a:r>
            <a:r>
              <a:rPr lang="en-US" sz="1600" dirty="0" err="1"/>
              <a:t>soát</a:t>
            </a:r>
            <a:r>
              <a:rPr lang="en-US" sz="1600" dirty="0"/>
              <a:t> </a:t>
            </a:r>
            <a:r>
              <a:rPr lang="en-US" sz="1600" dirty="0" err="1"/>
              <a:t>cấu</a:t>
            </a:r>
            <a:r>
              <a:rPr lang="en-US" sz="1600" dirty="0"/>
              <a:t> </a:t>
            </a:r>
            <a:r>
              <a:rPr lang="en-US" sz="1600" dirty="0" err="1"/>
              <a:t>trúc</a:t>
            </a:r>
            <a:r>
              <a:rPr lang="en-US" sz="1600" dirty="0"/>
              <a:t> </a:t>
            </a:r>
            <a:r>
              <a:rPr lang="en-US" sz="1600" dirty="0" err="1"/>
              <a:t>của</a:t>
            </a:r>
            <a:r>
              <a:rPr lang="en-US" sz="1600" dirty="0"/>
              <a:t> </a:t>
            </a:r>
            <a:r>
              <a:rPr lang="en-US" sz="1600" dirty="0" err="1"/>
              <a:t>thị</a:t>
            </a:r>
            <a:r>
              <a:rPr lang="en-US" sz="1600" dirty="0"/>
              <a:t> </a:t>
            </a:r>
            <a:r>
              <a:rPr lang="en-US" sz="1600" dirty="0" err="1"/>
              <a:t>trường</a:t>
            </a:r>
            <a:r>
              <a:rPr lang="en-US" sz="1600" dirty="0"/>
              <a:t> </a:t>
            </a:r>
            <a:r>
              <a:rPr lang="en-US" sz="1600" dirty="0" err="1"/>
              <a:t>và</a:t>
            </a:r>
            <a:r>
              <a:rPr lang="en-US" sz="1600" dirty="0"/>
              <a:t> </a:t>
            </a:r>
            <a:r>
              <a:rPr lang="en-US" sz="1600" dirty="0" err="1"/>
              <a:t>trong</a:t>
            </a:r>
            <a:r>
              <a:rPr lang="en-US" sz="1600" dirty="0"/>
              <a:t> </a:t>
            </a:r>
            <a:r>
              <a:rPr lang="en-US" sz="1600" dirty="0" err="1"/>
              <a:t>những</a:t>
            </a:r>
            <a:r>
              <a:rPr lang="en-US" sz="1600" dirty="0"/>
              <a:t> </a:t>
            </a:r>
            <a:r>
              <a:rPr lang="en-US" sz="1600" dirty="0" err="1"/>
              <a:t>trường</a:t>
            </a:r>
            <a:r>
              <a:rPr lang="en-US" sz="1600" dirty="0"/>
              <a:t> </a:t>
            </a:r>
            <a:r>
              <a:rPr lang="en-US" sz="1600" dirty="0" err="1"/>
              <a:t>hợp</a:t>
            </a:r>
            <a:r>
              <a:rPr lang="en-US" sz="1600" dirty="0"/>
              <a:t> </a:t>
            </a:r>
            <a:r>
              <a:rPr lang="en-US" sz="1600" dirty="0" err="1"/>
              <a:t>nhất</a:t>
            </a:r>
            <a:r>
              <a:rPr lang="en-US" sz="1600" dirty="0"/>
              <a:t> </a:t>
            </a:r>
            <a:r>
              <a:rPr lang="en-US" sz="1600" dirty="0" err="1"/>
              <a:t>định</a:t>
            </a:r>
            <a:r>
              <a:rPr lang="en-US" sz="1600" dirty="0"/>
              <a:t>, </a:t>
            </a:r>
            <a:r>
              <a:rPr lang="en-US" sz="1600" dirty="0" err="1"/>
              <a:t>kiểm</a:t>
            </a:r>
            <a:r>
              <a:rPr lang="en-US" sz="1600" dirty="0"/>
              <a:t> </a:t>
            </a:r>
            <a:r>
              <a:rPr lang="en-US" sz="1600" dirty="0" err="1"/>
              <a:t>soát</a:t>
            </a:r>
            <a:r>
              <a:rPr lang="en-US" sz="1600" dirty="0"/>
              <a:t> </a:t>
            </a:r>
            <a:r>
              <a:rPr lang="en-US" sz="1600" dirty="0" err="1"/>
              <a:t>một</a:t>
            </a:r>
            <a:r>
              <a:rPr lang="en-US" sz="1600" dirty="0"/>
              <a:t> </a:t>
            </a:r>
            <a:r>
              <a:rPr lang="en-US" sz="1600" dirty="0" err="1"/>
              <a:t>cách</a:t>
            </a:r>
            <a:r>
              <a:rPr lang="en-US" sz="1600" dirty="0"/>
              <a:t> </a:t>
            </a:r>
            <a:r>
              <a:rPr lang="en-US" sz="1600" dirty="0" err="1"/>
              <a:t>trực</a:t>
            </a:r>
            <a:r>
              <a:rPr lang="en-US" sz="1600" dirty="0"/>
              <a:t> </a:t>
            </a:r>
            <a:r>
              <a:rPr lang="en-US" sz="1600" dirty="0" err="1"/>
              <a:t>tiếp</a:t>
            </a:r>
            <a:r>
              <a:rPr lang="en-US" sz="1600" dirty="0"/>
              <a:t> </a:t>
            </a:r>
            <a:r>
              <a:rPr lang="en-US" sz="1600" dirty="0" err="1"/>
              <a:t>các</a:t>
            </a:r>
            <a:r>
              <a:rPr lang="en-US" sz="1600" dirty="0"/>
              <a:t> </a:t>
            </a:r>
            <a:r>
              <a:rPr lang="en-US" sz="1600" dirty="0" err="1"/>
              <a:t>hành</a:t>
            </a:r>
            <a:r>
              <a:rPr lang="en-US" sz="1600" dirty="0"/>
              <a:t> vi </a:t>
            </a:r>
            <a:r>
              <a:rPr lang="en-US" sz="1600" dirty="0" err="1"/>
              <a:t>thị</a:t>
            </a:r>
            <a:r>
              <a:rPr lang="en-US" sz="1600" dirty="0"/>
              <a:t> </a:t>
            </a:r>
            <a:r>
              <a:rPr lang="en-US" sz="1600" dirty="0" err="1"/>
              <a:t>trường</a:t>
            </a:r>
            <a:r>
              <a:rPr lang="en-US" sz="1600" dirty="0"/>
              <a:t>, </a:t>
            </a:r>
            <a:r>
              <a:rPr lang="en-US" sz="1600" dirty="0" err="1"/>
              <a:t>ví</a:t>
            </a:r>
            <a:r>
              <a:rPr lang="en-US" sz="1600" dirty="0"/>
              <a:t> </a:t>
            </a:r>
            <a:r>
              <a:rPr lang="en-US" sz="1600" dirty="0" err="1"/>
              <a:t>dụ</a:t>
            </a:r>
            <a:r>
              <a:rPr lang="en-US" sz="1600" dirty="0"/>
              <a:t> </a:t>
            </a:r>
            <a:r>
              <a:rPr lang="en-US" sz="1600" dirty="0" err="1"/>
              <a:t>như</a:t>
            </a:r>
            <a:r>
              <a:rPr lang="en-US" sz="1600" dirty="0"/>
              <a:t> </a:t>
            </a:r>
            <a:r>
              <a:rPr lang="en-US" sz="1600" dirty="0" err="1"/>
              <a:t>kiểm</a:t>
            </a:r>
            <a:r>
              <a:rPr lang="en-US" sz="1600" dirty="0"/>
              <a:t> </a:t>
            </a:r>
            <a:r>
              <a:rPr lang="en-US" sz="1600" dirty="0" err="1"/>
              <a:t>soát</a:t>
            </a:r>
            <a:r>
              <a:rPr lang="en-US" sz="1600" dirty="0"/>
              <a:t> </a:t>
            </a:r>
            <a:r>
              <a:rPr lang="en-US" sz="1600" dirty="0" err="1"/>
              <a:t>giá</a:t>
            </a:r>
            <a:r>
              <a:rPr lang="en-US" sz="1600" dirty="0"/>
              <a:t> </a:t>
            </a:r>
            <a:r>
              <a:rPr lang="en-US" sz="1600" dirty="0" err="1"/>
              <a:t>cả</a:t>
            </a:r>
            <a:r>
              <a:rPr lang="en-US" sz="1600" dirty="0"/>
              <a:t> </a:t>
            </a:r>
            <a:r>
              <a:rPr lang="en-US" sz="1600" dirty="0" err="1"/>
              <a:t>của</a:t>
            </a:r>
            <a:r>
              <a:rPr lang="en-US" sz="1600" dirty="0"/>
              <a:t> </a:t>
            </a:r>
            <a:r>
              <a:rPr lang="en-US" sz="1600" dirty="0" err="1"/>
              <a:t>một</a:t>
            </a:r>
            <a:r>
              <a:rPr lang="en-US" sz="1600" dirty="0"/>
              <a:t> </a:t>
            </a:r>
            <a:r>
              <a:rPr lang="en-US" sz="1600" dirty="0" err="1"/>
              <a:t>mặt</a:t>
            </a:r>
            <a:r>
              <a:rPr lang="en-US" sz="1600" dirty="0"/>
              <a:t> </a:t>
            </a:r>
            <a:r>
              <a:rPr lang="en-US" sz="1600" dirty="0" err="1"/>
              <a:t>hàng</a:t>
            </a:r>
            <a:r>
              <a:rPr lang="en-US" sz="1600" dirty="0"/>
              <a:t> </a:t>
            </a:r>
            <a:r>
              <a:rPr lang="en-US" sz="1600" dirty="0" err="1"/>
              <a:t>nhất</a:t>
            </a:r>
            <a:r>
              <a:rPr lang="en-US" sz="1600" dirty="0"/>
              <a:t> </a:t>
            </a:r>
            <a:r>
              <a:rPr lang="en-US" sz="1600" dirty="0" err="1"/>
              <a:t>định</a:t>
            </a:r>
            <a:r>
              <a:rPr lang="en-US" sz="1600" dirty="0"/>
              <a:t> </a:t>
            </a:r>
            <a:r>
              <a:rPr lang="en-US" sz="1600" dirty="0" err="1"/>
              <a:t>để</a:t>
            </a:r>
            <a:r>
              <a:rPr lang="en-US" sz="1600" dirty="0"/>
              <a:t> </a:t>
            </a:r>
            <a:r>
              <a:rPr lang="en-US" sz="1600" dirty="0" err="1"/>
              <a:t>giới</a:t>
            </a:r>
            <a:r>
              <a:rPr lang="en-US" sz="1600" dirty="0"/>
              <a:t> </a:t>
            </a:r>
            <a:r>
              <a:rPr lang="en-US" sz="1600" dirty="0" err="1"/>
              <a:t>hạn</a:t>
            </a:r>
            <a:r>
              <a:rPr lang="en-US" sz="1600" dirty="0"/>
              <a:t> </a:t>
            </a:r>
            <a:r>
              <a:rPr lang="en-US" sz="1600" dirty="0" err="1"/>
              <a:t>tỷ</a:t>
            </a:r>
            <a:r>
              <a:rPr lang="en-US" sz="1600" dirty="0"/>
              <a:t> </a:t>
            </a:r>
            <a:r>
              <a:rPr lang="en-US" sz="1600" dirty="0" err="1"/>
              <a:t>lệ</a:t>
            </a:r>
            <a:r>
              <a:rPr lang="en-US" sz="1600" dirty="0"/>
              <a:t> </a:t>
            </a:r>
            <a:r>
              <a:rPr lang="en-US" sz="1600" dirty="0" err="1"/>
              <a:t>lợi</a:t>
            </a:r>
            <a:r>
              <a:rPr lang="en-US" sz="1600" dirty="0"/>
              <a:t> </a:t>
            </a:r>
            <a:r>
              <a:rPr lang="en-US" sz="1600" dirty="0" err="1"/>
              <a:t>nhuận</a:t>
            </a:r>
            <a:r>
              <a:rPr lang="en-US" sz="1600" dirty="0"/>
              <a:t> </a:t>
            </a:r>
            <a:r>
              <a:rPr lang="en-US" sz="1600" dirty="0" err="1"/>
              <a:t>của</a:t>
            </a:r>
            <a:r>
              <a:rPr lang="en-US" sz="1600" dirty="0"/>
              <a:t> </a:t>
            </a:r>
            <a:r>
              <a:rPr lang="en-US" sz="1600" dirty="0" err="1"/>
              <a:t>một</a:t>
            </a:r>
            <a:r>
              <a:rPr lang="en-US" sz="1600" dirty="0"/>
              <a:t> </a:t>
            </a:r>
            <a:r>
              <a:rPr lang="en-US" sz="1600" dirty="0" err="1"/>
              <a:t>ngành</a:t>
            </a:r>
            <a:r>
              <a:rPr lang="en-US" sz="1600" dirty="0"/>
              <a:t> </a:t>
            </a:r>
            <a:r>
              <a:rPr lang="en-US" sz="1600" dirty="0" err="1"/>
              <a:t>ktế</a:t>
            </a:r>
            <a:r>
              <a:rPr lang="en-US" sz="1600" dirty="0"/>
              <a:t> </a:t>
            </a:r>
            <a:r>
              <a:rPr lang="en-US" sz="1600" dirty="0" err="1"/>
              <a:t>nhất</a:t>
            </a:r>
            <a:r>
              <a:rPr lang="en-US" sz="1600" dirty="0"/>
              <a:t> </a:t>
            </a:r>
            <a:r>
              <a:rPr lang="en-US" sz="1600" dirty="0" err="1"/>
              <a:t>định</a:t>
            </a:r>
            <a:r>
              <a:rPr lang="en-US" sz="1600" dirty="0"/>
              <a:t>. </a:t>
            </a:r>
          </a:p>
          <a:p>
            <a:pPr marL="0" indent="0">
              <a:buNone/>
            </a:pPr>
            <a:r>
              <a:rPr lang="en-US" sz="1600" dirty="0" err="1"/>
              <a:t>Có</a:t>
            </a:r>
            <a:r>
              <a:rPr lang="en-US" sz="1600" dirty="0"/>
              <a:t> </a:t>
            </a:r>
            <a:r>
              <a:rPr lang="en-US" sz="1600" b="1" i="1" dirty="0" err="1"/>
              <a:t>hai</a:t>
            </a:r>
            <a:r>
              <a:rPr lang="en-US" sz="1600" b="1" i="1" dirty="0"/>
              <a:t> </a:t>
            </a:r>
            <a:r>
              <a:rPr lang="en-US" sz="1600" b="1" i="1" dirty="0" err="1"/>
              <a:t>cách</a:t>
            </a:r>
            <a:r>
              <a:rPr lang="en-US" sz="1600" b="1" i="1" dirty="0"/>
              <a:t> </a:t>
            </a:r>
            <a:r>
              <a:rPr lang="en-US" sz="1600" b="1" i="1" dirty="0" err="1"/>
              <a:t>tiếp</a:t>
            </a:r>
            <a:r>
              <a:rPr lang="en-US" sz="1600" b="1" i="1" dirty="0"/>
              <a:t> </a:t>
            </a:r>
            <a:r>
              <a:rPr lang="en-US" sz="1600" b="1" i="1" dirty="0" err="1"/>
              <a:t>cận</a:t>
            </a:r>
            <a:r>
              <a:rPr lang="en-US" sz="1600" b="1" i="1" dirty="0"/>
              <a:t> </a:t>
            </a:r>
            <a:r>
              <a:rPr lang="en-US" sz="1600" b="1" i="1" dirty="0" err="1"/>
              <a:t>cơ</a:t>
            </a:r>
            <a:r>
              <a:rPr lang="en-US" sz="1600" b="1" i="1" dirty="0"/>
              <a:t> </a:t>
            </a:r>
            <a:r>
              <a:rPr lang="en-US" sz="1600" b="1" i="1" dirty="0" err="1"/>
              <a:t>bản</a:t>
            </a:r>
            <a:r>
              <a:rPr lang="en-US" sz="1600" b="1" i="1" dirty="0"/>
              <a:t> </a:t>
            </a:r>
            <a:r>
              <a:rPr lang="en-US" sz="1600" dirty="0" err="1"/>
              <a:t>để</a:t>
            </a:r>
            <a:r>
              <a:rPr lang="en-US" sz="1600" dirty="0"/>
              <a:t> </a:t>
            </a:r>
            <a:r>
              <a:rPr lang="en-US" sz="1600" dirty="0" err="1"/>
              <a:t>kiểm</a:t>
            </a:r>
            <a:r>
              <a:rPr lang="en-US" sz="1600" dirty="0"/>
              <a:t> </a:t>
            </a:r>
            <a:r>
              <a:rPr lang="en-US" sz="1600" dirty="0" err="1"/>
              <a:t>soát</a:t>
            </a:r>
            <a:r>
              <a:rPr lang="en-US" sz="1600" dirty="0"/>
              <a:t> </a:t>
            </a:r>
            <a:r>
              <a:rPr lang="en-US" sz="1600" dirty="0" err="1"/>
              <a:t>cấu</a:t>
            </a:r>
            <a:r>
              <a:rPr lang="en-US" sz="1600" dirty="0"/>
              <a:t> </a:t>
            </a:r>
            <a:r>
              <a:rPr lang="en-US" sz="1600" dirty="0" err="1"/>
              <a:t>trúc</a:t>
            </a:r>
            <a:r>
              <a:rPr lang="en-US" sz="1600" dirty="0"/>
              <a:t> </a:t>
            </a:r>
            <a:r>
              <a:rPr lang="en-US" sz="1600" dirty="0" err="1"/>
              <a:t>và</a:t>
            </a:r>
            <a:r>
              <a:rPr lang="en-US" sz="1600" dirty="0"/>
              <a:t> </a:t>
            </a:r>
            <a:r>
              <a:rPr lang="en-US" sz="1600" dirty="0" err="1"/>
              <a:t>hành</a:t>
            </a:r>
            <a:r>
              <a:rPr lang="en-US" sz="1600" dirty="0"/>
              <a:t> vi </a:t>
            </a:r>
            <a:r>
              <a:rPr lang="en-US" sz="1600" dirty="0" err="1"/>
              <a:t>thị</a:t>
            </a:r>
            <a:r>
              <a:rPr lang="en-US" sz="1600" dirty="0"/>
              <a:t> </a:t>
            </a:r>
            <a:r>
              <a:rPr lang="en-US" sz="1600" dirty="0" err="1"/>
              <a:t>trường</a:t>
            </a:r>
            <a:r>
              <a:rPr lang="en-US" sz="1600" dirty="0"/>
              <a:t>:</a:t>
            </a:r>
          </a:p>
          <a:p>
            <a:pPr marL="0" indent="0">
              <a:buNone/>
            </a:pPr>
            <a:r>
              <a:rPr lang="en-US" sz="1600" dirty="0"/>
              <a:t>	1/	</a:t>
            </a:r>
            <a:r>
              <a:rPr lang="en-US" sz="1600" dirty="0" err="1"/>
              <a:t>Tiếp</a:t>
            </a:r>
            <a:r>
              <a:rPr lang="en-US" sz="1600" dirty="0"/>
              <a:t> </a:t>
            </a:r>
            <a:r>
              <a:rPr lang="en-US" sz="1600" dirty="0" err="1"/>
              <a:t>cận</a:t>
            </a:r>
            <a:r>
              <a:rPr lang="en-US" sz="1600" dirty="0"/>
              <a:t> </a:t>
            </a:r>
            <a:r>
              <a:rPr lang="en-US" sz="1600" dirty="0" err="1"/>
              <a:t>mang</a:t>
            </a:r>
            <a:r>
              <a:rPr lang="en-US" sz="1600" dirty="0"/>
              <a:t> </a:t>
            </a:r>
            <a:r>
              <a:rPr lang="en-US" sz="1600" dirty="0" err="1"/>
              <a:t>tính</a:t>
            </a:r>
            <a:r>
              <a:rPr lang="en-US" sz="1600" dirty="0"/>
              <a:t> </a:t>
            </a:r>
            <a:r>
              <a:rPr lang="en-US" sz="1600" dirty="0" err="1"/>
              <a:t>chỉ</a:t>
            </a:r>
            <a:r>
              <a:rPr lang="en-US" sz="1600" dirty="0"/>
              <a:t> </a:t>
            </a:r>
            <a:r>
              <a:rPr lang="en-US" sz="1600" dirty="0" err="1"/>
              <a:t>đạo</a:t>
            </a:r>
            <a:r>
              <a:rPr lang="en-US" sz="1600" dirty="0"/>
              <a:t>: </a:t>
            </a:r>
            <a:r>
              <a:rPr lang="en-US" sz="1600" dirty="0" err="1"/>
              <a:t>đưa</a:t>
            </a:r>
            <a:r>
              <a:rPr lang="en-US" sz="1600" dirty="0"/>
              <a:t> </a:t>
            </a:r>
            <a:r>
              <a:rPr lang="en-US" sz="1600" dirty="0" err="1"/>
              <a:t>ra</a:t>
            </a:r>
            <a:r>
              <a:rPr lang="en-US" sz="1600" dirty="0"/>
              <a:t> </a:t>
            </a:r>
            <a:r>
              <a:rPr lang="en-US" sz="1600" dirty="0" err="1"/>
              <a:t>các</a:t>
            </a:r>
            <a:r>
              <a:rPr lang="en-US" sz="1600" dirty="0"/>
              <a:t> </a:t>
            </a:r>
            <a:r>
              <a:rPr lang="en-US" sz="1600" dirty="0" err="1"/>
              <a:t>tiêu</a:t>
            </a:r>
            <a:r>
              <a:rPr lang="en-US" sz="1600" dirty="0"/>
              <a:t> </a:t>
            </a:r>
            <a:r>
              <a:rPr lang="en-US" sz="1600" dirty="0" err="1"/>
              <a:t>chuẩn</a:t>
            </a:r>
            <a:r>
              <a:rPr lang="en-US" sz="1600" dirty="0"/>
              <a:t> </a:t>
            </a:r>
            <a:r>
              <a:rPr lang="en-US" sz="1600" dirty="0" err="1"/>
              <a:t>có</a:t>
            </a:r>
            <a:r>
              <a:rPr lang="en-US" sz="1600" dirty="0"/>
              <a:t> </a:t>
            </a:r>
            <a:r>
              <a:rPr lang="en-US" sz="1600" dirty="0" err="1"/>
              <a:t>thể</a:t>
            </a:r>
            <a:r>
              <a:rPr lang="en-US" sz="1600" dirty="0"/>
              <a:t> </a:t>
            </a:r>
            <a:r>
              <a:rPr lang="en-US" sz="1600" dirty="0" err="1"/>
              <a:t>chấp</a:t>
            </a:r>
            <a:r>
              <a:rPr lang="en-US" sz="1600" dirty="0"/>
              <a:t> </a:t>
            </a:r>
            <a:r>
              <a:rPr lang="en-US" sz="1600" dirty="0" err="1"/>
              <a:t>nhận</a:t>
            </a:r>
            <a:r>
              <a:rPr lang="en-US" sz="1600" dirty="0"/>
              <a:t> </a:t>
            </a:r>
            <a:r>
              <a:rPr lang="en-US" sz="1600" dirty="0" err="1"/>
              <a:t>được</a:t>
            </a:r>
            <a:r>
              <a:rPr lang="en-US" sz="1600" dirty="0"/>
              <a:t> </a:t>
            </a:r>
            <a:r>
              <a:rPr lang="en-US" sz="1600" dirty="0" err="1"/>
              <a:t>của</a:t>
            </a:r>
            <a:r>
              <a:rPr lang="en-US" sz="1600" dirty="0"/>
              <a:t> </a:t>
            </a:r>
            <a:r>
              <a:rPr lang="en-US" sz="1600" dirty="0" err="1"/>
              <a:t>cấu</a:t>
            </a:r>
            <a:r>
              <a:rPr lang="en-US" sz="1600" dirty="0"/>
              <a:t> </a:t>
            </a:r>
            <a:r>
              <a:rPr lang="en-US" sz="1600" dirty="0" err="1"/>
              <a:t>trúc</a:t>
            </a:r>
            <a:r>
              <a:rPr lang="en-US" sz="1600" dirty="0"/>
              <a:t> </a:t>
            </a:r>
            <a:r>
              <a:rPr lang="en-US" sz="1600" dirty="0" err="1"/>
              <a:t>và</a:t>
            </a:r>
            <a:r>
              <a:rPr lang="en-US" sz="1600" dirty="0"/>
              <a:t> </a:t>
            </a:r>
            <a:r>
              <a:rPr lang="en-US" sz="1600" dirty="0" err="1"/>
              <a:t>hành</a:t>
            </a:r>
            <a:r>
              <a:rPr lang="en-US" sz="1600" dirty="0"/>
              <a:t> vi </a:t>
            </a:r>
            <a:r>
              <a:rPr lang="en-US" sz="1600" dirty="0" err="1"/>
              <a:t>thị</a:t>
            </a:r>
            <a:r>
              <a:rPr lang="en-US" sz="1600" dirty="0"/>
              <a:t> </a:t>
            </a:r>
            <a:r>
              <a:rPr lang="en-US" sz="1600" dirty="0" err="1"/>
              <a:t>trường</a:t>
            </a:r>
            <a:r>
              <a:rPr lang="en-US" sz="1600" dirty="0"/>
              <a:t> </a:t>
            </a:r>
            <a:r>
              <a:rPr lang="en-US" sz="1600" dirty="0" err="1"/>
              <a:t>và</a:t>
            </a:r>
            <a:r>
              <a:rPr lang="en-US" sz="1600" dirty="0"/>
              <a:t> </a:t>
            </a:r>
            <a:r>
              <a:rPr lang="en-US" sz="1600" dirty="0" err="1"/>
              <a:t>cấm</a:t>
            </a:r>
            <a:r>
              <a:rPr lang="en-US" sz="1600" dirty="0"/>
              <a:t> </a:t>
            </a:r>
            <a:r>
              <a:rPr lang="en-US" sz="1600" dirty="0" err="1"/>
              <a:t>đoán</a:t>
            </a:r>
            <a:r>
              <a:rPr lang="en-US" sz="1600" dirty="0"/>
              <a:t> </a:t>
            </a:r>
            <a:r>
              <a:rPr lang="en-US" sz="1600" dirty="0" err="1"/>
              <a:t>tất</a:t>
            </a:r>
            <a:r>
              <a:rPr lang="en-US" sz="1600" dirty="0"/>
              <a:t> </a:t>
            </a:r>
            <a:r>
              <a:rPr lang="en-US" sz="1600" dirty="0" err="1"/>
              <a:t>cả</a:t>
            </a:r>
            <a:r>
              <a:rPr lang="en-US" sz="1600" dirty="0"/>
              <a:t> </a:t>
            </a:r>
            <a:r>
              <a:rPr lang="en-US" sz="1600" dirty="0" err="1"/>
              <a:t>các</a:t>
            </a:r>
            <a:r>
              <a:rPr lang="en-US" sz="1600" dirty="0"/>
              <a:t> </a:t>
            </a:r>
            <a:r>
              <a:rPr lang="en-US" sz="1600" dirty="0" err="1"/>
              <a:t>những</a:t>
            </a:r>
            <a:r>
              <a:rPr lang="en-US" sz="1600" dirty="0"/>
              <a:t> </a:t>
            </a:r>
            <a:r>
              <a:rPr lang="en-US" sz="1600" dirty="0" err="1"/>
              <a:t>biểu</a:t>
            </a:r>
            <a:r>
              <a:rPr lang="en-US" sz="1600" dirty="0"/>
              <a:t> </a:t>
            </a:r>
            <a:r>
              <a:rPr lang="en-US" sz="1600" dirty="0" err="1"/>
              <a:t>hiện</a:t>
            </a:r>
            <a:r>
              <a:rPr lang="en-US" sz="1600" dirty="0"/>
              <a:t> </a:t>
            </a:r>
            <a:r>
              <a:rPr lang="en-US" sz="1600" dirty="0" err="1"/>
              <a:t>rõ</a:t>
            </a:r>
            <a:r>
              <a:rPr lang="en-US" sz="1600" dirty="0"/>
              <a:t> </a:t>
            </a:r>
            <a:r>
              <a:rPr lang="en-US" sz="1600" dirty="0" err="1"/>
              <a:t>ràng</a:t>
            </a:r>
            <a:r>
              <a:rPr lang="en-US" sz="1600" dirty="0"/>
              <a:t> vi </a:t>
            </a:r>
            <a:r>
              <a:rPr lang="en-US" sz="1600" dirty="0" err="1"/>
              <a:t>phạm</a:t>
            </a:r>
            <a:r>
              <a:rPr lang="en-US" sz="1600" dirty="0"/>
              <a:t> </a:t>
            </a:r>
            <a:r>
              <a:rPr lang="en-US" sz="1600" dirty="0" err="1"/>
              <a:t>các</a:t>
            </a:r>
            <a:r>
              <a:rPr lang="en-US" sz="1600" dirty="0"/>
              <a:t> </a:t>
            </a:r>
            <a:r>
              <a:rPr lang="en-US" sz="1600" dirty="0" err="1"/>
              <a:t>tiêu</a:t>
            </a:r>
            <a:r>
              <a:rPr lang="en-US" sz="1600" dirty="0"/>
              <a:t> </a:t>
            </a:r>
            <a:r>
              <a:rPr lang="en-US" sz="1600" dirty="0" err="1"/>
              <a:t>chuẩn</a:t>
            </a:r>
            <a:r>
              <a:rPr lang="en-US" sz="1600" dirty="0"/>
              <a:t> </a:t>
            </a:r>
            <a:r>
              <a:rPr lang="en-US" sz="1600" dirty="0" err="1"/>
              <a:t>này</a:t>
            </a:r>
            <a:r>
              <a:rPr lang="en-US" sz="1600" dirty="0"/>
              <a:t>. (</a:t>
            </a:r>
            <a:r>
              <a:rPr lang="en-US" sz="1600" dirty="0" err="1"/>
              <a:t>Ví</a:t>
            </a:r>
            <a:r>
              <a:rPr lang="en-US" sz="1600" dirty="0"/>
              <a:t> </a:t>
            </a:r>
            <a:r>
              <a:rPr lang="en-US" sz="1600" dirty="0" err="1"/>
              <a:t>dụ</a:t>
            </a:r>
            <a:r>
              <a:rPr lang="en-US" sz="1600" dirty="0"/>
              <a:t>: </a:t>
            </a:r>
            <a:r>
              <a:rPr lang="en-US" sz="1600" dirty="0" err="1"/>
              <a:t>cấm</a:t>
            </a:r>
            <a:r>
              <a:rPr lang="en-US" sz="1600" dirty="0"/>
              <a:t> </a:t>
            </a:r>
            <a:r>
              <a:rPr lang="en-US" sz="1600" dirty="0" err="1"/>
              <a:t>tất</a:t>
            </a:r>
            <a:r>
              <a:rPr lang="en-US" sz="1600" dirty="0"/>
              <a:t> </a:t>
            </a:r>
            <a:r>
              <a:rPr lang="en-US" sz="1600" dirty="0" err="1"/>
              <a:t>cả</a:t>
            </a:r>
            <a:r>
              <a:rPr lang="en-US" sz="1600" dirty="0"/>
              <a:t> </a:t>
            </a:r>
            <a:r>
              <a:rPr lang="en-US" sz="1600" dirty="0" err="1"/>
              <a:t>các</a:t>
            </a:r>
            <a:r>
              <a:rPr lang="en-US" sz="1600" dirty="0"/>
              <a:t> </a:t>
            </a:r>
            <a:r>
              <a:rPr lang="en-US" sz="1600" dirty="0" err="1"/>
              <a:t>hành</a:t>
            </a:r>
            <a:r>
              <a:rPr lang="en-US" sz="1600" dirty="0"/>
              <a:t> vi </a:t>
            </a:r>
            <a:r>
              <a:rPr lang="en-US" sz="1600" dirty="0" err="1"/>
              <a:t>lạm</a:t>
            </a:r>
            <a:r>
              <a:rPr lang="en-US" sz="1600" dirty="0"/>
              <a:t> </a:t>
            </a:r>
            <a:r>
              <a:rPr lang="en-US" sz="1600" dirty="0" err="1"/>
              <a:t>dụng</a:t>
            </a:r>
            <a:r>
              <a:rPr lang="en-US" sz="1600" dirty="0"/>
              <a:t> </a:t>
            </a:r>
            <a:r>
              <a:rPr lang="en-US" sz="1600" dirty="0" err="1"/>
              <a:t>quyền</a:t>
            </a:r>
            <a:r>
              <a:rPr lang="en-US" sz="1600" dirty="0"/>
              <a:t> </a:t>
            </a:r>
            <a:r>
              <a:rPr lang="en-US" sz="1600" dirty="0" err="1"/>
              <a:t>lực</a:t>
            </a:r>
            <a:r>
              <a:rPr lang="en-US" sz="1600" dirty="0"/>
              <a:t> </a:t>
            </a:r>
            <a:r>
              <a:rPr lang="en-US" sz="1600" dirty="0" err="1"/>
              <a:t>thị</a:t>
            </a:r>
            <a:r>
              <a:rPr lang="en-US" sz="1600" dirty="0"/>
              <a:t> </a:t>
            </a:r>
            <a:r>
              <a:rPr lang="en-US" sz="1600" dirty="0" err="1"/>
              <a:t>trường</a:t>
            </a:r>
            <a:r>
              <a:rPr lang="en-US" sz="1600" dirty="0"/>
              <a:t> </a:t>
            </a:r>
            <a:r>
              <a:rPr lang="en-US" sz="1600" dirty="0" err="1"/>
              <a:t>để</a:t>
            </a:r>
            <a:r>
              <a:rPr lang="en-US" sz="1600" dirty="0"/>
              <a:t> </a:t>
            </a:r>
            <a:r>
              <a:rPr lang="en-US" sz="1600" dirty="0" err="1"/>
              <a:t>ấn</a:t>
            </a:r>
            <a:r>
              <a:rPr lang="en-US" sz="1600" dirty="0"/>
              <a:t> </a:t>
            </a:r>
            <a:r>
              <a:rPr lang="en-US" sz="1600" dirty="0" err="1"/>
              <a:t>định</a:t>
            </a:r>
            <a:r>
              <a:rPr lang="en-US" sz="1600" dirty="0"/>
              <a:t> </a:t>
            </a:r>
            <a:r>
              <a:rPr lang="en-US" sz="1600" dirty="0" err="1"/>
              <a:t>giá</a:t>
            </a:r>
            <a:r>
              <a:rPr lang="en-US" sz="1600" dirty="0"/>
              <a:t> </a:t>
            </a:r>
            <a:r>
              <a:rPr lang="en-US" sz="1600" dirty="0" err="1"/>
              <a:t>hoặc</a:t>
            </a:r>
            <a:r>
              <a:rPr lang="en-US" sz="1600" dirty="0"/>
              <a:t> </a:t>
            </a:r>
            <a:r>
              <a:rPr lang="en-US" sz="1600" dirty="0" err="1"/>
              <a:t>các</a:t>
            </a:r>
            <a:r>
              <a:rPr lang="en-US" sz="1600" dirty="0"/>
              <a:t> </a:t>
            </a:r>
            <a:r>
              <a:rPr lang="en-US" sz="1600" dirty="0" err="1"/>
              <a:t>hành</a:t>
            </a:r>
            <a:r>
              <a:rPr lang="en-US" sz="1600" dirty="0"/>
              <a:t> vi </a:t>
            </a:r>
            <a:r>
              <a:rPr lang="en-US" sz="1600" dirty="0" err="1"/>
              <a:t>lạm</a:t>
            </a:r>
            <a:r>
              <a:rPr lang="en-US" sz="1600" dirty="0"/>
              <a:t> </a:t>
            </a:r>
            <a:r>
              <a:rPr lang="en-US" sz="1600" dirty="0" err="1"/>
              <a:t>dụng</a:t>
            </a:r>
            <a:r>
              <a:rPr lang="en-US" sz="1600" dirty="0"/>
              <a:t> </a:t>
            </a:r>
            <a:r>
              <a:rPr lang="en-US" sz="1600" dirty="0" err="1"/>
              <a:t>quyền</a:t>
            </a:r>
            <a:r>
              <a:rPr lang="en-US" sz="1600" dirty="0"/>
              <a:t> </a:t>
            </a:r>
            <a:r>
              <a:rPr lang="en-US" sz="1600" dirty="0" err="1"/>
              <a:t>lực</a:t>
            </a:r>
            <a:r>
              <a:rPr lang="en-US" sz="1600" dirty="0"/>
              <a:t> </a:t>
            </a:r>
            <a:r>
              <a:rPr lang="en-US" sz="1600" dirty="0" err="1"/>
              <a:t>thị</a:t>
            </a:r>
            <a:r>
              <a:rPr lang="en-US" sz="1600" dirty="0"/>
              <a:t> </a:t>
            </a:r>
            <a:r>
              <a:rPr lang="en-US" sz="1600" dirty="0" err="1"/>
              <a:t>trường</a:t>
            </a:r>
            <a:r>
              <a:rPr lang="en-US" sz="1600" dirty="0"/>
              <a:t> </a:t>
            </a:r>
            <a:r>
              <a:rPr lang="en-US" sz="1600" dirty="0" err="1"/>
              <a:t>để</a:t>
            </a:r>
            <a:r>
              <a:rPr lang="en-US" sz="1600" dirty="0"/>
              <a:t> </a:t>
            </a:r>
            <a:r>
              <a:rPr lang="en-US" sz="1600" dirty="0" err="1"/>
              <a:t>phân</a:t>
            </a:r>
            <a:r>
              <a:rPr lang="en-US" sz="1600" dirty="0"/>
              <a:t> </a:t>
            </a:r>
            <a:r>
              <a:rPr lang="en-US" sz="1600" dirty="0" err="1"/>
              <a:t>biệt</a:t>
            </a:r>
            <a:r>
              <a:rPr lang="en-US" sz="1600" dirty="0"/>
              <a:t> </a:t>
            </a:r>
            <a:r>
              <a:rPr lang="en-US" sz="1600" dirty="0" err="1"/>
              <a:t>đối</a:t>
            </a:r>
            <a:r>
              <a:rPr lang="en-US" sz="1600" dirty="0"/>
              <a:t> </a:t>
            </a:r>
            <a:r>
              <a:rPr lang="en-US" sz="1600" dirty="0" err="1"/>
              <a:t>xử</a:t>
            </a:r>
            <a:r>
              <a:rPr lang="en-US" sz="1600" dirty="0"/>
              <a:t>, …)</a:t>
            </a:r>
          </a:p>
          <a:p>
            <a:pPr marL="0" indent="0">
              <a:buNone/>
            </a:pPr>
            <a:r>
              <a:rPr lang="en-US" sz="1600" dirty="0"/>
              <a:t>	2/	</a:t>
            </a:r>
            <a:r>
              <a:rPr lang="en-US" sz="1600" dirty="0" err="1"/>
              <a:t>Tiếp</a:t>
            </a:r>
            <a:r>
              <a:rPr lang="en-US" sz="1600" dirty="0"/>
              <a:t> </a:t>
            </a:r>
            <a:r>
              <a:rPr lang="en-US" sz="1600" dirty="0" err="1"/>
              <a:t>cận</a:t>
            </a:r>
            <a:r>
              <a:rPr lang="en-US" sz="1600" dirty="0"/>
              <a:t> </a:t>
            </a:r>
            <a:r>
              <a:rPr lang="en-US" sz="1600" dirty="0" err="1"/>
              <a:t>mang</a:t>
            </a:r>
            <a:r>
              <a:rPr lang="en-US" sz="1600" dirty="0"/>
              <a:t> </a:t>
            </a:r>
            <a:r>
              <a:rPr lang="en-US" sz="1600" dirty="0" err="1"/>
              <a:t>tính</a:t>
            </a:r>
            <a:r>
              <a:rPr lang="en-US" sz="1600" dirty="0"/>
              <a:t> </a:t>
            </a:r>
            <a:r>
              <a:rPr lang="en-US" sz="1600" dirty="0" err="1"/>
              <a:t>định</a:t>
            </a:r>
            <a:r>
              <a:rPr lang="en-US" sz="1600" dirty="0"/>
              <a:t> </a:t>
            </a:r>
            <a:r>
              <a:rPr lang="en-US" sz="1600" dirty="0" err="1"/>
              <a:t>hướng</a:t>
            </a:r>
            <a:r>
              <a:rPr lang="en-US" sz="1600" dirty="0"/>
              <a:t>. </a:t>
            </a:r>
            <a:r>
              <a:rPr lang="en-US" sz="1600" dirty="0" err="1"/>
              <a:t>Tiếp</a:t>
            </a:r>
            <a:r>
              <a:rPr lang="en-US" sz="1600" dirty="0"/>
              <a:t> </a:t>
            </a:r>
            <a:r>
              <a:rPr lang="en-US" sz="1600" dirty="0" err="1"/>
              <a:t>cận</a:t>
            </a:r>
            <a:r>
              <a:rPr lang="en-US" sz="1600" dirty="0"/>
              <a:t> </a:t>
            </a:r>
            <a:r>
              <a:rPr lang="en-US" sz="1600" dirty="0" err="1"/>
              <a:t>mang</a:t>
            </a:r>
            <a:r>
              <a:rPr lang="en-US" sz="1600" dirty="0"/>
              <a:t> </a:t>
            </a:r>
            <a:r>
              <a:rPr lang="en-US" sz="1600" dirty="0" err="1"/>
              <a:t>tính</a:t>
            </a:r>
            <a:r>
              <a:rPr lang="en-US" sz="1600" dirty="0"/>
              <a:t> </a:t>
            </a:r>
            <a:r>
              <a:rPr lang="en-US" sz="1600" dirty="0" err="1"/>
              <a:t>định</a:t>
            </a:r>
            <a:r>
              <a:rPr lang="en-US" sz="1600" dirty="0"/>
              <a:t> </a:t>
            </a:r>
            <a:r>
              <a:rPr lang="en-US" sz="1600" dirty="0" err="1"/>
              <a:t>hướng</a:t>
            </a:r>
            <a:r>
              <a:rPr lang="en-US" sz="1600" dirty="0"/>
              <a:t> </a:t>
            </a:r>
            <a:r>
              <a:rPr lang="en-US" sz="1600" dirty="0" err="1"/>
              <a:t>có</a:t>
            </a:r>
            <a:r>
              <a:rPr lang="en-US" sz="1600" dirty="0"/>
              <a:t> </a:t>
            </a:r>
            <a:r>
              <a:rPr lang="en-US" sz="1600" dirty="0" err="1"/>
              <a:t>tính</a:t>
            </a:r>
            <a:r>
              <a:rPr lang="en-US" sz="1600" dirty="0"/>
              <a:t> </a:t>
            </a:r>
            <a:r>
              <a:rPr lang="en-US" sz="1600" dirty="0" err="1"/>
              <a:t>thực</a:t>
            </a:r>
            <a:r>
              <a:rPr lang="en-US" sz="1600" dirty="0"/>
              <a:t> </a:t>
            </a:r>
            <a:r>
              <a:rPr lang="en-US" sz="1600" dirty="0" err="1"/>
              <a:t>dụng</a:t>
            </a:r>
            <a:r>
              <a:rPr lang="en-US" sz="1600" dirty="0"/>
              <a:t> </a:t>
            </a:r>
            <a:r>
              <a:rPr lang="en-US" sz="1600" dirty="0" err="1"/>
              <a:t>hơn</a:t>
            </a:r>
            <a:r>
              <a:rPr lang="en-US" sz="1600" dirty="0"/>
              <a:t>, </a:t>
            </a:r>
            <a:r>
              <a:rPr lang="en-US" sz="1600" dirty="0" err="1"/>
              <a:t>theo</a:t>
            </a:r>
            <a:r>
              <a:rPr lang="en-US" sz="1600" dirty="0"/>
              <a:t> </a:t>
            </a:r>
            <a:r>
              <a:rPr lang="en-US" sz="1600" dirty="0" err="1"/>
              <a:t>đó</a:t>
            </a:r>
            <a:r>
              <a:rPr lang="en-US" sz="1600" dirty="0"/>
              <a:t>, </a:t>
            </a:r>
            <a:r>
              <a:rPr lang="en-US" sz="1600" dirty="0" err="1"/>
              <a:t>các</a:t>
            </a:r>
            <a:r>
              <a:rPr lang="en-US" sz="1600" dirty="0"/>
              <a:t> </a:t>
            </a:r>
            <a:r>
              <a:rPr lang="en-US" sz="1600" dirty="0" err="1"/>
              <a:t>hành</a:t>
            </a:r>
            <a:r>
              <a:rPr lang="en-US" sz="1600" dirty="0"/>
              <a:t> vi </a:t>
            </a:r>
            <a:r>
              <a:rPr lang="en-US" sz="1600" dirty="0" err="1"/>
              <a:t>gây</a:t>
            </a:r>
            <a:r>
              <a:rPr lang="en-US" sz="1600" dirty="0"/>
              <a:t> </a:t>
            </a:r>
            <a:r>
              <a:rPr lang="en-US" sz="1600" dirty="0" err="1"/>
              <a:t>ảnh</a:t>
            </a:r>
            <a:r>
              <a:rPr lang="en-US" sz="1600" dirty="0"/>
              <a:t> </a:t>
            </a:r>
            <a:r>
              <a:rPr lang="en-US" sz="1600" dirty="0" err="1"/>
              <a:t>hưởng</a:t>
            </a:r>
            <a:r>
              <a:rPr lang="en-US" sz="1600" dirty="0"/>
              <a:t> </a:t>
            </a:r>
            <a:r>
              <a:rPr lang="en-US" sz="1600" dirty="0" err="1"/>
              <a:t>bất</a:t>
            </a:r>
            <a:r>
              <a:rPr lang="en-US" sz="1600" dirty="0"/>
              <a:t> </a:t>
            </a:r>
            <a:r>
              <a:rPr lang="en-US" sz="1600" dirty="0" err="1"/>
              <a:t>lợi</a:t>
            </a:r>
            <a:r>
              <a:rPr lang="en-US" sz="1600" dirty="0"/>
              <a:t> </a:t>
            </a:r>
            <a:r>
              <a:rPr lang="en-US" sz="1600" dirty="0" err="1"/>
              <a:t>đến</a:t>
            </a:r>
            <a:r>
              <a:rPr lang="en-US" sz="1600" dirty="0"/>
              <a:t> CTLM </a:t>
            </a:r>
            <a:r>
              <a:rPr lang="en-US" sz="1600" dirty="0" err="1"/>
              <a:t>và</a:t>
            </a:r>
            <a:r>
              <a:rPr lang="en-US" sz="1600" dirty="0"/>
              <a:t> </a:t>
            </a:r>
            <a:r>
              <a:rPr lang="en-US" sz="1600" dirty="0" err="1"/>
              <a:t>trung</a:t>
            </a:r>
            <a:r>
              <a:rPr lang="en-US" sz="1600" dirty="0"/>
              <a:t> </a:t>
            </a:r>
            <a:r>
              <a:rPr lang="en-US" sz="1600" dirty="0" err="1"/>
              <a:t>thực</a:t>
            </a:r>
            <a:r>
              <a:rPr lang="en-US" sz="1600" dirty="0"/>
              <a:t> </a:t>
            </a:r>
            <a:r>
              <a:rPr lang="en-US" sz="1600" dirty="0" err="1"/>
              <a:t>sẽ</a:t>
            </a:r>
            <a:r>
              <a:rPr lang="en-US" sz="1600" dirty="0"/>
              <a:t> </a:t>
            </a:r>
            <a:r>
              <a:rPr lang="en-US" sz="1600" dirty="0" err="1"/>
              <a:t>được</a:t>
            </a:r>
            <a:r>
              <a:rPr lang="en-US" sz="1600" dirty="0"/>
              <a:t> </a:t>
            </a:r>
            <a:r>
              <a:rPr lang="en-US" sz="1600" dirty="0" err="1"/>
              <a:t>xem</a:t>
            </a:r>
            <a:r>
              <a:rPr lang="en-US" sz="1600" dirty="0"/>
              <a:t> </a:t>
            </a:r>
            <a:r>
              <a:rPr lang="en-US" sz="1600" dirty="0" err="1"/>
              <a:t>xét</a:t>
            </a:r>
            <a:r>
              <a:rPr lang="en-US" sz="1600" dirty="0"/>
              <a:t>, </a:t>
            </a:r>
            <a:r>
              <a:rPr lang="en-US" sz="1600" dirty="0" err="1"/>
              <a:t>cân</a:t>
            </a:r>
            <a:r>
              <a:rPr lang="en-US" sz="1600" dirty="0"/>
              <a:t> </a:t>
            </a:r>
            <a:r>
              <a:rPr lang="en-US" sz="1600" dirty="0" err="1"/>
              <a:t>nhắc</a:t>
            </a:r>
            <a:r>
              <a:rPr lang="en-US" sz="1600" dirty="0"/>
              <a:t> </a:t>
            </a:r>
            <a:r>
              <a:rPr lang="en-US" sz="1600" dirty="0" err="1"/>
              <a:t>cả</a:t>
            </a:r>
            <a:r>
              <a:rPr lang="en-US" sz="1600" dirty="0"/>
              <a:t> </a:t>
            </a:r>
            <a:r>
              <a:rPr lang="en-US" sz="1600" dirty="0" err="1"/>
              <a:t>hai</a:t>
            </a:r>
            <a:r>
              <a:rPr lang="en-US" sz="1600" dirty="0"/>
              <a:t> </a:t>
            </a:r>
            <a:r>
              <a:rPr lang="en-US" sz="1600" dirty="0" err="1"/>
              <a:t>mặt</a:t>
            </a:r>
            <a:r>
              <a:rPr lang="en-US" sz="1600" dirty="0"/>
              <a:t> </a:t>
            </a:r>
            <a:r>
              <a:rPr lang="en-US" sz="1600" dirty="0" err="1"/>
              <a:t>của</a:t>
            </a:r>
            <a:r>
              <a:rPr lang="en-US" sz="1600" dirty="0"/>
              <a:t> </a:t>
            </a:r>
            <a:r>
              <a:rPr lang="en-US" sz="1600" dirty="0" err="1"/>
              <a:t>hành</a:t>
            </a:r>
            <a:r>
              <a:rPr lang="en-US" sz="1600" dirty="0"/>
              <a:t> vi (</a:t>
            </a:r>
            <a:r>
              <a:rPr lang="en-US" sz="1600" dirty="0" err="1"/>
              <a:t>tiêu</a:t>
            </a:r>
            <a:r>
              <a:rPr lang="en-US" sz="1600" dirty="0"/>
              <a:t> </a:t>
            </a:r>
            <a:r>
              <a:rPr lang="en-US" sz="1600" dirty="0" err="1"/>
              <a:t>cực</a:t>
            </a:r>
            <a:r>
              <a:rPr lang="en-US" sz="1600" dirty="0"/>
              <a:t> </a:t>
            </a:r>
            <a:r>
              <a:rPr lang="en-US" sz="1600" dirty="0" err="1"/>
              <a:t>và</a:t>
            </a:r>
            <a:r>
              <a:rPr lang="en-US" sz="1600" dirty="0"/>
              <a:t> </a:t>
            </a:r>
            <a:r>
              <a:rPr lang="en-US" sz="1600" dirty="0" err="1"/>
              <a:t>tích</a:t>
            </a:r>
            <a:r>
              <a:rPr lang="en-US" sz="1600" dirty="0"/>
              <a:t> </a:t>
            </a:r>
            <a:r>
              <a:rPr lang="en-US" sz="1600" dirty="0" err="1"/>
              <a:t>cực</a:t>
            </a:r>
            <a:r>
              <a:rPr lang="en-US" sz="1600" dirty="0"/>
              <a:t>) </a:t>
            </a:r>
            <a:r>
              <a:rPr lang="en-US" sz="1600" dirty="0" err="1"/>
              <a:t>để</a:t>
            </a:r>
            <a:r>
              <a:rPr lang="en-US" sz="1600" dirty="0"/>
              <a:t> </a:t>
            </a:r>
            <a:r>
              <a:rPr lang="en-US" sz="1600" dirty="0" err="1"/>
              <a:t>quyết</a:t>
            </a:r>
            <a:r>
              <a:rPr lang="en-US" sz="1600" dirty="0"/>
              <a:t> </a:t>
            </a:r>
            <a:r>
              <a:rPr lang="en-US" sz="1600" dirty="0" err="1"/>
              <a:t>định</a:t>
            </a:r>
            <a:r>
              <a:rPr lang="en-US" sz="1600" dirty="0"/>
              <a:t> </a:t>
            </a:r>
            <a:r>
              <a:rPr lang="en-US" sz="1600" dirty="0" err="1"/>
              <a:t>việc</a:t>
            </a:r>
            <a:r>
              <a:rPr lang="en-US" sz="1600" dirty="0"/>
              <a:t> </a:t>
            </a:r>
            <a:r>
              <a:rPr lang="en-US" sz="1600" dirty="0" err="1"/>
              <a:t>có</a:t>
            </a:r>
            <a:r>
              <a:rPr lang="en-US" sz="1600" dirty="0"/>
              <a:t> </a:t>
            </a:r>
            <a:r>
              <a:rPr lang="en-US" sz="1600" dirty="0" err="1"/>
              <a:t>cho</a:t>
            </a:r>
            <a:r>
              <a:rPr lang="en-US" sz="1600" dirty="0"/>
              <a:t> </a:t>
            </a:r>
            <a:r>
              <a:rPr lang="en-US" sz="1600" dirty="0" err="1"/>
              <a:t>phép</a:t>
            </a:r>
            <a:r>
              <a:rPr lang="en-US" sz="1600" dirty="0"/>
              <a:t> </a:t>
            </a:r>
            <a:r>
              <a:rPr lang="en-US" sz="1600" dirty="0" err="1"/>
              <a:t>các</a:t>
            </a:r>
            <a:r>
              <a:rPr lang="en-US" sz="1600" dirty="0"/>
              <a:t> </a:t>
            </a:r>
            <a:r>
              <a:rPr lang="en-US" sz="1600" dirty="0" err="1"/>
              <a:t>chủ</a:t>
            </a:r>
            <a:r>
              <a:rPr lang="en-US" sz="1600" dirty="0"/>
              <a:t> </a:t>
            </a:r>
            <a:r>
              <a:rPr lang="en-US" sz="1600" dirty="0" err="1"/>
              <a:t>thể</a:t>
            </a:r>
            <a:r>
              <a:rPr lang="en-US" sz="1600" dirty="0"/>
              <a:t> </a:t>
            </a:r>
            <a:r>
              <a:rPr lang="en-US" sz="1600" dirty="0" err="1"/>
              <a:t>thực</a:t>
            </a:r>
            <a:r>
              <a:rPr lang="en-US" sz="1600" dirty="0"/>
              <a:t> </a:t>
            </a:r>
            <a:r>
              <a:rPr lang="en-US" sz="1600" dirty="0" err="1"/>
              <a:t>hiện</a:t>
            </a:r>
            <a:r>
              <a:rPr lang="en-US" sz="1600" dirty="0"/>
              <a:t> hay </a:t>
            </a:r>
            <a:r>
              <a:rPr lang="en-US" sz="1600" dirty="0" err="1"/>
              <a:t>không</a:t>
            </a:r>
            <a:r>
              <a:rPr lang="en-US" sz="1600" dirty="0"/>
              <a:t>. </a:t>
            </a:r>
            <a:r>
              <a:rPr lang="en-US" sz="1600" dirty="0" err="1"/>
              <a:t>Cách</a:t>
            </a:r>
            <a:r>
              <a:rPr lang="en-US" sz="1600" dirty="0"/>
              <a:t> </a:t>
            </a:r>
            <a:r>
              <a:rPr lang="en-US" sz="1600" dirty="0" err="1"/>
              <a:t>tiếp</a:t>
            </a:r>
            <a:r>
              <a:rPr lang="en-US" sz="1600" dirty="0"/>
              <a:t> </a:t>
            </a:r>
            <a:r>
              <a:rPr lang="en-US" sz="1600" dirty="0" err="1"/>
              <a:t>cận</a:t>
            </a:r>
            <a:r>
              <a:rPr lang="en-US" sz="1600" dirty="0"/>
              <a:t> </a:t>
            </a:r>
            <a:r>
              <a:rPr lang="en-US" sz="1600" dirty="0" err="1"/>
              <a:t>này</a:t>
            </a:r>
            <a:r>
              <a:rPr lang="en-US" sz="1600" dirty="0"/>
              <a:t> </a:t>
            </a:r>
            <a:r>
              <a:rPr lang="en-US" sz="1600" dirty="0" err="1"/>
              <a:t>thể</a:t>
            </a:r>
            <a:r>
              <a:rPr lang="en-US" sz="1600" dirty="0"/>
              <a:t> </a:t>
            </a:r>
            <a:r>
              <a:rPr lang="en-US" sz="1600" dirty="0" err="1"/>
              <a:t>hiện</a:t>
            </a:r>
            <a:r>
              <a:rPr lang="en-US" sz="1600" dirty="0"/>
              <a:t> ở </a:t>
            </a:r>
            <a:r>
              <a:rPr lang="en-US" sz="1600" dirty="0" err="1"/>
              <a:t>các</a:t>
            </a:r>
            <a:r>
              <a:rPr lang="en-US" sz="1600" dirty="0"/>
              <a:t> </a:t>
            </a:r>
            <a:r>
              <a:rPr lang="en-US" sz="1600" dirty="0" err="1"/>
              <a:t>quy</a:t>
            </a:r>
            <a:r>
              <a:rPr lang="en-US" sz="1600" dirty="0"/>
              <a:t> </a:t>
            </a:r>
            <a:r>
              <a:rPr lang="en-US" sz="1600" dirty="0" err="1"/>
              <a:t>định</a:t>
            </a:r>
            <a:r>
              <a:rPr lang="en-US" sz="1600" dirty="0"/>
              <a:t> </a:t>
            </a:r>
            <a:r>
              <a:rPr lang="en-US" sz="1600" dirty="0" err="1"/>
              <a:t>ngoại</a:t>
            </a:r>
            <a:r>
              <a:rPr lang="en-US" sz="1600" dirty="0"/>
              <a:t> </a:t>
            </a:r>
            <a:r>
              <a:rPr lang="en-US" sz="1600" dirty="0" err="1"/>
              <a:t>lệ</a:t>
            </a:r>
            <a:r>
              <a:rPr lang="en-US" sz="1600" dirty="0"/>
              <a:t> </a:t>
            </a:r>
            <a:r>
              <a:rPr lang="en-US" sz="1600" dirty="0" err="1"/>
              <a:t>hoặc</a:t>
            </a:r>
            <a:r>
              <a:rPr lang="en-US" sz="1600" dirty="0"/>
              <a:t> </a:t>
            </a:r>
            <a:r>
              <a:rPr lang="en-US" sz="1600" dirty="0" err="1"/>
              <a:t>các</a:t>
            </a:r>
            <a:r>
              <a:rPr lang="en-US" sz="1600" dirty="0"/>
              <a:t> </a:t>
            </a:r>
            <a:r>
              <a:rPr lang="en-US" sz="1600" dirty="0" err="1"/>
              <a:t>miễn</a:t>
            </a:r>
            <a:r>
              <a:rPr lang="en-US" sz="1600" dirty="0"/>
              <a:t> </a:t>
            </a:r>
            <a:r>
              <a:rPr lang="en-US" sz="1600" dirty="0" err="1"/>
              <a:t>trừ</a:t>
            </a:r>
            <a:r>
              <a:rPr lang="en-US" sz="1600" dirty="0"/>
              <a:t>.</a:t>
            </a:r>
          </a:p>
          <a:p>
            <a:pPr marL="0" indent="0">
              <a:buNone/>
            </a:pPr>
            <a:r>
              <a:rPr lang="en-US" sz="1600" dirty="0"/>
              <a:t>	</a:t>
            </a:r>
          </a:p>
          <a:p>
            <a:pPr>
              <a:buNone/>
            </a:pP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0"/>
            <a:ext cx="6686568" cy="1143000"/>
          </a:xfrm>
        </p:spPr>
        <p:txBody>
          <a:bodyPr/>
          <a:lstStyle/>
          <a:p>
            <a:r>
              <a:rPr lang="en-US" sz="2800" b="1" dirty="0"/>
              <a:t> I.	</a:t>
            </a:r>
            <a:r>
              <a:rPr lang="en-US" sz="2800" b="1" dirty="0" err="1"/>
              <a:t>Phần</a:t>
            </a:r>
            <a:r>
              <a:rPr lang="en-US" sz="2800" b="1" dirty="0"/>
              <a:t> </a:t>
            </a:r>
            <a:r>
              <a:rPr lang="en-US" sz="2800" b="1" dirty="0" err="1"/>
              <a:t>khởi</a:t>
            </a:r>
            <a:r>
              <a:rPr lang="en-US" sz="2800" b="1" dirty="0"/>
              <a:t> </a:t>
            </a:r>
            <a:r>
              <a:rPr lang="en-US" sz="2800" b="1" dirty="0" err="1"/>
              <a:t>động</a:t>
            </a:r>
            <a:r>
              <a:rPr lang="en-US" sz="2800" b="1" dirty="0"/>
              <a:t> (Warm up)</a:t>
            </a:r>
            <a:endParaRPr lang="en-US" sz="2800" dirty="0"/>
          </a:p>
        </p:txBody>
      </p:sp>
      <p:sp>
        <p:nvSpPr>
          <p:cNvPr id="3" name="Content Placeholder 2"/>
          <p:cNvSpPr>
            <a:spLocks noGrp="1"/>
          </p:cNvSpPr>
          <p:nvPr>
            <p:ph idx="1"/>
          </p:nvPr>
        </p:nvSpPr>
        <p:spPr>
          <a:xfrm>
            <a:off x="1750546" y="1066800"/>
            <a:ext cx="7393454" cy="5043129"/>
          </a:xfrm>
        </p:spPr>
        <p:txBody>
          <a:bodyPr/>
          <a:lstStyle/>
          <a:p>
            <a:r>
              <a:rPr lang="en-US" sz="1800" b="1" dirty="0" err="1"/>
              <a:t>Chức</a:t>
            </a:r>
            <a:r>
              <a:rPr lang="en-US" sz="1800" b="1" dirty="0"/>
              <a:t> </a:t>
            </a:r>
            <a:r>
              <a:rPr lang="en-US" sz="1800" b="1" dirty="0" err="1"/>
              <a:t>năng</a:t>
            </a:r>
            <a:r>
              <a:rPr lang="en-US" sz="1800" b="1" dirty="0"/>
              <a:t> </a:t>
            </a:r>
            <a:r>
              <a:rPr lang="en-US" sz="1800" b="1" dirty="0" err="1"/>
              <a:t>cơ</a:t>
            </a:r>
            <a:r>
              <a:rPr lang="en-US" sz="1800" b="1" dirty="0"/>
              <a:t> </a:t>
            </a:r>
            <a:r>
              <a:rPr lang="en-US" sz="1800" b="1" dirty="0" err="1"/>
              <a:t>bản</a:t>
            </a:r>
            <a:r>
              <a:rPr lang="en-US" sz="1800" b="1" dirty="0"/>
              <a:t> </a:t>
            </a:r>
            <a:r>
              <a:rPr lang="en-US" sz="1800" b="1" dirty="0" err="1"/>
              <a:t>của</a:t>
            </a:r>
            <a:r>
              <a:rPr lang="en-US" sz="1800" b="1" dirty="0"/>
              <a:t> </a:t>
            </a:r>
            <a:r>
              <a:rPr lang="en-US" sz="1800" b="1" dirty="0" err="1"/>
              <a:t>chính</a:t>
            </a:r>
            <a:r>
              <a:rPr lang="en-US" sz="1800" b="1" dirty="0"/>
              <a:t> </a:t>
            </a:r>
            <a:r>
              <a:rPr lang="en-US" sz="1800" b="1" dirty="0" err="1"/>
              <a:t>sách</a:t>
            </a:r>
            <a:r>
              <a:rPr lang="en-US" sz="1800" b="1" dirty="0"/>
              <a:t> CT </a:t>
            </a:r>
            <a:r>
              <a:rPr lang="en-US" sz="1800" b="1" dirty="0" err="1"/>
              <a:t>trong</a:t>
            </a:r>
            <a:r>
              <a:rPr lang="en-US" sz="1800" b="1" dirty="0"/>
              <a:t> </a:t>
            </a:r>
            <a:r>
              <a:rPr lang="en-US" sz="1800" b="1" dirty="0" err="1"/>
              <a:t>nền</a:t>
            </a:r>
            <a:r>
              <a:rPr lang="en-US" sz="1800" b="1" dirty="0"/>
              <a:t> </a:t>
            </a:r>
            <a:r>
              <a:rPr lang="en-US" sz="1800" b="1" dirty="0" err="1"/>
              <a:t>kê</a:t>
            </a:r>
            <a:r>
              <a:rPr lang="en-US" sz="1800" b="1" dirty="0"/>
              <a:t>́ </a:t>
            </a:r>
            <a:r>
              <a:rPr lang="en-US" sz="1800" b="1" dirty="0" err="1"/>
              <a:t>thi</a:t>
            </a:r>
            <a:r>
              <a:rPr lang="en-US" sz="1800" b="1" dirty="0"/>
              <a:t>̣ </a:t>
            </a:r>
            <a:r>
              <a:rPr lang="en-US" sz="1800" b="1" dirty="0" err="1"/>
              <a:t>trường</a:t>
            </a:r>
            <a:r>
              <a:rPr lang="en-US" sz="1800" b="1" dirty="0"/>
              <a:t> </a:t>
            </a:r>
          </a:p>
          <a:p>
            <a:pPr marL="0" indent="0">
              <a:buNone/>
            </a:pPr>
            <a:r>
              <a:rPr lang="en-US" sz="1800" dirty="0"/>
              <a:t>1. </a:t>
            </a:r>
            <a:r>
              <a:rPr lang="en-US" sz="1800" dirty="0" err="1"/>
              <a:t>Tạo</a:t>
            </a:r>
            <a:r>
              <a:rPr lang="en-US" sz="1800" dirty="0"/>
              <a:t> </a:t>
            </a:r>
            <a:r>
              <a:rPr lang="en-US" sz="1800" dirty="0" err="1"/>
              <a:t>nền</a:t>
            </a:r>
            <a:r>
              <a:rPr lang="en-US" sz="1800" dirty="0"/>
              <a:t> </a:t>
            </a:r>
            <a:r>
              <a:rPr lang="en-US" sz="1800" dirty="0" err="1"/>
              <a:t>tảng</a:t>
            </a:r>
            <a:r>
              <a:rPr lang="en-US" sz="1800" dirty="0"/>
              <a:t> </a:t>
            </a:r>
            <a:r>
              <a:rPr lang="en-US" sz="1800" dirty="0" err="1"/>
              <a:t>cơ</a:t>
            </a:r>
            <a:r>
              <a:rPr lang="en-US" sz="1800" dirty="0"/>
              <a:t> </a:t>
            </a:r>
            <a:r>
              <a:rPr lang="en-US" sz="1800" dirty="0" err="1"/>
              <a:t>bản</a:t>
            </a:r>
            <a:r>
              <a:rPr lang="en-US" sz="1800" dirty="0"/>
              <a:t> </a:t>
            </a:r>
            <a:r>
              <a:rPr lang="en-US" sz="1800" dirty="0" err="1"/>
              <a:t>cho</a:t>
            </a:r>
            <a:r>
              <a:rPr lang="en-US" sz="1800" dirty="0"/>
              <a:t> quá </a:t>
            </a:r>
            <a:r>
              <a:rPr lang="en-US" sz="1800" dirty="0" err="1"/>
              <a:t>trình</a:t>
            </a:r>
            <a:r>
              <a:rPr lang="en-US" sz="1800" dirty="0"/>
              <a:t> </a:t>
            </a:r>
            <a:r>
              <a:rPr lang="en-US" sz="1800" dirty="0" err="1"/>
              <a:t>cạnh</a:t>
            </a:r>
            <a:r>
              <a:rPr lang="en-US" sz="1800" dirty="0"/>
              <a:t> </a:t>
            </a:r>
            <a:r>
              <a:rPr lang="en-US" sz="1800" dirty="0" err="1"/>
              <a:t>tranh</a:t>
            </a:r>
            <a:r>
              <a:rPr lang="en-US" sz="1800" dirty="0"/>
              <a:t>, </a:t>
            </a:r>
            <a:r>
              <a:rPr lang="en-US" sz="1800" dirty="0" err="1"/>
              <a:t>duy</a:t>
            </a:r>
            <a:r>
              <a:rPr lang="en-US" sz="1800" dirty="0"/>
              <a:t> trì </a:t>
            </a:r>
            <a:r>
              <a:rPr lang="en-US" sz="1800" dirty="0" err="1"/>
              <a:t>va</a:t>
            </a:r>
            <a:r>
              <a:rPr lang="en-US" sz="1800" dirty="0"/>
              <a:t>̀ </a:t>
            </a:r>
            <a:r>
              <a:rPr lang="en-US" sz="1800" dirty="0" err="1"/>
              <a:t>thúc</a:t>
            </a:r>
            <a:r>
              <a:rPr lang="en-US" sz="1800" dirty="0"/>
              <a:t> </a:t>
            </a:r>
            <a:r>
              <a:rPr lang="en-US" sz="1800" dirty="0" err="1"/>
              <a:t>đẩy</a:t>
            </a:r>
            <a:r>
              <a:rPr lang="en-US" sz="1800" dirty="0"/>
              <a:t> </a:t>
            </a:r>
            <a:r>
              <a:rPr lang="en-US" sz="1800" dirty="0" err="1"/>
              <a:t>cạnh</a:t>
            </a:r>
            <a:r>
              <a:rPr lang="en-US" sz="1800" dirty="0"/>
              <a:t> </a:t>
            </a:r>
            <a:r>
              <a:rPr lang="en-US" sz="1800" dirty="0" err="1"/>
              <a:t>tranh</a:t>
            </a:r>
            <a:r>
              <a:rPr lang="en-US" sz="1800" dirty="0"/>
              <a:t> </a:t>
            </a:r>
            <a:r>
              <a:rPr lang="en-US" sz="1800" dirty="0" err="1"/>
              <a:t>tư</a:t>
            </a:r>
            <a:r>
              <a:rPr lang="en-US" sz="1800" dirty="0"/>
              <a:t>̣ do hay </a:t>
            </a:r>
            <a:r>
              <a:rPr lang="en-US" sz="1800" dirty="0" err="1"/>
              <a:t>bảo</a:t>
            </a:r>
            <a:r>
              <a:rPr lang="en-US" sz="1800" dirty="0"/>
              <a:t> </a:t>
            </a:r>
            <a:r>
              <a:rPr lang="en-US" sz="1800" dirty="0" err="1"/>
              <a:t>vê</a:t>
            </a:r>
            <a:r>
              <a:rPr lang="en-US" sz="1800" dirty="0"/>
              <a:t>̣ </a:t>
            </a:r>
            <a:r>
              <a:rPr lang="en-US" sz="1800" dirty="0" err="1"/>
              <a:t>hoặc</a:t>
            </a:r>
            <a:r>
              <a:rPr lang="en-US" sz="1800" dirty="0"/>
              <a:t> </a:t>
            </a:r>
            <a:r>
              <a:rPr lang="en-US" sz="1800" dirty="0" err="1"/>
              <a:t>thúc</a:t>
            </a:r>
            <a:r>
              <a:rPr lang="en-US" sz="1800" dirty="0"/>
              <a:t> </a:t>
            </a:r>
            <a:r>
              <a:rPr lang="en-US" sz="1800" dirty="0" err="1"/>
              <a:t>đẩy</a:t>
            </a:r>
            <a:r>
              <a:rPr lang="en-US" sz="1800" dirty="0"/>
              <a:t> </a:t>
            </a:r>
            <a:r>
              <a:rPr lang="en-US" sz="1800" dirty="0" err="1"/>
              <a:t>cạnh</a:t>
            </a:r>
            <a:r>
              <a:rPr lang="en-US" sz="1800" dirty="0"/>
              <a:t> </a:t>
            </a:r>
            <a:r>
              <a:rPr lang="en-US" sz="1800" dirty="0" err="1"/>
              <a:t>tranh</a:t>
            </a:r>
            <a:r>
              <a:rPr lang="en-US" sz="1800" dirty="0"/>
              <a:t> </a:t>
            </a:r>
            <a:r>
              <a:rPr lang="en-US" sz="1800" dirty="0" err="1"/>
              <a:t>hiệu</a:t>
            </a:r>
            <a:r>
              <a:rPr lang="en-US" sz="1800" dirty="0"/>
              <a:t> quả. </a:t>
            </a:r>
          </a:p>
          <a:p>
            <a:pPr>
              <a:buNone/>
            </a:pPr>
            <a:r>
              <a:rPr lang="en-US" sz="1800" i="1" dirty="0"/>
              <a:t>2. </a:t>
            </a:r>
            <a:r>
              <a:rPr lang="en-US" sz="1800" i="1" dirty="0" err="1"/>
              <a:t>Đi</a:t>
            </a:r>
            <a:r>
              <a:rPr lang="en-US" sz="1800" dirty="0" err="1"/>
              <a:t>ều</a:t>
            </a:r>
            <a:r>
              <a:rPr lang="en-US" sz="1800" dirty="0"/>
              <a:t> </a:t>
            </a:r>
            <a:r>
              <a:rPr lang="en-US" sz="1800" dirty="0" err="1"/>
              <a:t>tiết</a:t>
            </a:r>
            <a:r>
              <a:rPr lang="en-US" sz="1800" dirty="0"/>
              <a:t> quá </a:t>
            </a:r>
            <a:r>
              <a:rPr lang="en-US" sz="1800" dirty="0" err="1"/>
              <a:t>trình</a:t>
            </a:r>
            <a:r>
              <a:rPr lang="en-US" sz="1800" dirty="0"/>
              <a:t> </a:t>
            </a:r>
            <a:r>
              <a:rPr lang="en-US" sz="1800" dirty="0" err="1"/>
              <a:t>cạnh</a:t>
            </a:r>
            <a:r>
              <a:rPr lang="en-US" sz="1800" dirty="0"/>
              <a:t> </a:t>
            </a:r>
            <a:r>
              <a:rPr lang="en-US" sz="1800" dirty="0" err="1"/>
              <a:t>tranh</a:t>
            </a:r>
            <a:r>
              <a:rPr lang="en-US" sz="1800" dirty="0"/>
              <a:t>, </a:t>
            </a:r>
            <a:r>
              <a:rPr lang="en-US" sz="1800" dirty="0" err="1"/>
              <a:t>hướng</a:t>
            </a:r>
            <a:r>
              <a:rPr lang="en-US" sz="1800" dirty="0"/>
              <a:t> quá </a:t>
            </a:r>
            <a:r>
              <a:rPr lang="en-US" sz="1800" dirty="0" err="1"/>
              <a:t>trình</a:t>
            </a:r>
            <a:r>
              <a:rPr lang="en-US" sz="1800" dirty="0"/>
              <a:t> </a:t>
            </a:r>
            <a:r>
              <a:rPr lang="en-US" sz="1800" dirty="0" err="1"/>
              <a:t>này</a:t>
            </a:r>
            <a:r>
              <a:rPr lang="en-US" sz="1800" dirty="0"/>
              <a:t> </a:t>
            </a:r>
            <a:r>
              <a:rPr lang="en-US" sz="1800" dirty="0" err="1"/>
              <a:t>phục</a:t>
            </a:r>
            <a:r>
              <a:rPr lang="en-US" sz="1800" dirty="0"/>
              <a:t> vụ </a:t>
            </a:r>
            <a:r>
              <a:rPr lang="en-US" sz="1800" dirty="0" err="1"/>
              <a:t>cho</a:t>
            </a:r>
            <a:r>
              <a:rPr lang="en-US" sz="1800" dirty="0"/>
              <a:t> </a:t>
            </a:r>
            <a:r>
              <a:rPr lang="en-US" sz="1800" dirty="0" err="1"/>
              <a:t>những</a:t>
            </a:r>
            <a:r>
              <a:rPr lang="en-US" sz="1800" dirty="0"/>
              <a:t> </a:t>
            </a:r>
            <a:r>
              <a:rPr lang="en-US" sz="1800" dirty="0" err="1"/>
              <a:t>mục</a:t>
            </a:r>
            <a:r>
              <a:rPr lang="en-US" sz="1800" dirty="0"/>
              <a:t> </a:t>
            </a:r>
            <a:r>
              <a:rPr lang="en-US" sz="1800" dirty="0" err="1"/>
              <a:t>tiêu</a:t>
            </a:r>
            <a:r>
              <a:rPr lang="en-US" sz="1800" dirty="0"/>
              <a:t> </a:t>
            </a:r>
            <a:r>
              <a:rPr lang="en-US" sz="1800" dirty="0" err="1"/>
              <a:t>đa</a:t>
            </a:r>
            <a:r>
              <a:rPr lang="en-US" sz="1800" dirty="0"/>
              <a:t>̃ </a:t>
            </a:r>
            <a:r>
              <a:rPr lang="en-US" sz="1800" dirty="0" err="1"/>
              <a:t>được</a:t>
            </a:r>
            <a:r>
              <a:rPr lang="en-US" sz="1800" dirty="0"/>
              <a:t> </a:t>
            </a:r>
            <a:r>
              <a:rPr lang="en-US" sz="1800" dirty="0" err="1"/>
              <a:t>định</a:t>
            </a:r>
            <a:r>
              <a:rPr lang="en-US" sz="1800" dirty="0"/>
              <a:t> </a:t>
            </a:r>
            <a:r>
              <a:rPr lang="en-US" sz="1800" dirty="0" err="1"/>
              <a:t>sẵn</a:t>
            </a:r>
            <a:r>
              <a:rPr lang="en-US" sz="1800" dirty="0"/>
              <a:t>, ví dụ </a:t>
            </a:r>
            <a:r>
              <a:rPr lang="en-US" sz="1800" dirty="0" err="1"/>
              <a:t>như</a:t>
            </a:r>
            <a:r>
              <a:rPr lang="en-US" sz="1800" dirty="0"/>
              <a:t> </a:t>
            </a:r>
            <a:r>
              <a:rPr lang="en-US" sz="1800" dirty="0" err="1"/>
              <a:t>đạt</a:t>
            </a:r>
            <a:r>
              <a:rPr lang="en-US" sz="1800" dirty="0"/>
              <a:t> </a:t>
            </a:r>
            <a:r>
              <a:rPr lang="en-US" sz="1800" dirty="0" err="1"/>
              <a:t>hiệu</a:t>
            </a:r>
            <a:r>
              <a:rPr lang="en-US" sz="1800" dirty="0"/>
              <a:t> quả </a:t>
            </a:r>
            <a:r>
              <a:rPr lang="en-US" sz="1800" dirty="0" err="1"/>
              <a:t>kinh</a:t>
            </a:r>
            <a:r>
              <a:rPr lang="en-US" sz="1800" dirty="0"/>
              <a:t> </a:t>
            </a:r>
            <a:r>
              <a:rPr lang="en-US" sz="1800" dirty="0" err="1"/>
              <a:t>tê</a:t>
            </a:r>
            <a:r>
              <a:rPr lang="en-US" sz="1800" dirty="0"/>
              <a:t>́ </a:t>
            </a:r>
            <a:r>
              <a:rPr lang="en-US" sz="1800" dirty="0" err="1"/>
              <a:t>cao</a:t>
            </a:r>
            <a:r>
              <a:rPr lang="en-US" sz="1800" dirty="0"/>
              <a:t>, </a:t>
            </a:r>
            <a:r>
              <a:rPr lang="en-US" sz="1800" dirty="0" err="1"/>
              <a:t>bảo</a:t>
            </a:r>
            <a:r>
              <a:rPr lang="en-US" sz="1800" dirty="0"/>
              <a:t> </a:t>
            </a:r>
            <a:r>
              <a:rPr lang="en-US" sz="1800" dirty="0" err="1"/>
              <a:t>vê</a:t>
            </a:r>
            <a:r>
              <a:rPr lang="en-US" sz="1800" dirty="0"/>
              <a:t>̣ </a:t>
            </a:r>
            <a:r>
              <a:rPr lang="en-US" sz="1800" dirty="0" err="1"/>
              <a:t>các</a:t>
            </a:r>
            <a:r>
              <a:rPr lang="en-US" sz="1800" dirty="0"/>
              <a:t> </a:t>
            </a:r>
            <a:r>
              <a:rPr lang="en-US" sz="1800" dirty="0" err="1"/>
              <a:t>doanh</a:t>
            </a:r>
            <a:r>
              <a:rPr lang="en-US" sz="1800" dirty="0"/>
              <a:t> </a:t>
            </a:r>
            <a:r>
              <a:rPr lang="en-US" sz="1800" dirty="0" err="1"/>
              <a:t>nghiệp</a:t>
            </a:r>
            <a:r>
              <a:rPr lang="en-US" sz="1800" dirty="0"/>
              <a:t> </a:t>
            </a:r>
            <a:r>
              <a:rPr lang="en-US" sz="1800" dirty="0" err="1"/>
              <a:t>vừa</a:t>
            </a:r>
            <a:r>
              <a:rPr lang="en-US" sz="1800" dirty="0"/>
              <a:t> </a:t>
            </a:r>
            <a:r>
              <a:rPr lang="en-US" sz="1800" dirty="0" err="1"/>
              <a:t>va</a:t>
            </a:r>
            <a:r>
              <a:rPr lang="en-US" sz="1800" dirty="0"/>
              <a:t>̀ </a:t>
            </a:r>
            <a:r>
              <a:rPr lang="en-US" sz="1800" dirty="0" err="1"/>
              <a:t>nho</a:t>
            </a:r>
            <a:r>
              <a:rPr lang="en-US" sz="1800" dirty="0"/>
              <a:t>̉, </a:t>
            </a:r>
            <a:r>
              <a:rPr lang="en-US" sz="1800" dirty="0" err="1"/>
              <a:t>duy</a:t>
            </a:r>
            <a:r>
              <a:rPr lang="en-US" sz="1800" dirty="0"/>
              <a:t> trì </a:t>
            </a:r>
            <a:r>
              <a:rPr lang="en-US" sz="1800" dirty="0" err="1"/>
              <a:t>sư</a:t>
            </a:r>
            <a:r>
              <a:rPr lang="en-US" sz="1800" dirty="0"/>
              <a:t>̣ </a:t>
            </a:r>
            <a:r>
              <a:rPr lang="en-US" sz="1800" dirty="0" err="1"/>
              <a:t>công</a:t>
            </a:r>
            <a:r>
              <a:rPr lang="en-US" sz="1800" dirty="0"/>
              <a:t> </a:t>
            </a:r>
            <a:r>
              <a:rPr lang="en-US" sz="1800" dirty="0" err="1"/>
              <a:t>bằng</a:t>
            </a:r>
            <a:r>
              <a:rPr lang="en-US" sz="1800" dirty="0"/>
              <a:t>, </a:t>
            </a:r>
            <a:r>
              <a:rPr lang="en-US" sz="1800" dirty="0" err="1"/>
              <a:t>trung</a:t>
            </a:r>
            <a:r>
              <a:rPr lang="en-US" sz="1800" dirty="0"/>
              <a:t> </a:t>
            </a:r>
            <a:r>
              <a:rPr lang="en-US" sz="1800" dirty="0" err="1"/>
              <a:t>thực</a:t>
            </a:r>
            <a:r>
              <a:rPr lang="en-US" sz="1800" dirty="0"/>
              <a:t> </a:t>
            </a:r>
            <a:r>
              <a:rPr lang="en-US" sz="1800" dirty="0" err="1"/>
              <a:t>trong</a:t>
            </a:r>
            <a:r>
              <a:rPr lang="en-US" sz="1800" dirty="0"/>
              <a:t> </a:t>
            </a:r>
            <a:r>
              <a:rPr lang="en-US" sz="1800" dirty="0" err="1"/>
              <a:t>kinh</a:t>
            </a:r>
            <a:r>
              <a:rPr lang="en-US" sz="1800" dirty="0"/>
              <a:t> </a:t>
            </a:r>
            <a:r>
              <a:rPr lang="en-US" sz="1800" dirty="0" err="1"/>
              <a:t>doanh</a:t>
            </a:r>
            <a:r>
              <a:rPr lang="en-US" sz="1800" dirty="0"/>
              <a:t>, </a:t>
            </a:r>
            <a:r>
              <a:rPr lang="en-US" sz="1800" dirty="0" err="1"/>
              <a:t>bảo</a:t>
            </a:r>
            <a:r>
              <a:rPr lang="en-US" sz="1800" dirty="0"/>
              <a:t> </a:t>
            </a:r>
            <a:r>
              <a:rPr lang="en-US" sz="1800" dirty="0" err="1"/>
              <a:t>vê</a:t>
            </a:r>
            <a:r>
              <a:rPr lang="en-US" sz="1800" dirty="0"/>
              <a:t>̣ </a:t>
            </a:r>
            <a:r>
              <a:rPr lang="en-US" sz="1800" dirty="0" err="1"/>
              <a:t>quyền</a:t>
            </a:r>
            <a:r>
              <a:rPr lang="en-US" sz="1800" dirty="0"/>
              <a:t> </a:t>
            </a:r>
            <a:r>
              <a:rPr lang="en-US" sz="1800" dirty="0" err="1"/>
              <a:t>lợi</a:t>
            </a:r>
            <a:r>
              <a:rPr lang="en-US" sz="1800" dirty="0"/>
              <a:t> </a:t>
            </a:r>
            <a:r>
              <a:rPr lang="en-US" sz="1800" dirty="0" err="1"/>
              <a:t>người</a:t>
            </a:r>
            <a:r>
              <a:rPr lang="en-US" sz="1800" dirty="0"/>
              <a:t> </a:t>
            </a:r>
            <a:r>
              <a:rPr lang="en-US" sz="1800" dirty="0" err="1"/>
              <a:t>tiêu</a:t>
            </a:r>
            <a:r>
              <a:rPr lang="en-US" sz="1800" dirty="0"/>
              <a:t> </a:t>
            </a:r>
            <a:r>
              <a:rPr lang="en-US" sz="1800" dirty="0" err="1"/>
              <a:t>dùng</a:t>
            </a:r>
            <a:r>
              <a:rPr lang="en-US" sz="1800" dirty="0"/>
              <a:t>... </a:t>
            </a:r>
          </a:p>
          <a:p>
            <a:r>
              <a:rPr lang="en-US" sz="1800" b="1" dirty="0" err="1"/>
              <a:t>Các</a:t>
            </a:r>
            <a:r>
              <a:rPr lang="en-US" sz="1800" b="1" dirty="0"/>
              <a:t> </a:t>
            </a:r>
            <a:r>
              <a:rPr lang="en-US" sz="1800" b="1" dirty="0" err="1"/>
              <a:t>công</a:t>
            </a:r>
            <a:r>
              <a:rPr lang="en-US" sz="1800" b="1" dirty="0"/>
              <a:t> cụ </a:t>
            </a:r>
            <a:r>
              <a:rPr lang="en-US" sz="1800" b="1" dirty="0" err="1"/>
              <a:t>điều</a:t>
            </a:r>
            <a:r>
              <a:rPr lang="en-US" sz="1800" b="1" dirty="0"/>
              <a:t> </a:t>
            </a:r>
            <a:r>
              <a:rPr lang="en-US" sz="1800" b="1" dirty="0" err="1"/>
              <a:t>tiết</a:t>
            </a:r>
            <a:r>
              <a:rPr lang="en-US" sz="1800" b="1" dirty="0"/>
              <a:t> </a:t>
            </a:r>
            <a:r>
              <a:rPr lang="en-US" sz="1800" dirty="0" err="1"/>
              <a:t>khác</a:t>
            </a:r>
            <a:r>
              <a:rPr lang="en-US" sz="1800" dirty="0"/>
              <a:t> </a:t>
            </a:r>
            <a:r>
              <a:rPr lang="en-US" sz="1800" dirty="0" err="1"/>
              <a:t>nhau</a:t>
            </a:r>
            <a:r>
              <a:rPr lang="en-US" sz="1800" dirty="0"/>
              <a:t>: </a:t>
            </a:r>
            <a:r>
              <a:rPr lang="en-US" sz="1800" dirty="0" err="1"/>
              <a:t>nhóm</a:t>
            </a:r>
            <a:r>
              <a:rPr lang="en-US" sz="1800" dirty="0"/>
              <a:t> </a:t>
            </a:r>
            <a:r>
              <a:rPr lang="en-US" sz="1800" dirty="0" err="1"/>
              <a:t>các</a:t>
            </a:r>
            <a:r>
              <a:rPr lang="en-US" sz="1800" dirty="0"/>
              <a:t> </a:t>
            </a:r>
            <a:r>
              <a:rPr lang="en-US" sz="1800" dirty="0" err="1"/>
              <a:t>công</a:t>
            </a:r>
            <a:r>
              <a:rPr lang="en-US" sz="1800" dirty="0"/>
              <a:t> cụ </a:t>
            </a:r>
            <a:r>
              <a:rPr lang="en-US" sz="1800" dirty="0" err="1"/>
              <a:t>tạo</a:t>
            </a:r>
            <a:r>
              <a:rPr lang="en-US" sz="1800" dirty="0"/>
              <a:t> </a:t>
            </a:r>
            <a:r>
              <a:rPr lang="en-US" sz="1800" dirty="0" err="1"/>
              <a:t>môi</a:t>
            </a:r>
            <a:r>
              <a:rPr lang="en-US" sz="1800" dirty="0"/>
              <a:t> </a:t>
            </a:r>
            <a:r>
              <a:rPr lang="en-US" sz="1800" dirty="0" err="1"/>
              <a:t>trường</a:t>
            </a:r>
            <a:r>
              <a:rPr lang="en-US" sz="1800" dirty="0"/>
              <a:t> </a:t>
            </a:r>
            <a:r>
              <a:rPr lang="en-US" sz="1800" dirty="0" err="1"/>
              <a:t>cho</a:t>
            </a:r>
            <a:r>
              <a:rPr lang="en-US" sz="1800" dirty="0"/>
              <a:t> </a:t>
            </a:r>
            <a:r>
              <a:rPr lang="en-US" sz="1800" dirty="0" err="1"/>
              <a:t>cạnh</a:t>
            </a:r>
            <a:r>
              <a:rPr lang="en-US" sz="1800" dirty="0"/>
              <a:t> </a:t>
            </a:r>
            <a:r>
              <a:rPr lang="en-US" sz="1800" dirty="0" err="1"/>
              <a:t>tranh</a:t>
            </a:r>
            <a:r>
              <a:rPr lang="en-US" sz="1800" dirty="0"/>
              <a:t> </a:t>
            </a:r>
            <a:r>
              <a:rPr lang="en-US" sz="1800" dirty="0" err="1"/>
              <a:t>va</a:t>
            </a:r>
            <a:r>
              <a:rPr lang="en-US" sz="1800" dirty="0"/>
              <a:t>̀ </a:t>
            </a:r>
            <a:r>
              <a:rPr lang="en-US" sz="1800" dirty="0" err="1"/>
              <a:t>nhóm</a:t>
            </a:r>
            <a:r>
              <a:rPr lang="en-US" sz="1800" dirty="0"/>
              <a:t> </a:t>
            </a:r>
            <a:r>
              <a:rPr lang="en-US" sz="1800" dirty="0" err="1"/>
              <a:t>các</a:t>
            </a:r>
            <a:r>
              <a:rPr lang="en-US" sz="1800" dirty="0"/>
              <a:t> </a:t>
            </a:r>
            <a:r>
              <a:rPr lang="en-US" sz="1800" dirty="0" err="1"/>
              <a:t>công</a:t>
            </a:r>
            <a:r>
              <a:rPr lang="en-US" sz="1800" dirty="0"/>
              <a:t> cụ can </a:t>
            </a:r>
            <a:r>
              <a:rPr lang="en-US" sz="1800" dirty="0" err="1"/>
              <a:t>thiệp</a:t>
            </a:r>
            <a:r>
              <a:rPr lang="en-US" sz="1800" dirty="0"/>
              <a:t> </a:t>
            </a:r>
            <a:r>
              <a:rPr lang="en-US" sz="1800" dirty="0" err="1"/>
              <a:t>vào</a:t>
            </a:r>
            <a:r>
              <a:rPr lang="en-US" sz="1800" dirty="0"/>
              <a:t> </a:t>
            </a:r>
            <a:r>
              <a:rPr lang="en-US" sz="1800" dirty="0" err="1"/>
              <a:t>các</a:t>
            </a:r>
            <a:r>
              <a:rPr lang="en-US" sz="1800" dirty="0"/>
              <a:t> </a:t>
            </a:r>
            <a:r>
              <a:rPr lang="en-US" sz="1800" dirty="0" err="1"/>
              <a:t>hành</a:t>
            </a:r>
            <a:r>
              <a:rPr lang="en-US" sz="1800" dirty="0"/>
              <a:t> vi </a:t>
            </a:r>
            <a:r>
              <a:rPr lang="en-US" sz="1800" dirty="0" err="1"/>
              <a:t>gây</a:t>
            </a:r>
            <a:r>
              <a:rPr lang="en-US" sz="1800" dirty="0"/>
              <a:t> </a:t>
            </a:r>
            <a:r>
              <a:rPr lang="en-US" sz="1800" dirty="0" err="1"/>
              <a:t>thiệt</a:t>
            </a:r>
            <a:r>
              <a:rPr lang="en-US" sz="1800" dirty="0"/>
              <a:t> </a:t>
            </a:r>
            <a:r>
              <a:rPr lang="en-US" sz="1800" dirty="0" err="1"/>
              <a:t>hại</a:t>
            </a:r>
            <a:r>
              <a:rPr lang="en-US" sz="1800" dirty="0"/>
              <a:t> </a:t>
            </a:r>
            <a:r>
              <a:rPr lang="en-US" sz="1800" dirty="0" err="1"/>
              <a:t>cho</a:t>
            </a:r>
            <a:r>
              <a:rPr lang="en-US" sz="1800" dirty="0"/>
              <a:t> </a:t>
            </a:r>
            <a:r>
              <a:rPr lang="en-US" sz="1800" dirty="0" err="1"/>
              <a:t>cạnh</a:t>
            </a:r>
            <a:r>
              <a:rPr lang="en-US" sz="1800" dirty="0"/>
              <a:t> </a:t>
            </a:r>
            <a:r>
              <a:rPr lang="en-US" sz="1800" dirty="0" err="1"/>
              <a:t>tranh</a:t>
            </a:r>
            <a:r>
              <a:rPr lang="en-US" sz="1800" dirty="0"/>
              <a:t> </a:t>
            </a:r>
            <a:r>
              <a:rPr lang="en-US" sz="1800" dirty="0" err="1"/>
              <a:t>hoặc</a:t>
            </a:r>
            <a:r>
              <a:rPr lang="en-US" sz="1800" dirty="0"/>
              <a:t> </a:t>
            </a:r>
            <a:r>
              <a:rPr lang="en-US" sz="1800" dirty="0" err="1"/>
              <a:t>bóp</a:t>
            </a:r>
            <a:r>
              <a:rPr lang="en-US" sz="1800" dirty="0"/>
              <a:t> </a:t>
            </a:r>
            <a:r>
              <a:rPr lang="en-US" sz="1800" dirty="0" err="1"/>
              <a:t>méo</a:t>
            </a:r>
            <a:r>
              <a:rPr lang="en-US" sz="1800" dirty="0"/>
              <a:t> </a:t>
            </a:r>
            <a:r>
              <a:rPr lang="en-US" sz="1800" dirty="0" err="1"/>
              <a:t>cạnh</a:t>
            </a:r>
            <a:r>
              <a:rPr lang="en-US" sz="1800" dirty="0"/>
              <a:t> </a:t>
            </a:r>
            <a:r>
              <a:rPr lang="en-US" sz="1800" dirty="0" err="1"/>
              <a:t>tranh</a:t>
            </a:r>
            <a:r>
              <a:rPr lang="en-US" sz="1800" dirty="0"/>
              <a:t>.</a:t>
            </a:r>
          </a:p>
          <a:p>
            <a:pPr marL="0" indent="0">
              <a:buNone/>
            </a:pPr>
            <a:r>
              <a:rPr lang="en-US" sz="1800" dirty="0"/>
              <a:t>-	</a:t>
            </a:r>
            <a:r>
              <a:rPr lang="en-US" sz="1800" dirty="0" err="1"/>
              <a:t>Nhóm</a:t>
            </a:r>
            <a:r>
              <a:rPr lang="en-US" sz="1800" dirty="0"/>
              <a:t> </a:t>
            </a:r>
            <a:r>
              <a:rPr lang="en-US" sz="1800" dirty="0" err="1"/>
              <a:t>công</a:t>
            </a:r>
            <a:r>
              <a:rPr lang="en-US" sz="1800" dirty="0"/>
              <a:t> cụ </a:t>
            </a:r>
            <a:r>
              <a:rPr lang="en-US" sz="1800" dirty="0" err="1"/>
              <a:t>thư</a:t>
            </a:r>
            <a:r>
              <a:rPr lang="en-US" sz="1800" dirty="0"/>
              <a:t>́ </a:t>
            </a:r>
            <a:r>
              <a:rPr lang="en-US" sz="1800" dirty="0" err="1"/>
              <a:t>nhất</a:t>
            </a:r>
            <a:r>
              <a:rPr lang="en-US" sz="1800" dirty="0"/>
              <a:t> bao </a:t>
            </a:r>
            <a:r>
              <a:rPr lang="en-US" sz="1800" dirty="0" err="1"/>
              <a:t>gồm</a:t>
            </a:r>
            <a:r>
              <a:rPr lang="en-US" sz="1800" dirty="0"/>
              <a:t> </a:t>
            </a:r>
            <a:r>
              <a:rPr lang="en-US" sz="1800" dirty="0" err="1"/>
              <a:t>các</a:t>
            </a:r>
            <a:r>
              <a:rPr lang="en-US" sz="1800" dirty="0"/>
              <a:t> </a:t>
            </a:r>
            <a:r>
              <a:rPr lang="en-US" sz="1800" dirty="0" err="1"/>
              <a:t>quy</a:t>
            </a:r>
            <a:r>
              <a:rPr lang="en-US" sz="1800" dirty="0"/>
              <a:t> </a:t>
            </a:r>
            <a:r>
              <a:rPr lang="en-US" sz="1800" dirty="0" err="1"/>
              <a:t>định</a:t>
            </a:r>
            <a:r>
              <a:rPr lang="en-US" sz="1800" dirty="0"/>
              <a:t> </a:t>
            </a:r>
            <a:r>
              <a:rPr lang="en-US" sz="1800" dirty="0" err="1"/>
              <a:t>liên</a:t>
            </a:r>
            <a:r>
              <a:rPr lang="en-US" sz="1800" dirty="0"/>
              <a:t> </a:t>
            </a:r>
            <a:r>
              <a:rPr lang="en-US" sz="1800" dirty="0" err="1"/>
              <a:t>quan</a:t>
            </a:r>
            <a:r>
              <a:rPr lang="en-US" sz="1800" dirty="0"/>
              <a:t> </a:t>
            </a:r>
            <a:r>
              <a:rPr lang="en-US" sz="1800" dirty="0" err="1"/>
              <a:t>đến</a:t>
            </a:r>
            <a:r>
              <a:rPr lang="en-US" sz="1800" dirty="0"/>
              <a:t> </a:t>
            </a:r>
            <a:r>
              <a:rPr lang="en-US" sz="1800" dirty="0" err="1"/>
              <a:t>việc</a:t>
            </a:r>
            <a:r>
              <a:rPr lang="en-US" sz="1800" dirty="0"/>
              <a:t> </a:t>
            </a:r>
            <a:r>
              <a:rPr lang="en-US" sz="1800" dirty="0" err="1"/>
              <a:t>bảo</a:t>
            </a:r>
            <a:r>
              <a:rPr lang="en-US" sz="1800" dirty="0"/>
              <a:t> </a:t>
            </a:r>
            <a:r>
              <a:rPr lang="en-US" sz="1800" dirty="0" err="1"/>
              <a:t>đảm</a:t>
            </a:r>
            <a:r>
              <a:rPr lang="en-US" sz="1800" dirty="0"/>
              <a:t> </a:t>
            </a:r>
            <a:r>
              <a:rPr lang="en-US" sz="1800" dirty="0" err="1"/>
              <a:t>quyền</a:t>
            </a:r>
            <a:r>
              <a:rPr lang="en-US" sz="1800" dirty="0"/>
              <a:t> </a:t>
            </a:r>
            <a:r>
              <a:rPr lang="en-US" sz="1800" dirty="0" err="1"/>
              <a:t>tư</a:t>
            </a:r>
            <a:r>
              <a:rPr lang="en-US" sz="1800" dirty="0"/>
              <a:t>̣ do </a:t>
            </a:r>
            <a:r>
              <a:rPr lang="en-US" sz="1800" dirty="0" err="1"/>
              <a:t>kinh</a:t>
            </a:r>
            <a:r>
              <a:rPr lang="en-US" sz="1800" dirty="0"/>
              <a:t> </a:t>
            </a:r>
            <a:r>
              <a:rPr lang="en-US" sz="1800" dirty="0" err="1"/>
              <a:t>doanh</a:t>
            </a:r>
            <a:r>
              <a:rPr lang="en-US" sz="1800" dirty="0"/>
              <a:t>, </a:t>
            </a:r>
            <a:r>
              <a:rPr lang="en-US" sz="1800" dirty="0" err="1"/>
              <a:t>chính</a:t>
            </a:r>
            <a:r>
              <a:rPr lang="en-US" sz="1800" dirty="0"/>
              <a:t> </a:t>
            </a:r>
            <a:r>
              <a:rPr lang="en-US" sz="1800" dirty="0" err="1"/>
              <a:t>sách</a:t>
            </a:r>
            <a:r>
              <a:rPr lang="en-US" sz="1800" dirty="0"/>
              <a:t> </a:t>
            </a:r>
            <a:r>
              <a:rPr lang="en-US" sz="1800" dirty="0" err="1"/>
              <a:t>thuê</a:t>
            </a:r>
            <a:r>
              <a:rPr lang="en-US" sz="1800" dirty="0"/>
              <a:t>́, </a:t>
            </a:r>
            <a:r>
              <a:rPr lang="en-US" sz="1800" dirty="0" err="1"/>
              <a:t>các</a:t>
            </a:r>
            <a:r>
              <a:rPr lang="en-US" sz="1800" dirty="0"/>
              <a:t> </a:t>
            </a:r>
            <a:r>
              <a:rPr lang="en-US" sz="1800" dirty="0" err="1"/>
              <a:t>công</a:t>
            </a:r>
            <a:r>
              <a:rPr lang="en-US" sz="1800" dirty="0"/>
              <a:t> cụ </a:t>
            </a:r>
            <a:r>
              <a:rPr lang="en-US" sz="1800" dirty="0" err="1"/>
              <a:t>kiểm</a:t>
            </a:r>
            <a:r>
              <a:rPr lang="en-US" sz="1800" dirty="0"/>
              <a:t> </a:t>
            </a:r>
            <a:r>
              <a:rPr lang="en-US" sz="1800" dirty="0" err="1"/>
              <a:t>soát</a:t>
            </a:r>
            <a:r>
              <a:rPr lang="en-US" sz="1800" dirty="0"/>
              <a:t> </a:t>
            </a:r>
            <a:r>
              <a:rPr lang="en-US" sz="1800" dirty="0" err="1"/>
              <a:t>giá</a:t>
            </a:r>
            <a:r>
              <a:rPr lang="en-US" sz="1800" dirty="0"/>
              <a:t> </a:t>
            </a:r>
            <a:r>
              <a:rPr lang="en-US" sz="1800" dirty="0" err="1"/>
              <a:t>cả</a:t>
            </a:r>
            <a:r>
              <a:rPr lang="en-US" sz="1800" dirty="0"/>
              <a:t> … </a:t>
            </a:r>
          </a:p>
          <a:p>
            <a:pPr>
              <a:buFontTx/>
              <a:buChar char="-"/>
            </a:pPr>
            <a:r>
              <a:rPr lang="en-US" sz="1800" dirty="0" err="1"/>
              <a:t>Nhóm</a:t>
            </a:r>
            <a:r>
              <a:rPr lang="en-US" sz="1800" dirty="0"/>
              <a:t> </a:t>
            </a:r>
            <a:r>
              <a:rPr lang="en-US" sz="1800" dirty="0" err="1"/>
              <a:t>công</a:t>
            </a:r>
            <a:r>
              <a:rPr lang="en-US" sz="1800" dirty="0"/>
              <a:t> cụ </a:t>
            </a:r>
            <a:r>
              <a:rPr lang="en-US" sz="1800" dirty="0" err="1"/>
              <a:t>thư</a:t>
            </a:r>
            <a:r>
              <a:rPr lang="en-US" sz="1800" dirty="0"/>
              <a:t>́ </a:t>
            </a:r>
            <a:r>
              <a:rPr lang="en-US" sz="1800" dirty="0" err="1"/>
              <a:t>hai</a:t>
            </a:r>
            <a:r>
              <a:rPr lang="en-US" sz="1800" dirty="0"/>
              <a:t> bao </a:t>
            </a:r>
            <a:r>
              <a:rPr lang="en-US" sz="1800" dirty="0" err="1"/>
              <a:t>gồm</a:t>
            </a:r>
            <a:r>
              <a:rPr lang="en-US" sz="1800" dirty="0"/>
              <a:t> </a:t>
            </a:r>
            <a:r>
              <a:rPr lang="en-US" sz="1800" dirty="0" err="1"/>
              <a:t>các</a:t>
            </a:r>
            <a:r>
              <a:rPr lang="en-US" sz="1800" dirty="0"/>
              <a:t> </a:t>
            </a:r>
            <a:r>
              <a:rPr lang="en-US" sz="1800" dirty="0" err="1"/>
              <a:t>quy</a:t>
            </a:r>
            <a:r>
              <a:rPr lang="en-US" sz="1800" dirty="0"/>
              <a:t> </a:t>
            </a:r>
            <a:r>
              <a:rPr lang="en-US" sz="1800" dirty="0" err="1"/>
              <a:t>định</a:t>
            </a:r>
            <a:r>
              <a:rPr lang="en-US" sz="1800" dirty="0"/>
              <a:t> </a:t>
            </a:r>
            <a:r>
              <a:rPr lang="en-US" sz="1800" dirty="0" err="1"/>
              <a:t>nhằm</a:t>
            </a:r>
            <a:r>
              <a:rPr lang="en-US" sz="1800" dirty="0"/>
              <a:t> </a:t>
            </a:r>
            <a:r>
              <a:rPr lang="en-US" sz="1800" dirty="0" err="1"/>
              <a:t>chống</a:t>
            </a:r>
            <a:r>
              <a:rPr lang="en-US" sz="1800" dirty="0"/>
              <a:t> </a:t>
            </a:r>
            <a:r>
              <a:rPr lang="en-US" sz="1800" dirty="0" err="1"/>
              <a:t>lại</a:t>
            </a:r>
            <a:r>
              <a:rPr lang="en-US" sz="1800" dirty="0"/>
              <a:t> </a:t>
            </a:r>
            <a:r>
              <a:rPr lang="en-US" sz="1800" dirty="0" err="1"/>
              <a:t>các</a:t>
            </a:r>
            <a:r>
              <a:rPr lang="en-US" sz="1800" dirty="0"/>
              <a:t> </a:t>
            </a:r>
            <a:r>
              <a:rPr lang="en-US" sz="1800" dirty="0" err="1"/>
              <a:t>hành</a:t>
            </a:r>
            <a:r>
              <a:rPr lang="en-US" sz="1800" dirty="0"/>
              <a:t> vi CTKLM </a:t>
            </a:r>
            <a:r>
              <a:rPr lang="en-US" sz="1800" dirty="0" err="1"/>
              <a:t>và</a:t>
            </a:r>
            <a:r>
              <a:rPr lang="en-US" sz="1800" dirty="0"/>
              <a:t> </a:t>
            </a:r>
            <a:r>
              <a:rPr lang="en-US" sz="1800" dirty="0" err="1"/>
              <a:t>hạn</a:t>
            </a:r>
            <a:r>
              <a:rPr lang="en-US" sz="1800" dirty="0"/>
              <a:t> </a:t>
            </a:r>
            <a:r>
              <a:rPr lang="en-US" sz="1800" dirty="0" err="1"/>
              <a:t>chế</a:t>
            </a:r>
            <a:r>
              <a:rPr lang="en-US" sz="1800" dirty="0"/>
              <a:t> </a:t>
            </a:r>
            <a:r>
              <a:rPr lang="en-US" sz="1800" dirty="0" err="1"/>
              <a:t>cạnh</a:t>
            </a:r>
            <a:r>
              <a:rPr lang="en-US" sz="1800" dirty="0"/>
              <a:t> </a:t>
            </a:r>
            <a:r>
              <a:rPr lang="en-US" sz="1800" dirty="0" err="1"/>
              <a:t>tranh</a:t>
            </a:r>
            <a:r>
              <a:rPr lang="en-US" sz="1800" dirty="0"/>
              <a:t>, </a:t>
            </a:r>
            <a:r>
              <a:rPr lang="en-US" sz="1800" dirty="0" err="1"/>
              <a:t>kiểm</a:t>
            </a:r>
            <a:r>
              <a:rPr lang="en-US" sz="1800" dirty="0"/>
              <a:t> </a:t>
            </a:r>
            <a:r>
              <a:rPr lang="en-US" sz="1800" dirty="0" err="1"/>
              <a:t>soát</a:t>
            </a:r>
            <a:r>
              <a:rPr lang="en-US" sz="1800" dirty="0"/>
              <a:t> quá </a:t>
            </a:r>
            <a:r>
              <a:rPr lang="en-US" sz="1800" dirty="0" err="1"/>
              <a:t>trình</a:t>
            </a:r>
            <a:r>
              <a:rPr lang="en-US" sz="1800" dirty="0"/>
              <a:t> </a:t>
            </a:r>
            <a:r>
              <a:rPr lang="en-US" sz="1800" dirty="0" err="1"/>
              <a:t>hình</a:t>
            </a:r>
            <a:r>
              <a:rPr lang="en-US" sz="1800" dirty="0"/>
              <a:t> </a:t>
            </a:r>
            <a:r>
              <a:rPr lang="en-US" sz="1800" dirty="0" err="1"/>
              <a:t>thành</a:t>
            </a:r>
            <a:r>
              <a:rPr lang="en-US" sz="1800" dirty="0"/>
              <a:t> </a:t>
            </a:r>
            <a:r>
              <a:rPr lang="en-US" sz="1800" dirty="0" err="1"/>
              <a:t>độc</a:t>
            </a:r>
            <a:r>
              <a:rPr lang="en-US" sz="1800" dirty="0"/>
              <a:t> </a:t>
            </a:r>
            <a:r>
              <a:rPr lang="en-US" sz="1800" dirty="0" err="1"/>
              <a:t>quyền</a:t>
            </a:r>
            <a:r>
              <a:rPr lang="en-US" sz="1800" dirty="0"/>
              <a:t> </a:t>
            </a:r>
            <a:r>
              <a:rPr lang="en-US" sz="1800" dirty="0" err="1"/>
              <a:t>va</a:t>
            </a:r>
            <a:r>
              <a:rPr lang="en-US" sz="1800" dirty="0"/>
              <a:t>̀ </a:t>
            </a:r>
            <a:r>
              <a:rPr lang="en-US" sz="1800" dirty="0" err="1"/>
              <a:t>chống</a:t>
            </a:r>
            <a:r>
              <a:rPr lang="en-US" sz="1800" dirty="0"/>
              <a:t> </a:t>
            </a:r>
            <a:r>
              <a:rPr lang="en-US" sz="1800" dirty="0" err="1"/>
              <a:t>các</a:t>
            </a:r>
            <a:r>
              <a:rPr lang="en-US" sz="1800" dirty="0"/>
              <a:t> </a:t>
            </a:r>
            <a:r>
              <a:rPr lang="en-US" sz="1800" dirty="0" err="1"/>
              <a:t>biểu</a:t>
            </a:r>
            <a:r>
              <a:rPr lang="en-US" sz="1800" dirty="0"/>
              <a:t> </a:t>
            </a:r>
            <a:r>
              <a:rPr lang="en-US" sz="1800" dirty="0" err="1"/>
              <a:t>hiện</a:t>
            </a:r>
            <a:r>
              <a:rPr lang="en-US" sz="1800" dirty="0"/>
              <a:t> </a:t>
            </a:r>
            <a:r>
              <a:rPr lang="en-US" sz="1800" dirty="0" err="1"/>
              <a:t>lạm</a:t>
            </a:r>
            <a:r>
              <a:rPr lang="en-US" sz="1800" dirty="0"/>
              <a:t> </a:t>
            </a:r>
            <a:r>
              <a:rPr lang="en-US" sz="1800" dirty="0" err="1"/>
              <a:t>dụng</a:t>
            </a:r>
            <a:r>
              <a:rPr lang="en-US" sz="1800" dirty="0"/>
              <a:t> </a:t>
            </a:r>
            <a:r>
              <a:rPr lang="en-US" sz="1800" dirty="0" err="1"/>
              <a:t>quyền</a:t>
            </a:r>
            <a:r>
              <a:rPr lang="en-US" sz="1800" dirty="0"/>
              <a:t> </a:t>
            </a:r>
            <a:r>
              <a:rPr lang="en-US" sz="1800" dirty="0" err="1"/>
              <a:t>lực</a:t>
            </a:r>
            <a:r>
              <a:rPr lang="en-US" sz="1800" dirty="0"/>
              <a:t> </a:t>
            </a:r>
            <a:r>
              <a:rPr lang="en-US" sz="1800" dirty="0" err="1"/>
              <a:t>thi</a:t>
            </a:r>
            <a:r>
              <a:rPr lang="en-US" sz="1800" dirty="0"/>
              <a:t>̣ </a:t>
            </a:r>
            <a:r>
              <a:rPr lang="en-US" sz="1800" dirty="0" err="1"/>
              <a:t>trường</a:t>
            </a:r>
            <a:r>
              <a:rPr lang="en-US" sz="1800" dirty="0"/>
              <a:t> </a:t>
            </a:r>
            <a:r>
              <a:rPr lang="en-US" sz="1800" dirty="0" err="1"/>
              <a:t>nhằm</a:t>
            </a:r>
            <a:r>
              <a:rPr lang="en-US" sz="1800" dirty="0"/>
              <a:t> </a:t>
            </a:r>
            <a:r>
              <a:rPr lang="en-US" sz="1800" dirty="0" err="1"/>
              <a:t>khuyến</a:t>
            </a:r>
            <a:r>
              <a:rPr lang="en-US" sz="1800" dirty="0"/>
              <a:t> </a:t>
            </a:r>
            <a:r>
              <a:rPr lang="en-US" sz="1800" dirty="0" err="1"/>
              <a:t>khích</a:t>
            </a:r>
            <a:r>
              <a:rPr lang="en-US" sz="1800" dirty="0"/>
              <a:t> </a:t>
            </a:r>
            <a:r>
              <a:rPr lang="en-US" sz="1800" dirty="0" err="1"/>
              <a:t>va</a:t>
            </a:r>
            <a:r>
              <a:rPr lang="en-US" sz="1800" dirty="0"/>
              <a:t>̀ </a:t>
            </a:r>
            <a:r>
              <a:rPr lang="en-US" sz="1800" dirty="0" err="1"/>
              <a:t>bảo</a:t>
            </a:r>
            <a:r>
              <a:rPr lang="en-US" sz="1800" dirty="0"/>
              <a:t> </a:t>
            </a:r>
            <a:r>
              <a:rPr lang="en-US" sz="1800" dirty="0" err="1"/>
              <a:t>vệ</a:t>
            </a:r>
            <a:r>
              <a:rPr lang="en-US" sz="1800" dirty="0"/>
              <a:t> </a:t>
            </a:r>
            <a:r>
              <a:rPr lang="en-US" sz="1800" dirty="0" err="1"/>
              <a:t>cạnh</a:t>
            </a:r>
            <a:r>
              <a:rPr lang="en-US" sz="1800" dirty="0"/>
              <a:t> </a:t>
            </a:r>
            <a:r>
              <a:rPr lang="en-US" sz="1800" dirty="0" err="1"/>
              <a:t>tranh</a:t>
            </a:r>
            <a:r>
              <a:rPr lang="en-US" sz="1800" dirty="0"/>
              <a:t>. </a:t>
            </a:r>
          </a:p>
          <a:p>
            <a:pPr>
              <a:buNone/>
            </a:pPr>
            <a:r>
              <a:rPr lang="en-US" sz="1800" b="1" i="1" dirty="0" err="1"/>
              <a:t>Nhóm</a:t>
            </a:r>
            <a:r>
              <a:rPr lang="en-US" sz="1800" b="1" i="1" dirty="0"/>
              <a:t> </a:t>
            </a:r>
            <a:r>
              <a:rPr lang="en-US" sz="1800" b="1" i="1" dirty="0" err="1"/>
              <a:t>công</a:t>
            </a:r>
            <a:r>
              <a:rPr lang="en-US" sz="1800" b="1" i="1" dirty="0"/>
              <a:t> cụ </a:t>
            </a:r>
            <a:r>
              <a:rPr lang="en-US" sz="1800" b="1" i="1" dirty="0" err="1"/>
              <a:t>thư</a:t>
            </a:r>
            <a:r>
              <a:rPr lang="en-US" sz="1800" b="1" i="1" dirty="0"/>
              <a:t>́ </a:t>
            </a:r>
            <a:r>
              <a:rPr lang="en-US" sz="1800" b="1" i="1" dirty="0" err="1"/>
              <a:t>hai</a:t>
            </a:r>
            <a:r>
              <a:rPr lang="en-US" sz="1800" b="1" i="1" dirty="0"/>
              <a:t> </a:t>
            </a:r>
            <a:r>
              <a:rPr lang="en-US" sz="1800" b="1" i="1" dirty="0" err="1"/>
              <a:t>này</a:t>
            </a:r>
            <a:r>
              <a:rPr lang="en-US" sz="1800" b="1" i="1" dirty="0"/>
              <a:t> </a:t>
            </a:r>
            <a:r>
              <a:rPr lang="en-US" sz="1800" b="1" i="1" dirty="0" err="1"/>
              <a:t>chính</a:t>
            </a:r>
            <a:r>
              <a:rPr lang="en-US" sz="1800" b="1" i="1" dirty="0"/>
              <a:t> là </a:t>
            </a:r>
            <a:r>
              <a:rPr lang="en-US" sz="1800" b="1" i="1" dirty="0" err="1"/>
              <a:t>pháp</a:t>
            </a:r>
            <a:r>
              <a:rPr lang="en-US" sz="1800" b="1" i="1" dirty="0"/>
              <a:t> </a:t>
            </a:r>
            <a:r>
              <a:rPr lang="en-US" sz="1800" b="1" i="1" dirty="0" err="1"/>
              <a:t>luật</a:t>
            </a:r>
            <a:r>
              <a:rPr lang="en-US" sz="1800" b="1" i="1" dirty="0"/>
              <a:t> </a:t>
            </a:r>
            <a:r>
              <a:rPr lang="en-US" sz="1800" b="1" i="1" dirty="0" err="1"/>
              <a:t>vê</a:t>
            </a:r>
            <a:r>
              <a:rPr lang="en-US" sz="1800" b="1" i="1" dirty="0"/>
              <a:t>̀ </a:t>
            </a:r>
            <a:r>
              <a:rPr lang="en-US" sz="1800" b="1" i="1" dirty="0" err="1"/>
              <a:t>cạnh</a:t>
            </a:r>
            <a:r>
              <a:rPr lang="en-US" sz="1800" b="1" i="1" dirty="0"/>
              <a:t> </a:t>
            </a:r>
            <a:r>
              <a:rPr lang="en-US" sz="1800" b="1" i="1" dirty="0" err="1"/>
              <a:t>tranh</a:t>
            </a:r>
            <a:r>
              <a:rPr lang="en-US" sz="1800" b="1" i="1" dirty="0"/>
              <a:t>. </a:t>
            </a:r>
          </a:p>
          <a:p>
            <a:pPr>
              <a:buNone/>
            </a:pP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2" y="274638"/>
            <a:ext cx="6329378" cy="1143000"/>
          </a:xfrm>
        </p:spPr>
        <p:txBody>
          <a:bodyPr/>
          <a:lstStyle/>
          <a:p>
            <a:r>
              <a:rPr lang="en-US" sz="2800" b="1" dirty="0"/>
              <a:t> I.	</a:t>
            </a:r>
            <a:r>
              <a:rPr lang="en-US" sz="2800" b="1" dirty="0" err="1"/>
              <a:t>Phần</a:t>
            </a:r>
            <a:r>
              <a:rPr lang="en-US" sz="2800" b="1" dirty="0"/>
              <a:t> </a:t>
            </a:r>
            <a:r>
              <a:rPr lang="en-US" sz="2800" b="1" dirty="0" err="1"/>
              <a:t>khởi</a:t>
            </a:r>
            <a:r>
              <a:rPr lang="en-US" sz="2800" b="1" dirty="0"/>
              <a:t> </a:t>
            </a:r>
            <a:r>
              <a:rPr lang="en-US" sz="2800" b="1" dirty="0" err="1"/>
              <a:t>động</a:t>
            </a:r>
            <a:r>
              <a:rPr lang="en-US" sz="2800" b="1" dirty="0"/>
              <a:t> (Warm up)</a:t>
            </a:r>
            <a:endParaRPr lang="en-US" sz="2800" dirty="0"/>
          </a:p>
        </p:txBody>
      </p:sp>
      <p:sp>
        <p:nvSpPr>
          <p:cNvPr id="3" name="Content Placeholder 2"/>
          <p:cNvSpPr>
            <a:spLocks noGrp="1"/>
          </p:cNvSpPr>
          <p:nvPr>
            <p:ph idx="1"/>
          </p:nvPr>
        </p:nvSpPr>
        <p:spPr>
          <a:xfrm>
            <a:off x="1905000" y="1285860"/>
            <a:ext cx="7086600" cy="5026029"/>
          </a:xfrm>
        </p:spPr>
        <p:txBody>
          <a:bodyPr/>
          <a:lstStyle/>
          <a:p>
            <a:pPr marL="0" indent="0">
              <a:buNone/>
            </a:pPr>
            <a:r>
              <a:rPr lang="vi-VN" sz="1700" b="1" dirty="0" smtClean="0"/>
              <a:t>Tổng quan kinh nghiệm và thông lệ quốc tế về </a:t>
            </a:r>
            <a:r>
              <a:rPr lang="en-US" sz="1700" b="1" dirty="0" smtClean="0"/>
              <a:t>CSCT</a:t>
            </a:r>
            <a:endParaRPr lang="vi-VN" sz="1700" b="1" dirty="0" smtClean="0"/>
          </a:p>
          <a:p>
            <a:pPr>
              <a:buNone/>
            </a:pPr>
            <a:r>
              <a:rPr lang="vi-VN" sz="1700" dirty="0" smtClean="0"/>
              <a:t>Chính sách cạnh tranh được xây dựng và thực thi khác nhau ở mỗi quốc gia, mỗi nền kinh tế</a:t>
            </a:r>
            <a:r>
              <a:rPr lang="en-US" sz="1700" dirty="0" smtClean="0"/>
              <a:t>.</a:t>
            </a:r>
            <a:endParaRPr lang="vi-VN" sz="1700" dirty="0" smtClean="0"/>
          </a:p>
          <a:p>
            <a:pPr>
              <a:buNone/>
            </a:pPr>
            <a:r>
              <a:rPr lang="vi-VN" sz="1700" dirty="0" smtClean="0"/>
              <a:t>Về cơ bản, chính sách cạnh tranh bao gồm 2 thành phần :</a:t>
            </a:r>
          </a:p>
          <a:p>
            <a:pPr>
              <a:buNone/>
            </a:pPr>
            <a:r>
              <a:rPr lang="vi-VN" sz="1700" dirty="0" smtClean="0"/>
              <a:t>Thứ nhất, là luật cạnh tranh, bao gồm các văn bản pháp luật, các quyết định của tòa án và các quy định cụ thể nhằm ngăn ngừa các hành vi phản cạnh tranh, lạm dụng sức mạnh thị trường và các vụ việc sáp nhập phản cạnh tranh  và cũng có thể bao gồm các điều khoản về các hành vi thương mại không lành mạnh của doanh nghiệp.</a:t>
            </a:r>
          </a:p>
          <a:p>
            <a:pPr>
              <a:buNone/>
            </a:pPr>
            <a:r>
              <a:rPr lang="vi-VN" sz="1700" dirty="0" smtClean="0"/>
              <a:t>Thứ hai, bao gồm các chính sách liên quan nhằm thúc đẩy cạnh tranh trên thị trường, chẳng hạn như việc cải cách các chính sách về thương mại, loại bỏ các hành vi thương mại gây cản trở cạnh tranh, tạo điều kiện thuận lợi cho việc </a:t>
            </a:r>
            <a:r>
              <a:rPr lang="en-US" sz="1700" dirty="0" err="1" smtClean="0"/>
              <a:t>gia</a:t>
            </a:r>
            <a:r>
              <a:rPr lang="vi-VN" sz="1700" dirty="0" smtClean="0"/>
              <a:t> nhập và rút lui khỏi thị trường, giảm thiểu sự can thiệp không cần thiết của chính phủ </a:t>
            </a:r>
            <a:r>
              <a:rPr lang="en-US" sz="1700" dirty="0" smtClean="0"/>
              <a:t>…</a:t>
            </a:r>
          </a:p>
          <a:p>
            <a:pPr>
              <a:buNone/>
            </a:pPr>
            <a:r>
              <a:rPr lang="vi-VN" sz="1700" i="1" dirty="0" smtClean="0"/>
              <a:t>(theo</a:t>
            </a:r>
            <a:r>
              <a:rPr lang="en-US" sz="1700" i="1" dirty="0" smtClean="0"/>
              <a:t> </a:t>
            </a:r>
            <a:r>
              <a:rPr lang="vi-VN" sz="1700" i="1" dirty="0" smtClean="0"/>
              <a:t>ASEAN Regional Guidelines on Competition Policy 2010)</a:t>
            </a:r>
          </a:p>
          <a:p>
            <a:pPr>
              <a:buNone/>
            </a:pPr>
            <a:endParaRPr lang="en-US" sz="1700" dirty="0" smtClean="0"/>
          </a:p>
          <a:p>
            <a:pPr>
              <a:buNone/>
            </a:pPr>
            <a:r>
              <a:rPr lang="vi-VN" sz="1700" b="1" i="1" dirty="0" smtClean="0"/>
              <a:t>Nhìn chung, chính sách </a:t>
            </a:r>
            <a:r>
              <a:rPr lang="en-US" sz="1700" b="1" i="1" dirty="0" smtClean="0"/>
              <a:t>CT </a:t>
            </a:r>
            <a:r>
              <a:rPr lang="vi-VN" sz="1700" b="1" i="1" dirty="0" smtClean="0"/>
              <a:t>được hiểu ngắn gọn gồm hai bộ phận: một là luật </a:t>
            </a:r>
            <a:r>
              <a:rPr lang="en-US" sz="1700" b="1" i="1" dirty="0" smtClean="0"/>
              <a:t>CT</a:t>
            </a:r>
            <a:r>
              <a:rPr lang="vi-VN" sz="1700" b="1" i="1" dirty="0" smtClean="0"/>
              <a:t>, hai là các quy định và </a:t>
            </a:r>
            <a:r>
              <a:rPr lang="en-US" sz="1700" b="1" i="1" dirty="0" smtClean="0"/>
              <a:t>CS </a:t>
            </a:r>
            <a:r>
              <a:rPr lang="vi-VN" sz="1700" b="1" i="1" dirty="0" smtClean="0"/>
              <a:t>khác có liên quan.</a:t>
            </a:r>
          </a:p>
          <a:p>
            <a:pPr>
              <a:buNone/>
            </a:pPr>
            <a:endParaRPr lang="vi-VN" sz="1700" dirty="0" smtClean="0"/>
          </a:p>
          <a:p>
            <a:pPr>
              <a:buNone/>
            </a:pPr>
            <a:endParaRPr lang="en-US" sz="1700" dirty="0" smtClean="0"/>
          </a:p>
          <a:p>
            <a:pPr>
              <a:buNone/>
            </a:pPr>
            <a:endParaRPr lang="en-US" sz="1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4546" y="0"/>
            <a:ext cx="6543692" cy="1143000"/>
          </a:xfrm>
        </p:spPr>
        <p:txBody>
          <a:bodyPr/>
          <a:lstStyle/>
          <a:p>
            <a:r>
              <a:rPr lang="en-US" sz="2800" b="1" dirty="0"/>
              <a:t> I.	</a:t>
            </a:r>
            <a:r>
              <a:rPr lang="en-US" sz="2800" b="1" dirty="0" err="1"/>
              <a:t>Phần</a:t>
            </a:r>
            <a:r>
              <a:rPr lang="en-US" sz="2800" b="1" dirty="0"/>
              <a:t> </a:t>
            </a:r>
            <a:r>
              <a:rPr lang="en-US" sz="2800" b="1" dirty="0" err="1"/>
              <a:t>khởi</a:t>
            </a:r>
            <a:r>
              <a:rPr lang="en-US" sz="2800" b="1" dirty="0"/>
              <a:t> </a:t>
            </a:r>
            <a:r>
              <a:rPr lang="en-US" sz="2800" b="1" dirty="0" err="1"/>
              <a:t>động</a:t>
            </a:r>
            <a:r>
              <a:rPr lang="en-US" sz="2800" b="1" dirty="0"/>
              <a:t> (Warm up)</a:t>
            </a:r>
            <a:endParaRPr lang="en-US" sz="2800" dirty="0"/>
          </a:p>
        </p:txBody>
      </p:sp>
      <p:sp>
        <p:nvSpPr>
          <p:cNvPr id="3" name="Content Placeholder 2"/>
          <p:cNvSpPr>
            <a:spLocks noGrp="1"/>
          </p:cNvSpPr>
          <p:nvPr>
            <p:ph idx="1"/>
          </p:nvPr>
        </p:nvSpPr>
        <p:spPr>
          <a:xfrm>
            <a:off x="1500166" y="1071546"/>
            <a:ext cx="7429552" cy="5257800"/>
          </a:xfrm>
        </p:spPr>
        <p:txBody>
          <a:bodyPr/>
          <a:lstStyle/>
          <a:p>
            <a:r>
              <a:rPr lang="en-US" sz="1700" b="1" dirty="0" err="1"/>
              <a:t>Pháp</a:t>
            </a:r>
            <a:r>
              <a:rPr lang="en-US" sz="1700" b="1" dirty="0"/>
              <a:t> </a:t>
            </a:r>
            <a:r>
              <a:rPr lang="en-US" sz="1700" b="1" dirty="0" err="1"/>
              <a:t>luật</a:t>
            </a:r>
            <a:r>
              <a:rPr lang="en-US" sz="1700" b="1" dirty="0"/>
              <a:t> </a:t>
            </a:r>
            <a:r>
              <a:rPr lang="en-US" sz="1700" b="1" dirty="0" err="1"/>
              <a:t>cạnh</a:t>
            </a:r>
            <a:r>
              <a:rPr lang="en-US" sz="1700" b="1" dirty="0"/>
              <a:t> </a:t>
            </a:r>
            <a:r>
              <a:rPr lang="en-US" sz="1700" b="1" dirty="0" err="1"/>
              <a:t>tranh</a:t>
            </a:r>
            <a:r>
              <a:rPr lang="en-US" sz="1700" b="1" dirty="0"/>
              <a:t> </a:t>
            </a:r>
            <a:r>
              <a:rPr lang="en-US" sz="1700" dirty="0" err="1"/>
              <a:t>được</a:t>
            </a:r>
            <a:r>
              <a:rPr lang="en-US" sz="1700" dirty="0"/>
              <a:t> </a:t>
            </a:r>
            <a:r>
              <a:rPr lang="en-US" sz="1700" dirty="0" err="1"/>
              <a:t>coi</a:t>
            </a:r>
            <a:r>
              <a:rPr lang="en-US" sz="1700" dirty="0"/>
              <a:t> </a:t>
            </a:r>
            <a:r>
              <a:rPr lang="en-US" sz="1700" dirty="0" err="1"/>
              <a:t>là</a:t>
            </a:r>
            <a:r>
              <a:rPr lang="en-US" sz="1700" dirty="0"/>
              <a:t> </a:t>
            </a:r>
            <a:r>
              <a:rPr lang="en-US" sz="1700" dirty="0" err="1"/>
              <a:t>trụ</a:t>
            </a:r>
            <a:r>
              <a:rPr lang="en-US" sz="1700" dirty="0"/>
              <a:t> </a:t>
            </a:r>
            <a:r>
              <a:rPr lang="en-US" sz="1700" dirty="0" err="1"/>
              <a:t>cột</a:t>
            </a:r>
            <a:r>
              <a:rPr lang="en-US" sz="1700" dirty="0"/>
              <a:t> </a:t>
            </a:r>
            <a:r>
              <a:rPr lang="en-US" sz="1700" dirty="0" err="1"/>
              <a:t>của</a:t>
            </a:r>
            <a:r>
              <a:rPr lang="en-US" sz="1700" dirty="0"/>
              <a:t> </a:t>
            </a:r>
            <a:r>
              <a:rPr lang="en-US" sz="1700" dirty="0" err="1"/>
              <a:t>pháp</a:t>
            </a:r>
            <a:r>
              <a:rPr lang="en-US" sz="1700" dirty="0"/>
              <a:t> </a:t>
            </a:r>
            <a:r>
              <a:rPr lang="en-US" sz="1700" dirty="0" err="1"/>
              <a:t>luật</a:t>
            </a:r>
            <a:r>
              <a:rPr lang="en-US" sz="1700" dirty="0"/>
              <a:t> </a:t>
            </a:r>
            <a:r>
              <a:rPr lang="en-US" sz="1700" dirty="0" err="1"/>
              <a:t>kinh</a:t>
            </a:r>
            <a:r>
              <a:rPr lang="en-US" sz="1700" dirty="0"/>
              <a:t> </a:t>
            </a:r>
            <a:r>
              <a:rPr lang="en-US" sz="1700" dirty="0" err="1"/>
              <a:t>tế</a:t>
            </a:r>
            <a:r>
              <a:rPr lang="en-US" sz="1700" dirty="0"/>
              <a:t> </a:t>
            </a:r>
            <a:r>
              <a:rPr lang="en-US" sz="1700" dirty="0" err="1"/>
              <a:t>công</a:t>
            </a:r>
            <a:r>
              <a:rPr lang="en-US" sz="1700" dirty="0"/>
              <a:t>, </a:t>
            </a:r>
            <a:r>
              <a:rPr lang="en-US" sz="1700" dirty="0" err="1"/>
              <a:t>là</a:t>
            </a:r>
            <a:r>
              <a:rPr lang="en-US" sz="1700" dirty="0"/>
              <a:t> "</a:t>
            </a:r>
            <a:r>
              <a:rPr lang="en-US" sz="1700" dirty="0" err="1"/>
              <a:t>hiến</a:t>
            </a:r>
            <a:r>
              <a:rPr lang="en-US" sz="1700" dirty="0"/>
              <a:t> </a:t>
            </a:r>
            <a:r>
              <a:rPr lang="en-US" sz="1700" dirty="0" err="1"/>
              <a:t>pháp</a:t>
            </a:r>
            <a:r>
              <a:rPr lang="en-US" sz="1700" dirty="0"/>
              <a:t>" </a:t>
            </a:r>
            <a:r>
              <a:rPr lang="en-US" sz="1700" dirty="0" err="1"/>
              <a:t>của</a:t>
            </a:r>
            <a:r>
              <a:rPr lang="en-US" sz="1700" dirty="0"/>
              <a:t> </a:t>
            </a:r>
            <a:r>
              <a:rPr lang="en-US" sz="1700" dirty="0" err="1"/>
              <a:t>thị</a:t>
            </a:r>
            <a:r>
              <a:rPr lang="en-US" sz="1700" dirty="0"/>
              <a:t> </a:t>
            </a:r>
            <a:r>
              <a:rPr lang="en-US" sz="1700" dirty="0" err="1"/>
              <a:t>trường</a:t>
            </a:r>
            <a:r>
              <a:rPr lang="en-US" sz="1700" dirty="0"/>
              <a:t>. </a:t>
            </a:r>
            <a:r>
              <a:rPr lang="en-US" sz="1700" dirty="0" err="1"/>
              <a:t>Với</a:t>
            </a:r>
            <a:r>
              <a:rPr lang="en-US" sz="1700" dirty="0"/>
              <a:t> ý </a:t>
            </a:r>
            <a:r>
              <a:rPr lang="en-US" sz="1700" dirty="0" err="1"/>
              <a:t>nghĩa</a:t>
            </a:r>
            <a:r>
              <a:rPr lang="en-US" sz="1700" dirty="0"/>
              <a:t> </a:t>
            </a:r>
            <a:r>
              <a:rPr lang="en-US" sz="1700" dirty="0" err="1"/>
              <a:t>như</a:t>
            </a:r>
            <a:r>
              <a:rPr lang="en-US" sz="1700" dirty="0"/>
              <a:t> </a:t>
            </a:r>
            <a:r>
              <a:rPr lang="en-US" sz="1700" dirty="0" err="1"/>
              <a:t>vậy</a:t>
            </a:r>
            <a:r>
              <a:rPr lang="en-US" sz="1700" dirty="0"/>
              <a:t>, </a:t>
            </a:r>
            <a:r>
              <a:rPr lang="en-US" sz="1700" b="1" i="1" dirty="0" err="1"/>
              <a:t>pháp</a:t>
            </a:r>
            <a:r>
              <a:rPr lang="en-US" sz="1700" b="1" i="1" dirty="0"/>
              <a:t> </a:t>
            </a:r>
            <a:r>
              <a:rPr lang="en-US" sz="1700" b="1" i="1" dirty="0" err="1"/>
              <a:t>luật</a:t>
            </a:r>
            <a:r>
              <a:rPr lang="en-US" sz="1700" b="1" i="1" dirty="0"/>
              <a:t> </a:t>
            </a:r>
            <a:r>
              <a:rPr lang="en-US" sz="1700" b="1" i="1" dirty="0" err="1"/>
              <a:t>cạnh</a:t>
            </a:r>
            <a:r>
              <a:rPr lang="en-US" sz="1700" b="1" i="1" dirty="0"/>
              <a:t> </a:t>
            </a:r>
            <a:r>
              <a:rPr lang="en-US" sz="1700" b="1" i="1" dirty="0" err="1"/>
              <a:t>tranh</a:t>
            </a:r>
            <a:r>
              <a:rPr lang="en-US" sz="1700" b="1" i="1" dirty="0"/>
              <a:t> </a:t>
            </a:r>
            <a:r>
              <a:rPr lang="en-US" sz="1700" b="1" i="1" dirty="0" err="1"/>
              <a:t>được</a:t>
            </a:r>
            <a:r>
              <a:rPr lang="en-US" sz="1700" b="1" i="1" dirty="0"/>
              <a:t> </a:t>
            </a:r>
            <a:r>
              <a:rPr lang="en-US" sz="1700" b="1" i="1" dirty="0" err="1"/>
              <a:t>hiểu</a:t>
            </a:r>
            <a:r>
              <a:rPr lang="en-US" sz="1700" b="1" i="1" dirty="0"/>
              <a:t> </a:t>
            </a:r>
            <a:r>
              <a:rPr lang="en-US" sz="1700" b="1" i="1" dirty="0" err="1"/>
              <a:t>là</a:t>
            </a:r>
            <a:r>
              <a:rPr lang="en-US" sz="1700" b="1" i="1" dirty="0"/>
              <a:t> </a:t>
            </a:r>
            <a:r>
              <a:rPr lang="en-US" sz="1700" b="1" i="1" dirty="0" err="1"/>
              <a:t>tổng</a:t>
            </a:r>
            <a:r>
              <a:rPr lang="en-US" sz="1700" b="1" i="1" dirty="0"/>
              <a:t> </a:t>
            </a:r>
            <a:r>
              <a:rPr lang="en-US" sz="1700" b="1" i="1" dirty="0" err="1"/>
              <a:t>hợp</a:t>
            </a:r>
            <a:r>
              <a:rPr lang="en-US" sz="1700" b="1" i="1" dirty="0"/>
              <a:t> </a:t>
            </a:r>
            <a:r>
              <a:rPr lang="en-US" sz="1700" b="1" i="1" dirty="0" err="1"/>
              <a:t>các</a:t>
            </a:r>
            <a:r>
              <a:rPr lang="en-US" sz="1700" b="1" i="1" dirty="0"/>
              <a:t> </a:t>
            </a:r>
            <a:r>
              <a:rPr lang="en-US" sz="1700" b="1" i="1" dirty="0" err="1"/>
              <a:t>quy</a:t>
            </a:r>
            <a:r>
              <a:rPr lang="en-US" sz="1700" b="1" i="1" dirty="0"/>
              <a:t> </a:t>
            </a:r>
            <a:r>
              <a:rPr lang="en-US" sz="1700" b="1" i="1" dirty="0" err="1"/>
              <a:t>định</a:t>
            </a:r>
            <a:r>
              <a:rPr lang="en-US" sz="1700" b="1" i="1" dirty="0"/>
              <a:t> </a:t>
            </a:r>
            <a:r>
              <a:rPr lang="en-US" sz="1700" b="1" i="1" dirty="0" err="1"/>
              <a:t>pháp</a:t>
            </a:r>
            <a:r>
              <a:rPr lang="en-US" sz="1700" b="1" i="1" dirty="0"/>
              <a:t> </a:t>
            </a:r>
            <a:r>
              <a:rPr lang="en-US" sz="1700" b="1" i="1" dirty="0" err="1"/>
              <a:t>luật</a:t>
            </a:r>
            <a:r>
              <a:rPr lang="en-US" sz="1700" b="1" i="1" dirty="0"/>
              <a:t> </a:t>
            </a:r>
            <a:r>
              <a:rPr lang="en-US" sz="1700" b="1" i="1" dirty="0" err="1"/>
              <a:t>điều</a:t>
            </a:r>
            <a:r>
              <a:rPr lang="en-US" sz="1700" b="1" i="1" dirty="0"/>
              <a:t> </a:t>
            </a:r>
            <a:r>
              <a:rPr lang="en-US" sz="1700" b="1" i="1" dirty="0" err="1"/>
              <a:t>chỉnh</a:t>
            </a:r>
            <a:r>
              <a:rPr lang="en-US" sz="1700" b="1" i="1" dirty="0"/>
              <a:t> </a:t>
            </a:r>
            <a:r>
              <a:rPr lang="en-US" sz="1700" b="1" i="1" dirty="0" err="1"/>
              <a:t>hoạt</a:t>
            </a:r>
            <a:r>
              <a:rPr lang="en-US" sz="1700" b="1" i="1" dirty="0"/>
              <a:t> </a:t>
            </a:r>
            <a:r>
              <a:rPr lang="en-US" sz="1700" b="1" i="1" dirty="0" err="1"/>
              <a:t>động</a:t>
            </a:r>
            <a:r>
              <a:rPr lang="en-US" sz="1700" b="1" i="1" dirty="0"/>
              <a:t> </a:t>
            </a:r>
            <a:r>
              <a:rPr lang="en-US" sz="1700" b="1" i="1" dirty="0" err="1"/>
              <a:t>cạnh</a:t>
            </a:r>
            <a:r>
              <a:rPr lang="en-US" sz="1700" b="1" i="1" dirty="0"/>
              <a:t> </a:t>
            </a:r>
            <a:r>
              <a:rPr lang="en-US" sz="1700" b="1" i="1" dirty="0" err="1"/>
              <a:t>tranh</a:t>
            </a:r>
            <a:r>
              <a:rPr lang="en-US" sz="1700" b="1" i="1" dirty="0"/>
              <a:t> </a:t>
            </a:r>
            <a:r>
              <a:rPr lang="en-US" sz="1700" b="1" i="1" dirty="0" err="1"/>
              <a:t>trên</a:t>
            </a:r>
            <a:r>
              <a:rPr lang="en-US" sz="1700" b="1" i="1" dirty="0"/>
              <a:t> </a:t>
            </a:r>
            <a:r>
              <a:rPr lang="en-US" sz="1700" b="1" i="1" dirty="0" err="1"/>
              <a:t>thị</a:t>
            </a:r>
            <a:r>
              <a:rPr lang="en-US" sz="1700" b="1" i="1" dirty="0"/>
              <a:t> </a:t>
            </a:r>
            <a:r>
              <a:rPr lang="en-US" sz="1700" b="1" i="1" dirty="0" err="1"/>
              <a:t>trường</a:t>
            </a:r>
            <a:r>
              <a:rPr lang="en-US" sz="1700" b="1" i="1" dirty="0"/>
              <a:t>, </a:t>
            </a:r>
            <a:r>
              <a:rPr lang="en-US" sz="1700" b="1" i="1" dirty="0" err="1"/>
              <a:t>khuyến</a:t>
            </a:r>
            <a:r>
              <a:rPr lang="en-US" sz="1700" b="1" i="1" dirty="0"/>
              <a:t> </a:t>
            </a:r>
            <a:r>
              <a:rPr lang="en-US" sz="1700" b="1" i="1" dirty="0" err="1"/>
              <a:t>khích</a:t>
            </a:r>
            <a:r>
              <a:rPr lang="en-US" sz="1700" b="1" i="1" dirty="0"/>
              <a:t> CTLM </a:t>
            </a:r>
            <a:r>
              <a:rPr lang="en-US" sz="1700" b="1" i="1" dirty="0" err="1"/>
              <a:t>và</a:t>
            </a:r>
            <a:r>
              <a:rPr lang="en-US" sz="1700" b="1" i="1" dirty="0"/>
              <a:t> </a:t>
            </a:r>
            <a:r>
              <a:rPr lang="en-US" sz="1700" b="1" i="1" dirty="0" err="1"/>
              <a:t>cấm</a:t>
            </a:r>
            <a:r>
              <a:rPr lang="en-US" sz="1700" b="1" i="1" dirty="0"/>
              <a:t> </a:t>
            </a:r>
            <a:r>
              <a:rPr lang="en-US" sz="1700" b="1" i="1" dirty="0" err="1"/>
              <a:t>đoán</a:t>
            </a:r>
            <a:r>
              <a:rPr lang="en-US" sz="1700" b="1" i="1" dirty="0"/>
              <a:t> </a:t>
            </a:r>
            <a:r>
              <a:rPr lang="en-US" sz="1700" b="1" i="1" dirty="0" err="1"/>
              <a:t>các</a:t>
            </a:r>
            <a:r>
              <a:rPr lang="en-US" sz="1700" b="1" i="1" dirty="0"/>
              <a:t> </a:t>
            </a:r>
            <a:r>
              <a:rPr lang="en-US" sz="1700" b="1" i="1" dirty="0" err="1"/>
              <a:t>hành</a:t>
            </a:r>
            <a:r>
              <a:rPr lang="en-US" sz="1700" b="1" i="1" dirty="0"/>
              <a:t> vi </a:t>
            </a:r>
            <a:r>
              <a:rPr lang="en-US" sz="1700" b="1" i="1" dirty="0" err="1"/>
              <a:t>bóp</a:t>
            </a:r>
            <a:r>
              <a:rPr lang="en-US" sz="1700" b="1" i="1" dirty="0"/>
              <a:t> </a:t>
            </a:r>
            <a:r>
              <a:rPr lang="en-US" sz="1700" b="1" i="1" dirty="0" err="1"/>
              <a:t>méo</a:t>
            </a:r>
            <a:r>
              <a:rPr lang="en-US" sz="1700" b="1" i="1" dirty="0"/>
              <a:t> </a:t>
            </a:r>
            <a:r>
              <a:rPr lang="en-US" sz="1700" b="1" i="1" dirty="0" err="1"/>
              <a:t>hoặc</a:t>
            </a:r>
            <a:r>
              <a:rPr lang="en-US" sz="1700" b="1" i="1" dirty="0"/>
              <a:t> </a:t>
            </a:r>
            <a:r>
              <a:rPr lang="en-US" sz="1700" b="1" i="1" dirty="0" err="1"/>
              <a:t>hạn</a:t>
            </a:r>
            <a:r>
              <a:rPr lang="en-US" sz="1700" b="1" i="1" dirty="0"/>
              <a:t> </a:t>
            </a:r>
            <a:r>
              <a:rPr lang="en-US" sz="1700" b="1" i="1" dirty="0" err="1"/>
              <a:t>chế</a:t>
            </a:r>
            <a:r>
              <a:rPr lang="en-US" sz="1700" b="1" i="1" dirty="0"/>
              <a:t> </a:t>
            </a:r>
            <a:r>
              <a:rPr lang="en-US" sz="1700" b="1" i="1" dirty="0" err="1"/>
              <a:t>cạnh</a:t>
            </a:r>
            <a:r>
              <a:rPr lang="en-US" sz="1700" b="1" i="1" dirty="0"/>
              <a:t> </a:t>
            </a:r>
            <a:r>
              <a:rPr lang="en-US" sz="1700" b="1" i="1" dirty="0" err="1"/>
              <a:t>tranh</a:t>
            </a:r>
            <a:r>
              <a:rPr lang="en-US" sz="1700" b="1" i="1" dirty="0"/>
              <a:t>.</a:t>
            </a:r>
          </a:p>
          <a:p>
            <a:pPr>
              <a:buNone/>
            </a:pPr>
            <a:endParaRPr lang="en-US" sz="1700" b="1" i="1" dirty="0"/>
          </a:p>
          <a:p>
            <a:pPr>
              <a:buNone/>
            </a:pPr>
            <a:r>
              <a:rPr lang="en-US" sz="1800" dirty="0">
                <a:solidFill>
                  <a:srgbClr val="7030A0"/>
                </a:solidFill>
              </a:rPr>
              <a:t>“</a:t>
            </a:r>
            <a:r>
              <a:rPr lang="en-US" sz="1800" dirty="0" err="1">
                <a:solidFill>
                  <a:srgbClr val="7030A0"/>
                </a:solidFill>
              </a:rPr>
              <a:t>Trong</a:t>
            </a:r>
            <a:r>
              <a:rPr lang="en-US" sz="1800" dirty="0">
                <a:solidFill>
                  <a:srgbClr val="7030A0"/>
                </a:solidFill>
              </a:rPr>
              <a:t> </a:t>
            </a:r>
            <a:r>
              <a:rPr lang="en-US" sz="1800" dirty="0" err="1">
                <a:solidFill>
                  <a:srgbClr val="7030A0"/>
                </a:solidFill>
              </a:rPr>
              <a:t>khi</a:t>
            </a:r>
            <a:r>
              <a:rPr lang="en-US" sz="1800" dirty="0">
                <a:solidFill>
                  <a:srgbClr val="7030A0"/>
                </a:solidFill>
              </a:rPr>
              <a:t> </a:t>
            </a:r>
            <a:r>
              <a:rPr lang="en-US" sz="1800" dirty="0" err="1">
                <a:solidFill>
                  <a:srgbClr val="7030A0"/>
                </a:solidFill>
              </a:rPr>
              <a:t>luật</a:t>
            </a:r>
            <a:r>
              <a:rPr lang="en-US" sz="1800" dirty="0">
                <a:solidFill>
                  <a:srgbClr val="7030A0"/>
                </a:solidFill>
              </a:rPr>
              <a:t> </a:t>
            </a:r>
            <a:r>
              <a:rPr lang="en-US" sz="1800" dirty="0" err="1">
                <a:solidFill>
                  <a:srgbClr val="7030A0"/>
                </a:solidFill>
              </a:rPr>
              <a:t>pháp</a:t>
            </a:r>
            <a:r>
              <a:rPr lang="en-US" sz="1800" dirty="0">
                <a:solidFill>
                  <a:srgbClr val="7030A0"/>
                </a:solidFill>
              </a:rPr>
              <a:t> </a:t>
            </a:r>
            <a:r>
              <a:rPr lang="en-US" sz="1800" dirty="0" err="1">
                <a:solidFill>
                  <a:srgbClr val="7030A0"/>
                </a:solidFill>
              </a:rPr>
              <a:t>không</a:t>
            </a:r>
            <a:r>
              <a:rPr lang="en-US" sz="1800" dirty="0">
                <a:solidFill>
                  <a:srgbClr val="7030A0"/>
                </a:solidFill>
              </a:rPr>
              <a:t> </a:t>
            </a:r>
            <a:r>
              <a:rPr lang="en-US" sz="1800" dirty="0" err="1">
                <a:solidFill>
                  <a:srgbClr val="7030A0"/>
                </a:solidFill>
              </a:rPr>
              <a:t>thể</a:t>
            </a:r>
            <a:r>
              <a:rPr lang="en-US" sz="1800" dirty="0">
                <a:solidFill>
                  <a:srgbClr val="7030A0"/>
                </a:solidFill>
              </a:rPr>
              <a:t> </a:t>
            </a:r>
            <a:r>
              <a:rPr lang="en-US" sz="1800" dirty="0" err="1">
                <a:solidFill>
                  <a:srgbClr val="7030A0"/>
                </a:solidFill>
              </a:rPr>
              <a:t>sáng</a:t>
            </a:r>
            <a:r>
              <a:rPr lang="en-US" sz="1800" dirty="0">
                <a:solidFill>
                  <a:srgbClr val="7030A0"/>
                </a:solidFill>
              </a:rPr>
              <a:t> </a:t>
            </a:r>
            <a:r>
              <a:rPr lang="en-US" sz="1800" dirty="0" err="1">
                <a:solidFill>
                  <a:srgbClr val="7030A0"/>
                </a:solidFill>
              </a:rPr>
              <a:t>tạo</a:t>
            </a:r>
            <a:r>
              <a:rPr lang="en-US" sz="1800" dirty="0">
                <a:solidFill>
                  <a:srgbClr val="7030A0"/>
                </a:solidFill>
              </a:rPr>
              <a:t> </a:t>
            </a:r>
            <a:r>
              <a:rPr lang="en-US" sz="1800" dirty="0" err="1">
                <a:solidFill>
                  <a:srgbClr val="7030A0"/>
                </a:solidFill>
              </a:rPr>
              <a:t>ra</a:t>
            </a:r>
            <a:r>
              <a:rPr lang="en-US" sz="1800" dirty="0">
                <a:solidFill>
                  <a:srgbClr val="7030A0"/>
                </a:solidFill>
              </a:rPr>
              <a:t> </a:t>
            </a:r>
            <a:r>
              <a:rPr lang="en-US" sz="1800" dirty="0" err="1">
                <a:solidFill>
                  <a:srgbClr val="7030A0"/>
                </a:solidFill>
              </a:rPr>
              <a:t>cạnh</a:t>
            </a:r>
            <a:r>
              <a:rPr lang="en-US" sz="1800" dirty="0">
                <a:solidFill>
                  <a:srgbClr val="7030A0"/>
                </a:solidFill>
              </a:rPr>
              <a:t> </a:t>
            </a:r>
            <a:r>
              <a:rPr lang="en-US" sz="1800" dirty="0" err="1">
                <a:solidFill>
                  <a:srgbClr val="7030A0"/>
                </a:solidFill>
              </a:rPr>
              <a:t>tranh</a:t>
            </a:r>
            <a:r>
              <a:rPr lang="en-US" sz="1800" dirty="0">
                <a:solidFill>
                  <a:srgbClr val="7030A0"/>
                </a:solidFill>
              </a:rPr>
              <a:t>, </a:t>
            </a:r>
            <a:r>
              <a:rPr lang="en-US" sz="1800" dirty="0" err="1">
                <a:solidFill>
                  <a:srgbClr val="7030A0"/>
                </a:solidFill>
              </a:rPr>
              <a:t>pháp</a:t>
            </a:r>
            <a:r>
              <a:rPr lang="en-US" sz="1800" dirty="0">
                <a:solidFill>
                  <a:srgbClr val="7030A0"/>
                </a:solidFill>
              </a:rPr>
              <a:t> </a:t>
            </a:r>
            <a:r>
              <a:rPr lang="en-US" sz="1800" dirty="0" err="1">
                <a:solidFill>
                  <a:srgbClr val="7030A0"/>
                </a:solidFill>
              </a:rPr>
              <a:t>luật</a:t>
            </a:r>
            <a:r>
              <a:rPr lang="en-US" sz="1800" dirty="0">
                <a:solidFill>
                  <a:srgbClr val="7030A0"/>
                </a:solidFill>
              </a:rPr>
              <a:t> </a:t>
            </a:r>
            <a:r>
              <a:rPr lang="en-US" sz="1800" dirty="0" err="1">
                <a:solidFill>
                  <a:srgbClr val="7030A0"/>
                </a:solidFill>
              </a:rPr>
              <a:t>có</a:t>
            </a:r>
            <a:r>
              <a:rPr lang="en-US" sz="1800" dirty="0">
                <a:solidFill>
                  <a:srgbClr val="7030A0"/>
                </a:solidFill>
              </a:rPr>
              <a:t> </a:t>
            </a:r>
            <a:r>
              <a:rPr lang="en-US" sz="1800" dirty="0" err="1">
                <a:solidFill>
                  <a:srgbClr val="7030A0"/>
                </a:solidFill>
              </a:rPr>
              <a:t>thể</a:t>
            </a:r>
            <a:r>
              <a:rPr lang="en-US" sz="1800" dirty="0">
                <a:solidFill>
                  <a:srgbClr val="7030A0"/>
                </a:solidFill>
              </a:rPr>
              <a:t> </a:t>
            </a:r>
            <a:r>
              <a:rPr lang="en-US" sz="1800" dirty="0" err="1">
                <a:solidFill>
                  <a:srgbClr val="7030A0"/>
                </a:solidFill>
              </a:rPr>
              <a:t>làm</a:t>
            </a:r>
            <a:r>
              <a:rPr lang="en-US" sz="1800" dirty="0">
                <a:solidFill>
                  <a:srgbClr val="7030A0"/>
                </a:solidFill>
              </a:rPr>
              <a:t> </a:t>
            </a:r>
            <a:r>
              <a:rPr lang="en-US" sz="1800" dirty="0" err="1">
                <a:solidFill>
                  <a:srgbClr val="7030A0"/>
                </a:solidFill>
              </a:rPr>
              <a:t>hồi</a:t>
            </a:r>
            <a:r>
              <a:rPr lang="en-US" sz="1800" dirty="0">
                <a:solidFill>
                  <a:srgbClr val="7030A0"/>
                </a:solidFill>
              </a:rPr>
              <a:t> </a:t>
            </a:r>
            <a:r>
              <a:rPr lang="en-US" sz="1800" dirty="0" err="1">
                <a:solidFill>
                  <a:srgbClr val="7030A0"/>
                </a:solidFill>
              </a:rPr>
              <a:t>sinh</a:t>
            </a:r>
            <a:r>
              <a:rPr lang="en-US" sz="1800" dirty="0">
                <a:solidFill>
                  <a:srgbClr val="7030A0"/>
                </a:solidFill>
              </a:rPr>
              <a:t> CT </a:t>
            </a:r>
            <a:r>
              <a:rPr lang="en-US" sz="1800" dirty="0" err="1">
                <a:solidFill>
                  <a:srgbClr val="7030A0"/>
                </a:solidFill>
              </a:rPr>
              <a:t>hoặc</a:t>
            </a:r>
            <a:r>
              <a:rPr lang="en-US" sz="1800" dirty="0">
                <a:solidFill>
                  <a:srgbClr val="7030A0"/>
                </a:solidFill>
              </a:rPr>
              <a:t> </a:t>
            </a:r>
            <a:r>
              <a:rPr lang="en-US" sz="1800" dirty="0" err="1">
                <a:solidFill>
                  <a:srgbClr val="7030A0"/>
                </a:solidFill>
              </a:rPr>
              <a:t>cấm</a:t>
            </a:r>
            <a:r>
              <a:rPr lang="en-US" sz="1800" dirty="0">
                <a:solidFill>
                  <a:srgbClr val="7030A0"/>
                </a:solidFill>
              </a:rPr>
              <a:t> </a:t>
            </a:r>
            <a:r>
              <a:rPr lang="en-US" sz="1800" dirty="0" err="1">
                <a:solidFill>
                  <a:srgbClr val="7030A0"/>
                </a:solidFill>
              </a:rPr>
              <a:t>đoán</a:t>
            </a:r>
            <a:r>
              <a:rPr lang="en-US" sz="1800" dirty="0">
                <a:solidFill>
                  <a:srgbClr val="7030A0"/>
                </a:solidFill>
              </a:rPr>
              <a:t> </a:t>
            </a:r>
            <a:r>
              <a:rPr lang="en-US" sz="1800" dirty="0" err="1">
                <a:solidFill>
                  <a:srgbClr val="7030A0"/>
                </a:solidFill>
              </a:rPr>
              <a:t>các</a:t>
            </a:r>
            <a:r>
              <a:rPr lang="en-US" sz="1800" dirty="0">
                <a:solidFill>
                  <a:srgbClr val="7030A0"/>
                </a:solidFill>
              </a:rPr>
              <a:t> </a:t>
            </a:r>
            <a:r>
              <a:rPr lang="en-US" sz="1800" dirty="0" err="1">
                <a:solidFill>
                  <a:srgbClr val="7030A0"/>
                </a:solidFill>
              </a:rPr>
              <a:t>hành</a:t>
            </a:r>
            <a:r>
              <a:rPr lang="en-US" sz="1800" dirty="0">
                <a:solidFill>
                  <a:srgbClr val="7030A0"/>
                </a:solidFill>
              </a:rPr>
              <a:t> vi </a:t>
            </a:r>
            <a:r>
              <a:rPr lang="en-US" sz="1800" dirty="0" err="1">
                <a:solidFill>
                  <a:srgbClr val="7030A0"/>
                </a:solidFill>
              </a:rPr>
              <a:t>triệt</a:t>
            </a:r>
            <a:r>
              <a:rPr lang="en-US" sz="1800" dirty="0">
                <a:solidFill>
                  <a:srgbClr val="7030A0"/>
                </a:solidFill>
              </a:rPr>
              <a:t> </a:t>
            </a:r>
            <a:r>
              <a:rPr lang="en-US" sz="1800" dirty="0" err="1">
                <a:solidFill>
                  <a:srgbClr val="7030A0"/>
                </a:solidFill>
              </a:rPr>
              <a:t>tiêu</a:t>
            </a:r>
            <a:r>
              <a:rPr lang="en-US" sz="1800" dirty="0">
                <a:solidFill>
                  <a:srgbClr val="7030A0"/>
                </a:solidFill>
              </a:rPr>
              <a:t> </a:t>
            </a:r>
            <a:r>
              <a:rPr lang="en-US" sz="1800" dirty="0" err="1">
                <a:solidFill>
                  <a:srgbClr val="7030A0"/>
                </a:solidFill>
              </a:rPr>
              <a:t>cạnh</a:t>
            </a:r>
            <a:r>
              <a:rPr lang="en-US" sz="1800" dirty="0">
                <a:solidFill>
                  <a:srgbClr val="7030A0"/>
                </a:solidFill>
              </a:rPr>
              <a:t> </a:t>
            </a:r>
            <a:r>
              <a:rPr lang="en-US" sz="1800" dirty="0" err="1">
                <a:solidFill>
                  <a:srgbClr val="7030A0"/>
                </a:solidFill>
              </a:rPr>
              <a:t>tranh</a:t>
            </a:r>
            <a:r>
              <a:rPr lang="en-US" sz="1800" dirty="0">
                <a:solidFill>
                  <a:srgbClr val="7030A0"/>
                </a:solidFill>
              </a:rPr>
              <a:t> </a:t>
            </a:r>
            <a:r>
              <a:rPr lang="en-US" sz="1800" dirty="0" err="1">
                <a:solidFill>
                  <a:srgbClr val="7030A0"/>
                </a:solidFill>
              </a:rPr>
              <a:t>và</a:t>
            </a:r>
            <a:r>
              <a:rPr lang="en-US" sz="1800" dirty="0">
                <a:solidFill>
                  <a:srgbClr val="7030A0"/>
                </a:solidFill>
              </a:rPr>
              <a:t> </a:t>
            </a:r>
            <a:r>
              <a:rPr lang="en-US" sz="1800" dirty="0" err="1">
                <a:solidFill>
                  <a:srgbClr val="7030A0"/>
                </a:solidFill>
              </a:rPr>
              <a:t>bằng</a:t>
            </a:r>
            <a:r>
              <a:rPr lang="en-US" sz="1800" dirty="0">
                <a:solidFill>
                  <a:srgbClr val="7030A0"/>
                </a:solidFill>
              </a:rPr>
              <a:t> </a:t>
            </a:r>
            <a:r>
              <a:rPr lang="en-US" sz="1800" dirty="0" err="1">
                <a:solidFill>
                  <a:srgbClr val="7030A0"/>
                </a:solidFill>
              </a:rPr>
              <a:t>việc</a:t>
            </a:r>
            <a:r>
              <a:rPr lang="en-US" sz="1800" dirty="0">
                <a:solidFill>
                  <a:srgbClr val="7030A0"/>
                </a:solidFill>
              </a:rPr>
              <a:t> ban </a:t>
            </a:r>
            <a:r>
              <a:rPr lang="en-US" sz="1800" dirty="0" err="1">
                <a:solidFill>
                  <a:srgbClr val="7030A0"/>
                </a:solidFill>
              </a:rPr>
              <a:t>hành</a:t>
            </a:r>
            <a:r>
              <a:rPr lang="en-US" sz="1800" dirty="0">
                <a:solidFill>
                  <a:srgbClr val="7030A0"/>
                </a:solidFill>
              </a:rPr>
              <a:t> </a:t>
            </a:r>
            <a:r>
              <a:rPr lang="en-US" sz="1800" dirty="0" err="1">
                <a:solidFill>
                  <a:srgbClr val="7030A0"/>
                </a:solidFill>
              </a:rPr>
              <a:t>luật</a:t>
            </a:r>
            <a:r>
              <a:rPr lang="en-US" sz="1800" dirty="0">
                <a:solidFill>
                  <a:srgbClr val="7030A0"/>
                </a:solidFill>
              </a:rPr>
              <a:t> </a:t>
            </a:r>
            <a:r>
              <a:rPr lang="en-US" sz="1800" dirty="0" err="1">
                <a:solidFill>
                  <a:srgbClr val="7030A0"/>
                </a:solidFill>
              </a:rPr>
              <a:t>lệ</a:t>
            </a:r>
            <a:r>
              <a:rPr lang="en-US" sz="1800" dirty="0">
                <a:solidFill>
                  <a:srgbClr val="7030A0"/>
                </a:solidFill>
              </a:rPr>
              <a:t> </a:t>
            </a:r>
            <a:r>
              <a:rPr lang="en-US" sz="1800" dirty="0" err="1">
                <a:solidFill>
                  <a:srgbClr val="7030A0"/>
                </a:solidFill>
              </a:rPr>
              <a:t>nhằm</a:t>
            </a:r>
            <a:r>
              <a:rPr lang="en-US" sz="1800" dirty="0">
                <a:solidFill>
                  <a:srgbClr val="7030A0"/>
                </a:solidFill>
              </a:rPr>
              <a:t> </a:t>
            </a:r>
            <a:r>
              <a:rPr lang="en-US" sz="1800" dirty="0" err="1">
                <a:solidFill>
                  <a:srgbClr val="7030A0"/>
                </a:solidFill>
              </a:rPr>
              <a:t>trả</a:t>
            </a:r>
            <a:r>
              <a:rPr lang="en-US" sz="1800" dirty="0">
                <a:solidFill>
                  <a:srgbClr val="7030A0"/>
                </a:solidFill>
              </a:rPr>
              <a:t> </a:t>
            </a:r>
            <a:r>
              <a:rPr lang="en-US" sz="1800" dirty="0" err="1">
                <a:solidFill>
                  <a:srgbClr val="7030A0"/>
                </a:solidFill>
              </a:rPr>
              <a:t>lại</a:t>
            </a:r>
            <a:r>
              <a:rPr lang="en-US" sz="1800" dirty="0">
                <a:solidFill>
                  <a:srgbClr val="7030A0"/>
                </a:solidFill>
              </a:rPr>
              <a:t> </a:t>
            </a:r>
            <a:r>
              <a:rPr lang="en-US" sz="1800" dirty="0" err="1">
                <a:solidFill>
                  <a:srgbClr val="7030A0"/>
                </a:solidFill>
              </a:rPr>
              <a:t>dũng</a:t>
            </a:r>
            <a:r>
              <a:rPr lang="en-US" sz="1800" dirty="0">
                <a:solidFill>
                  <a:srgbClr val="7030A0"/>
                </a:solidFill>
              </a:rPr>
              <a:t> </a:t>
            </a:r>
            <a:r>
              <a:rPr lang="en-US" sz="1800" dirty="0" err="1">
                <a:solidFill>
                  <a:srgbClr val="7030A0"/>
                </a:solidFill>
              </a:rPr>
              <a:t>khí</a:t>
            </a:r>
            <a:r>
              <a:rPr lang="en-US" sz="1800" dirty="0">
                <a:solidFill>
                  <a:srgbClr val="7030A0"/>
                </a:solidFill>
              </a:rPr>
              <a:t> </a:t>
            </a:r>
            <a:r>
              <a:rPr lang="en-US" sz="1800" dirty="0" err="1">
                <a:solidFill>
                  <a:srgbClr val="7030A0"/>
                </a:solidFill>
              </a:rPr>
              <a:t>và</a:t>
            </a:r>
            <a:r>
              <a:rPr lang="en-US" sz="1800" dirty="0">
                <a:solidFill>
                  <a:srgbClr val="7030A0"/>
                </a:solidFill>
              </a:rPr>
              <a:t> </a:t>
            </a:r>
            <a:r>
              <a:rPr lang="en-US" sz="1800" dirty="0" err="1">
                <a:solidFill>
                  <a:srgbClr val="7030A0"/>
                </a:solidFill>
              </a:rPr>
              <a:t>cơ</a:t>
            </a:r>
            <a:r>
              <a:rPr lang="en-US" sz="1800" dirty="0">
                <a:solidFill>
                  <a:srgbClr val="7030A0"/>
                </a:solidFill>
              </a:rPr>
              <a:t> </a:t>
            </a:r>
            <a:r>
              <a:rPr lang="en-US" sz="1800" dirty="0" err="1">
                <a:solidFill>
                  <a:srgbClr val="7030A0"/>
                </a:solidFill>
              </a:rPr>
              <a:t>hội</a:t>
            </a:r>
            <a:r>
              <a:rPr lang="en-US" sz="1800" dirty="0">
                <a:solidFill>
                  <a:srgbClr val="7030A0"/>
                </a:solidFill>
              </a:rPr>
              <a:t> </a:t>
            </a:r>
            <a:r>
              <a:rPr lang="en-US" sz="1800" dirty="0" err="1">
                <a:solidFill>
                  <a:srgbClr val="7030A0"/>
                </a:solidFill>
              </a:rPr>
              <a:t>cho</a:t>
            </a:r>
            <a:r>
              <a:rPr lang="en-US" sz="1800" dirty="0">
                <a:solidFill>
                  <a:srgbClr val="7030A0"/>
                </a:solidFill>
              </a:rPr>
              <a:t> </a:t>
            </a:r>
            <a:r>
              <a:rPr lang="en-US" sz="1800" dirty="0" err="1">
                <a:solidFill>
                  <a:srgbClr val="7030A0"/>
                </a:solidFill>
              </a:rPr>
              <a:t>cạnh</a:t>
            </a:r>
            <a:r>
              <a:rPr lang="en-US" sz="1800" dirty="0">
                <a:solidFill>
                  <a:srgbClr val="7030A0"/>
                </a:solidFill>
              </a:rPr>
              <a:t> </a:t>
            </a:r>
            <a:r>
              <a:rPr lang="en-US" sz="1800" dirty="0" err="1">
                <a:solidFill>
                  <a:srgbClr val="7030A0"/>
                </a:solidFill>
              </a:rPr>
              <a:t>tranh</a:t>
            </a:r>
            <a:r>
              <a:rPr lang="en-US" sz="1800" dirty="0">
                <a:solidFill>
                  <a:srgbClr val="7030A0"/>
                </a:solidFill>
              </a:rPr>
              <a:t>, </a:t>
            </a:r>
            <a:r>
              <a:rPr lang="en-US" sz="1800" dirty="0" err="1">
                <a:solidFill>
                  <a:srgbClr val="7030A0"/>
                </a:solidFill>
              </a:rPr>
              <a:t>chúng</a:t>
            </a:r>
            <a:r>
              <a:rPr lang="en-US" sz="1800" dirty="0">
                <a:solidFill>
                  <a:srgbClr val="7030A0"/>
                </a:solidFill>
              </a:rPr>
              <a:t> </a:t>
            </a:r>
            <a:r>
              <a:rPr lang="en-US" sz="1800" dirty="0" err="1">
                <a:solidFill>
                  <a:srgbClr val="7030A0"/>
                </a:solidFill>
              </a:rPr>
              <a:t>ta</a:t>
            </a:r>
            <a:r>
              <a:rPr lang="en-US" sz="1800" dirty="0">
                <a:solidFill>
                  <a:srgbClr val="7030A0"/>
                </a:solidFill>
              </a:rPr>
              <a:t> </a:t>
            </a:r>
            <a:r>
              <a:rPr lang="en-US" sz="1800" dirty="0" err="1">
                <a:solidFill>
                  <a:srgbClr val="7030A0"/>
                </a:solidFill>
              </a:rPr>
              <a:t>có</a:t>
            </a:r>
            <a:r>
              <a:rPr lang="en-US" sz="1800" dirty="0">
                <a:solidFill>
                  <a:srgbClr val="7030A0"/>
                </a:solidFill>
              </a:rPr>
              <a:t> </a:t>
            </a:r>
            <a:r>
              <a:rPr lang="en-US" sz="1800" dirty="0" err="1">
                <a:solidFill>
                  <a:srgbClr val="7030A0"/>
                </a:solidFill>
              </a:rPr>
              <a:t>thể</a:t>
            </a:r>
            <a:r>
              <a:rPr lang="en-US" sz="1800" dirty="0">
                <a:solidFill>
                  <a:srgbClr val="7030A0"/>
                </a:solidFill>
              </a:rPr>
              <a:t> </a:t>
            </a:r>
            <a:r>
              <a:rPr lang="en-US" sz="1800" dirty="0" err="1">
                <a:solidFill>
                  <a:srgbClr val="7030A0"/>
                </a:solidFill>
              </a:rPr>
              <a:t>kìm</a:t>
            </a:r>
            <a:r>
              <a:rPr lang="en-US" sz="1800" dirty="0">
                <a:solidFill>
                  <a:srgbClr val="7030A0"/>
                </a:solidFill>
              </a:rPr>
              <a:t> </a:t>
            </a:r>
            <a:r>
              <a:rPr lang="en-US" sz="1800" dirty="0" err="1">
                <a:solidFill>
                  <a:srgbClr val="7030A0"/>
                </a:solidFill>
              </a:rPr>
              <a:t>hãm</a:t>
            </a:r>
            <a:r>
              <a:rPr lang="en-US" sz="1800" dirty="0">
                <a:solidFill>
                  <a:srgbClr val="7030A0"/>
                </a:solidFill>
              </a:rPr>
              <a:t> </a:t>
            </a:r>
            <a:r>
              <a:rPr lang="en-US" sz="1800" dirty="0" err="1">
                <a:solidFill>
                  <a:srgbClr val="7030A0"/>
                </a:solidFill>
              </a:rPr>
              <a:t>và</a:t>
            </a:r>
            <a:r>
              <a:rPr lang="en-US" sz="1800" dirty="0">
                <a:solidFill>
                  <a:srgbClr val="7030A0"/>
                </a:solidFill>
              </a:rPr>
              <a:t> </a:t>
            </a:r>
            <a:r>
              <a:rPr lang="en-US" sz="1800" dirty="0" err="1">
                <a:solidFill>
                  <a:srgbClr val="7030A0"/>
                </a:solidFill>
              </a:rPr>
              <a:t>ngăn</a:t>
            </a:r>
            <a:r>
              <a:rPr lang="en-US" sz="1800" dirty="0">
                <a:solidFill>
                  <a:srgbClr val="7030A0"/>
                </a:solidFill>
              </a:rPr>
              <a:t> </a:t>
            </a:r>
            <a:r>
              <a:rPr lang="en-US" sz="1800" dirty="0" err="1">
                <a:solidFill>
                  <a:srgbClr val="7030A0"/>
                </a:solidFill>
              </a:rPr>
              <a:t>ngừa</a:t>
            </a:r>
            <a:r>
              <a:rPr lang="en-US" sz="1800" dirty="0">
                <a:solidFill>
                  <a:srgbClr val="7030A0"/>
                </a:solidFill>
              </a:rPr>
              <a:t> </a:t>
            </a:r>
            <a:r>
              <a:rPr lang="en-US" sz="1800" dirty="0" err="1">
                <a:solidFill>
                  <a:srgbClr val="7030A0"/>
                </a:solidFill>
              </a:rPr>
              <a:t>được</a:t>
            </a:r>
            <a:r>
              <a:rPr lang="en-US" sz="1800" dirty="0">
                <a:solidFill>
                  <a:srgbClr val="7030A0"/>
                </a:solidFill>
              </a:rPr>
              <a:t> </a:t>
            </a:r>
            <a:r>
              <a:rPr lang="en-US" sz="1800" dirty="0" err="1">
                <a:solidFill>
                  <a:srgbClr val="7030A0"/>
                </a:solidFill>
              </a:rPr>
              <a:t>độc</a:t>
            </a:r>
            <a:r>
              <a:rPr lang="en-US" sz="1800" dirty="0">
                <a:solidFill>
                  <a:srgbClr val="7030A0"/>
                </a:solidFill>
              </a:rPr>
              <a:t> </a:t>
            </a:r>
            <a:r>
              <a:rPr lang="en-US" sz="1800" dirty="0" err="1">
                <a:solidFill>
                  <a:srgbClr val="7030A0"/>
                </a:solidFill>
              </a:rPr>
              <a:t>quyền</a:t>
            </a:r>
            <a:r>
              <a:rPr lang="en-US" sz="1800" dirty="0">
                <a:solidFill>
                  <a:srgbClr val="7030A0"/>
                </a:solidFill>
              </a:rPr>
              <a:t>”</a:t>
            </a:r>
          </a:p>
          <a:p>
            <a:pPr>
              <a:buNone/>
            </a:pPr>
            <a:r>
              <a:rPr lang="en-US" sz="1800" i="1" dirty="0">
                <a:solidFill>
                  <a:srgbClr val="FF0000"/>
                </a:solidFill>
              </a:rPr>
              <a:t>Thomas Woodrow Wilson - </a:t>
            </a:r>
            <a:r>
              <a:rPr lang="en-US" sz="1800" i="1" dirty="0" err="1"/>
              <a:t>Tổng</a:t>
            </a:r>
            <a:r>
              <a:rPr lang="en-US" sz="1800" i="1" dirty="0"/>
              <a:t> </a:t>
            </a:r>
            <a:r>
              <a:rPr lang="en-US" sz="1800" i="1" dirty="0" err="1"/>
              <a:t>thống</a:t>
            </a:r>
            <a:r>
              <a:rPr lang="en-US" sz="1800" i="1" dirty="0"/>
              <a:t> </a:t>
            </a:r>
            <a:r>
              <a:rPr lang="en-US" sz="1800" i="1" dirty="0" err="1"/>
              <a:t>thứ</a:t>
            </a:r>
            <a:r>
              <a:rPr lang="en-US" sz="1800" i="1" dirty="0"/>
              <a:t> 28 </a:t>
            </a:r>
            <a:r>
              <a:rPr lang="en-US" sz="1800" i="1" dirty="0" err="1"/>
              <a:t>của</a:t>
            </a:r>
            <a:r>
              <a:rPr lang="en-US" sz="1800" i="1" dirty="0"/>
              <a:t> </a:t>
            </a:r>
            <a:r>
              <a:rPr lang="en-US" sz="1800" i="1" dirty="0" err="1"/>
              <a:t>Hoa</a:t>
            </a:r>
            <a:r>
              <a:rPr lang="en-US" sz="1800" i="1" dirty="0"/>
              <a:t> </a:t>
            </a:r>
            <a:r>
              <a:rPr lang="en-US" sz="1800" i="1" dirty="0" err="1"/>
              <a:t>Kỳ</a:t>
            </a:r>
            <a:r>
              <a:rPr lang="en-US" sz="1800" i="1" dirty="0"/>
              <a:t>, </a:t>
            </a:r>
            <a:r>
              <a:rPr lang="en-US" sz="1800" i="1" dirty="0" err="1"/>
              <a:t>người</a:t>
            </a:r>
            <a:r>
              <a:rPr lang="en-US" sz="1800" i="1" dirty="0"/>
              <a:t> </a:t>
            </a:r>
            <a:r>
              <a:rPr lang="en-US" sz="1800" i="1" dirty="0" err="1"/>
              <a:t>đã</a:t>
            </a:r>
            <a:r>
              <a:rPr lang="en-US" sz="1800" i="1" dirty="0"/>
              <a:t> </a:t>
            </a:r>
          </a:p>
          <a:p>
            <a:pPr>
              <a:buNone/>
            </a:pPr>
            <a:r>
              <a:rPr lang="en-US" sz="1800" i="1" dirty="0" err="1"/>
              <a:t>có</a:t>
            </a:r>
            <a:r>
              <a:rPr lang="en-US" sz="1800" i="1" dirty="0"/>
              <a:t> </a:t>
            </a:r>
            <a:r>
              <a:rPr lang="en-US" sz="1800" i="1" dirty="0" err="1"/>
              <a:t>đóng</a:t>
            </a:r>
            <a:r>
              <a:rPr lang="en-US" sz="1800" i="1" dirty="0"/>
              <a:t> </a:t>
            </a:r>
            <a:r>
              <a:rPr lang="en-US" sz="1800" i="1" dirty="0" err="1"/>
              <a:t>góp</a:t>
            </a:r>
            <a:r>
              <a:rPr lang="en-US" sz="1800" i="1" dirty="0"/>
              <a:t> </a:t>
            </a:r>
            <a:r>
              <a:rPr lang="en-US" sz="1800" i="1" dirty="0" err="1"/>
              <a:t>lớn</a:t>
            </a:r>
            <a:r>
              <a:rPr lang="en-US" sz="1800" i="1" dirty="0"/>
              <a:t> </a:t>
            </a:r>
            <a:r>
              <a:rPr lang="en-US" sz="1800" i="1" dirty="0" err="1"/>
              <a:t>để</a:t>
            </a:r>
            <a:r>
              <a:rPr lang="en-US" sz="1800" i="1" dirty="0"/>
              <a:t> </a:t>
            </a:r>
            <a:r>
              <a:rPr lang="en-US" sz="1800" i="1" dirty="0" err="1"/>
              <a:t>Đạo</a:t>
            </a:r>
            <a:r>
              <a:rPr lang="en-US" sz="1800" i="1" dirty="0"/>
              <a:t> </a:t>
            </a:r>
            <a:r>
              <a:rPr lang="en-US" sz="1800" i="1" dirty="0" err="1"/>
              <a:t>luật</a:t>
            </a:r>
            <a:r>
              <a:rPr lang="en-US" sz="1800" i="1" dirty="0"/>
              <a:t> </a:t>
            </a:r>
            <a:r>
              <a:rPr lang="en-US" sz="1800" i="1" dirty="0" err="1"/>
              <a:t>chống</a:t>
            </a:r>
            <a:r>
              <a:rPr lang="en-US" sz="1800" i="1" dirty="0"/>
              <a:t> </a:t>
            </a:r>
            <a:r>
              <a:rPr lang="en-US" sz="1800" i="1" dirty="0" err="1"/>
              <a:t>độc</a:t>
            </a:r>
            <a:r>
              <a:rPr lang="en-US" sz="1800" i="1" dirty="0"/>
              <a:t> </a:t>
            </a:r>
            <a:r>
              <a:rPr lang="en-US" sz="1800" i="1" dirty="0" err="1"/>
              <a:t>quyền</a:t>
            </a:r>
            <a:r>
              <a:rPr lang="en-US" sz="1800" i="1" dirty="0"/>
              <a:t> Clayton </a:t>
            </a:r>
            <a:r>
              <a:rPr lang="en-US" sz="1800" i="1" dirty="0" err="1"/>
              <a:t>được</a:t>
            </a:r>
            <a:r>
              <a:rPr lang="en-US" sz="1800" i="1" dirty="0"/>
              <a:t> </a:t>
            </a:r>
            <a:r>
              <a:rPr lang="en-US" sz="1800" i="1" dirty="0" err="1"/>
              <a:t>thông</a:t>
            </a:r>
            <a:r>
              <a:rPr lang="en-US" sz="1800" i="1" dirty="0"/>
              <a:t> qua.</a:t>
            </a:r>
          </a:p>
          <a:p>
            <a:pPr>
              <a:buNone/>
            </a:pPr>
            <a:endParaRPr lang="en-US" sz="1700" b="1" i="1" dirty="0"/>
          </a:p>
          <a:p>
            <a:pPr>
              <a:buFont typeface="Arial" charset="0"/>
              <a:buChar char="•"/>
            </a:pPr>
            <a:r>
              <a:rPr lang="en-US" sz="1700" b="1" u="sng" dirty="0" err="1"/>
              <a:t>Lưu</a:t>
            </a:r>
            <a:r>
              <a:rPr lang="en-US" sz="1700" b="1" u="sng" dirty="0"/>
              <a:t> ý: </a:t>
            </a:r>
          </a:p>
          <a:p>
            <a:pPr>
              <a:buNone/>
            </a:pPr>
            <a:r>
              <a:rPr lang="en-US" sz="1700" dirty="0"/>
              <a:t>	-	</a:t>
            </a:r>
            <a:r>
              <a:rPr lang="en-US" sz="1700" dirty="0" err="1"/>
              <a:t>Pháp</a:t>
            </a:r>
            <a:r>
              <a:rPr lang="en-US" sz="1700" dirty="0"/>
              <a:t> </a:t>
            </a:r>
            <a:r>
              <a:rPr lang="en-US" sz="1700" dirty="0" err="1"/>
              <a:t>luật</a:t>
            </a:r>
            <a:r>
              <a:rPr lang="en-US" sz="1700" dirty="0"/>
              <a:t> </a:t>
            </a:r>
            <a:r>
              <a:rPr lang="en-US" sz="1700" dirty="0" err="1"/>
              <a:t>cạnh</a:t>
            </a:r>
            <a:r>
              <a:rPr lang="en-US" sz="1700" dirty="0"/>
              <a:t> </a:t>
            </a:r>
            <a:r>
              <a:rPr lang="en-US" sz="1700" dirty="0" err="1"/>
              <a:t>tranh</a:t>
            </a:r>
            <a:r>
              <a:rPr lang="en-US" sz="1700" dirty="0"/>
              <a:t> </a:t>
            </a:r>
            <a:r>
              <a:rPr lang="en-US" sz="1700" dirty="0" err="1"/>
              <a:t>không</a:t>
            </a:r>
            <a:r>
              <a:rPr lang="en-US" sz="1700" dirty="0"/>
              <a:t> </a:t>
            </a:r>
            <a:r>
              <a:rPr lang="en-US" sz="1700" dirty="0" err="1"/>
              <a:t>có</a:t>
            </a:r>
            <a:r>
              <a:rPr lang="en-US" sz="1700" dirty="0"/>
              <a:t> </a:t>
            </a:r>
            <a:r>
              <a:rPr lang="en-US" sz="1700" dirty="0" err="1"/>
              <a:t>mục</a:t>
            </a:r>
            <a:r>
              <a:rPr lang="en-US" sz="1700" dirty="0"/>
              <a:t> </a:t>
            </a:r>
            <a:r>
              <a:rPr lang="en-US" sz="1700" dirty="0" err="1"/>
              <a:t>tiêu</a:t>
            </a:r>
            <a:r>
              <a:rPr lang="en-US" sz="1700" dirty="0"/>
              <a:t> </a:t>
            </a:r>
            <a:r>
              <a:rPr lang="en-US" sz="1700" dirty="0" err="1"/>
              <a:t>trực</a:t>
            </a:r>
            <a:r>
              <a:rPr lang="en-US" sz="1700" dirty="0"/>
              <a:t> </a:t>
            </a:r>
            <a:r>
              <a:rPr lang="en-US" sz="1700" dirty="0" err="1"/>
              <a:t>tiếp</a:t>
            </a:r>
            <a:r>
              <a:rPr lang="en-US" sz="1700" dirty="0"/>
              <a:t> </a:t>
            </a:r>
            <a:r>
              <a:rPr lang="en-US" sz="1700" dirty="0" err="1"/>
              <a:t>nhằm</a:t>
            </a:r>
            <a:r>
              <a:rPr lang="en-US" sz="1700" dirty="0"/>
              <a:t> </a:t>
            </a:r>
            <a:r>
              <a:rPr lang="en-US" sz="1700" dirty="0" err="1"/>
              <a:t>nâng</a:t>
            </a:r>
            <a:r>
              <a:rPr lang="en-US" sz="1700" dirty="0"/>
              <a:t> </a:t>
            </a:r>
            <a:r>
              <a:rPr lang="en-US" sz="1700" dirty="0" err="1"/>
              <a:t>cao</a:t>
            </a:r>
            <a:r>
              <a:rPr lang="en-US" sz="1700" dirty="0"/>
              <a:t> </a:t>
            </a:r>
            <a:r>
              <a:rPr lang="en-US" sz="1700" dirty="0" err="1"/>
              <a:t>năng</a:t>
            </a:r>
            <a:r>
              <a:rPr lang="en-US" sz="1700" dirty="0"/>
              <a:t> </a:t>
            </a:r>
            <a:r>
              <a:rPr lang="en-US" sz="1700" dirty="0" err="1"/>
              <a:t>lực</a:t>
            </a:r>
            <a:r>
              <a:rPr lang="en-US" sz="1700" dirty="0"/>
              <a:t> </a:t>
            </a:r>
            <a:r>
              <a:rPr lang="en-US" sz="1700" dirty="0" err="1"/>
              <a:t>cạnh</a:t>
            </a:r>
            <a:r>
              <a:rPr lang="en-US" sz="1700" dirty="0"/>
              <a:t> </a:t>
            </a:r>
            <a:r>
              <a:rPr lang="en-US" sz="1700" dirty="0" err="1"/>
              <a:t>tranh</a:t>
            </a:r>
            <a:r>
              <a:rPr lang="en-US" sz="1700" dirty="0"/>
              <a:t> </a:t>
            </a:r>
            <a:r>
              <a:rPr lang="en-US" sz="1700" dirty="0" err="1"/>
              <a:t>của</a:t>
            </a:r>
            <a:r>
              <a:rPr lang="en-US" sz="1700" dirty="0"/>
              <a:t> DN </a:t>
            </a:r>
            <a:r>
              <a:rPr lang="en-US" sz="1700" dirty="0" err="1"/>
              <a:t>và</a:t>
            </a:r>
            <a:r>
              <a:rPr lang="en-US" sz="1700" dirty="0"/>
              <a:t> </a:t>
            </a:r>
            <a:r>
              <a:rPr lang="en-US" sz="1700" dirty="0" err="1"/>
              <a:t>của</a:t>
            </a:r>
            <a:r>
              <a:rPr lang="en-US" sz="1700" dirty="0"/>
              <a:t> </a:t>
            </a:r>
            <a:r>
              <a:rPr lang="en-US" sz="1700" dirty="0" err="1"/>
              <a:t>toàn</a:t>
            </a:r>
            <a:r>
              <a:rPr lang="en-US" sz="1700" dirty="0"/>
              <a:t> </a:t>
            </a:r>
            <a:r>
              <a:rPr lang="en-US" sz="1700" dirty="0" err="1"/>
              <a:t>bộ</a:t>
            </a:r>
            <a:r>
              <a:rPr lang="en-US" sz="1700" dirty="0"/>
              <a:t> </a:t>
            </a:r>
            <a:r>
              <a:rPr lang="en-US" sz="1700" dirty="0" err="1"/>
              <a:t>nền</a:t>
            </a:r>
            <a:r>
              <a:rPr lang="en-US" sz="1700" dirty="0"/>
              <a:t> </a:t>
            </a:r>
            <a:r>
              <a:rPr lang="en-US" sz="1700" dirty="0" err="1"/>
              <a:t>ktế</a:t>
            </a:r>
            <a:r>
              <a:rPr lang="en-US" sz="1700" dirty="0"/>
              <a:t> </a:t>
            </a:r>
            <a:r>
              <a:rPr lang="en-US" sz="1700" dirty="0" err="1"/>
              <a:t>của</a:t>
            </a:r>
            <a:r>
              <a:rPr lang="en-US" sz="1700" dirty="0"/>
              <a:t> </a:t>
            </a:r>
            <a:r>
              <a:rPr lang="en-US" sz="1700" dirty="0" err="1"/>
              <a:t>một</a:t>
            </a:r>
            <a:r>
              <a:rPr lang="en-US" sz="1700" dirty="0"/>
              <a:t> </a:t>
            </a:r>
            <a:r>
              <a:rPr lang="en-US" sz="1700" dirty="0" err="1"/>
              <a:t>quốc</a:t>
            </a:r>
            <a:r>
              <a:rPr lang="en-US" sz="1700" dirty="0"/>
              <a:t> </a:t>
            </a:r>
            <a:r>
              <a:rPr lang="en-US" sz="1700" dirty="0" err="1"/>
              <a:t>gia</a:t>
            </a:r>
            <a:r>
              <a:rPr lang="en-US" sz="1700" dirty="0"/>
              <a:t>. </a:t>
            </a:r>
          </a:p>
          <a:p>
            <a:pPr>
              <a:buNone/>
            </a:pPr>
            <a:r>
              <a:rPr lang="en-US" sz="1700" dirty="0"/>
              <a:t>	-	</a:t>
            </a:r>
            <a:r>
              <a:rPr lang="en-US" sz="1700" dirty="0" err="1"/>
              <a:t>Năng</a:t>
            </a:r>
            <a:r>
              <a:rPr lang="en-US" sz="1700" dirty="0"/>
              <a:t> </a:t>
            </a:r>
            <a:r>
              <a:rPr lang="en-US" sz="1700" dirty="0" err="1"/>
              <a:t>lực</a:t>
            </a:r>
            <a:r>
              <a:rPr lang="en-US" sz="1700" dirty="0"/>
              <a:t> </a:t>
            </a:r>
            <a:r>
              <a:rPr lang="en-US" sz="1700" dirty="0" err="1"/>
              <a:t>cạnh</a:t>
            </a:r>
            <a:r>
              <a:rPr lang="en-US" sz="1700" dirty="0"/>
              <a:t> </a:t>
            </a:r>
            <a:r>
              <a:rPr lang="en-US" sz="1700" dirty="0" err="1"/>
              <a:t>tranh</a:t>
            </a:r>
            <a:r>
              <a:rPr lang="en-US" sz="1700" dirty="0"/>
              <a:t> </a:t>
            </a:r>
            <a:r>
              <a:rPr lang="en-US" sz="1700" dirty="0" err="1"/>
              <a:t>của</a:t>
            </a:r>
            <a:r>
              <a:rPr lang="en-US" sz="1700" dirty="0"/>
              <a:t> </a:t>
            </a:r>
            <a:r>
              <a:rPr lang="en-US" sz="1700" dirty="0" err="1"/>
              <a:t>một</a:t>
            </a:r>
            <a:r>
              <a:rPr lang="en-US" sz="1700" dirty="0"/>
              <a:t> DN </a:t>
            </a:r>
            <a:r>
              <a:rPr lang="en-US" sz="1700" dirty="0" err="1"/>
              <a:t>lệ</a:t>
            </a:r>
            <a:r>
              <a:rPr lang="en-US" sz="1700" dirty="0"/>
              <a:t> </a:t>
            </a:r>
            <a:r>
              <a:rPr lang="en-US" sz="1700" dirty="0" err="1"/>
              <a:t>thuộc</a:t>
            </a:r>
            <a:r>
              <a:rPr lang="en-US" sz="1700" dirty="0"/>
              <a:t> </a:t>
            </a:r>
            <a:r>
              <a:rPr lang="en-US" sz="1700" dirty="0" err="1"/>
              <a:t>chủ</a:t>
            </a:r>
            <a:r>
              <a:rPr lang="en-US" sz="1700" dirty="0"/>
              <a:t> </a:t>
            </a:r>
            <a:r>
              <a:rPr lang="en-US" sz="1700" dirty="0" err="1"/>
              <a:t>yếu</a:t>
            </a:r>
            <a:r>
              <a:rPr lang="en-US" sz="1700" dirty="0"/>
              <a:t> </a:t>
            </a:r>
            <a:r>
              <a:rPr lang="en-US" sz="1700" dirty="0" err="1"/>
              <a:t>vào</a:t>
            </a:r>
            <a:r>
              <a:rPr lang="en-US" sz="1700" dirty="0"/>
              <a:t> </a:t>
            </a:r>
            <a:r>
              <a:rPr lang="en-US" sz="1700" dirty="0" err="1"/>
              <a:t>các</a:t>
            </a:r>
            <a:r>
              <a:rPr lang="en-US" sz="1700" dirty="0"/>
              <a:t> </a:t>
            </a:r>
            <a:r>
              <a:rPr lang="en-US" sz="1700" dirty="0" err="1"/>
              <a:t>yếu</a:t>
            </a:r>
            <a:r>
              <a:rPr lang="en-US" sz="1700" dirty="0"/>
              <a:t> </a:t>
            </a:r>
            <a:r>
              <a:rPr lang="en-US" sz="1700" dirty="0" err="1"/>
              <a:t>tố</a:t>
            </a:r>
            <a:r>
              <a:rPr lang="en-US" sz="1700" dirty="0"/>
              <a:t> </a:t>
            </a:r>
            <a:r>
              <a:rPr lang="en-US" sz="1700" dirty="0" err="1"/>
              <a:t>mang</a:t>
            </a:r>
            <a:r>
              <a:rPr lang="en-US" sz="1700" dirty="0"/>
              <a:t> </a:t>
            </a:r>
            <a:r>
              <a:rPr lang="en-US" sz="1700" dirty="0" err="1"/>
              <a:t>tính</a:t>
            </a:r>
            <a:r>
              <a:rPr lang="en-US" sz="1700" dirty="0"/>
              <a:t> </a:t>
            </a:r>
            <a:r>
              <a:rPr lang="en-US" sz="1700" dirty="0" err="1"/>
              <a:t>kinh</a:t>
            </a:r>
            <a:r>
              <a:rPr lang="en-US" sz="1700" dirty="0"/>
              <a:t> </a:t>
            </a:r>
            <a:r>
              <a:rPr lang="en-US" sz="1700" dirty="0" err="1"/>
              <a:t>tế</a:t>
            </a:r>
            <a:r>
              <a:rPr lang="en-US" sz="1700" dirty="0"/>
              <a:t> - </a:t>
            </a:r>
            <a:r>
              <a:rPr lang="en-US" sz="1700" dirty="0" err="1"/>
              <a:t>kỹ</a:t>
            </a:r>
            <a:r>
              <a:rPr lang="en-US" sz="1700" dirty="0"/>
              <a:t> </a:t>
            </a:r>
            <a:r>
              <a:rPr lang="en-US" sz="1700" dirty="0" err="1"/>
              <a:t>thuật</a:t>
            </a:r>
            <a:r>
              <a:rPr lang="en-US" sz="1700" dirty="0"/>
              <a:t> </a:t>
            </a:r>
            <a:r>
              <a:rPr lang="en-US" sz="1700" dirty="0" err="1"/>
              <a:t>chứ</a:t>
            </a:r>
            <a:r>
              <a:rPr lang="en-US" sz="1700" dirty="0"/>
              <a:t> </a:t>
            </a:r>
            <a:r>
              <a:rPr lang="en-US" sz="1700" dirty="0" err="1"/>
              <a:t>không</a:t>
            </a:r>
            <a:r>
              <a:rPr lang="en-US" sz="1700" dirty="0"/>
              <a:t> </a:t>
            </a:r>
            <a:r>
              <a:rPr lang="en-US" sz="1700" dirty="0" err="1"/>
              <a:t>thể</a:t>
            </a:r>
            <a:r>
              <a:rPr lang="en-US" sz="1700" dirty="0"/>
              <a:t> </a:t>
            </a:r>
            <a:r>
              <a:rPr lang="en-US" sz="1700" dirty="0" err="1"/>
              <a:t>trông</a:t>
            </a:r>
            <a:r>
              <a:rPr lang="en-US" sz="1700" dirty="0"/>
              <a:t> </a:t>
            </a:r>
            <a:r>
              <a:rPr lang="en-US" sz="1700" dirty="0" err="1"/>
              <a:t>cậy</a:t>
            </a:r>
            <a:r>
              <a:rPr lang="en-US" sz="1700" dirty="0"/>
              <a:t> </a:t>
            </a:r>
            <a:r>
              <a:rPr lang="en-US" sz="1700" dirty="0" err="1"/>
              <a:t>vào</a:t>
            </a:r>
            <a:r>
              <a:rPr lang="en-US" sz="1700" dirty="0"/>
              <a:t> </a:t>
            </a:r>
            <a:r>
              <a:rPr lang="en-US" sz="1700" dirty="0" err="1"/>
              <a:t>sự</a:t>
            </a:r>
            <a:r>
              <a:rPr lang="en-US" sz="1700" dirty="0"/>
              <a:t> </a:t>
            </a:r>
            <a:r>
              <a:rPr lang="en-US" sz="1700" dirty="0" err="1"/>
              <a:t>trợ</a:t>
            </a:r>
            <a:r>
              <a:rPr lang="en-US" sz="1700" dirty="0"/>
              <a:t> </a:t>
            </a:r>
            <a:r>
              <a:rPr lang="en-US" sz="1700" dirty="0" err="1"/>
              <a:t>giúp</a:t>
            </a:r>
            <a:r>
              <a:rPr lang="en-US" sz="1700" dirty="0"/>
              <a:t> </a:t>
            </a:r>
            <a:r>
              <a:rPr lang="en-US" sz="1700" dirty="0" err="1"/>
              <a:t>trực</a:t>
            </a:r>
            <a:r>
              <a:rPr lang="en-US" sz="1700" dirty="0"/>
              <a:t> </a:t>
            </a:r>
            <a:r>
              <a:rPr lang="en-US" sz="1700" dirty="0" err="1"/>
              <a:t>tiếp</a:t>
            </a:r>
            <a:r>
              <a:rPr lang="en-US" sz="1700" dirty="0"/>
              <a:t> </a:t>
            </a:r>
            <a:r>
              <a:rPr lang="en-US" sz="1700" dirty="0" err="1"/>
              <a:t>của</a:t>
            </a:r>
            <a:r>
              <a:rPr lang="en-US" sz="1700" dirty="0"/>
              <a:t> </a:t>
            </a:r>
            <a:r>
              <a:rPr lang="en-US" sz="1700" dirty="0" err="1"/>
              <a:t>pháp</a:t>
            </a:r>
            <a:r>
              <a:rPr lang="en-US" sz="1700" dirty="0"/>
              <a:t> </a:t>
            </a:r>
            <a:r>
              <a:rPr lang="en-US" sz="1700" dirty="0" err="1"/>
              <a:t>luật</a:t>
            </a:r>
            <a:r>
              <a:rPr lang="en-US" sz="1700" dirty="0"/>
              <a:t> </a:t>
            </a:r>
            <a:r>
              <a:rPr lang="en-US" sz="1700" dirty="0" err="1"/>
              <a:t>cạnh</a:t>
            </a:r>
            <a:r>
              <a:rPr lang="en-US" sz="1700" dirty="0"/>
              <a:t> </a:t>
            </a:r>
            <a:r>
              <a:rPr lang="en-US" sz="1700" dirty="0" err="1"/>
              <a:t>tranh</a:t>
            </a:r>
            <a:r>
              <a:rPr lang="en-US" sz="1700" dirty="0"/>
              <a:t>.</a:t>
            </a:r>
          </a:p>
          <a:p>
            <a:pPr>
              <a:buNone/>
            </a:pPr>
            <a:endParaRPr lang="en-US" sz="1700" dirty="0"/>
          </a:p>
          <a:p>
            <a:pPr>
              <a:buNone/>
            </a:pPr>
            <a:endParaRPr lang="en-US" sz="1700" dirty="0"/>
          </a:p>
          <a:p>
            <a:pPr>
              <a:buNone/>
            </a:pPr>
            <a:endParaRPr lang="en-US" sz="1700" dirty="0"/>
          </a:p>
          <a:p>
            <a:pPr>
              <a:buNone/>
            </a:pPr>
            <a:endParaRPr lang="en-US" sz="1700" dirty="0"/>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12874</TotalTime>
  <Words>4202</Words>
  <Application>Microsoft Office PowerPoint</Application>
  <PresentationFormat>On-screen Show (4:3)</PresentationFormat>
  <Paragraphs>409</Paragraphs>
  <Slides>35</Slides>
  <Notes>13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Diseño predeterminado</vt:lpstr>
      <vt:lpstr> Bài 1: Giới thiệu Luật cạnh tranh  và Chính sách cạnh tranh tại Việt Nam  </vt:lpstr>
      <vt:lpstr>Nội dung chính </vt:lpstr>
      <vt:lpstr> I. Phần khởi động (Warm up)  Vì sao cần có phần Khởi động ? </vt:lpstr>
      <vt:lpstr>  I. Phần khởi động (Warm up) Chính sách cạnh tranh  </vt:lpstr>
      <vt:lpstr> I. Phần khởi động (Warm up)</vt:lpstr>
      <vt:lpstr> I. Phần khởi động (Warm up)</vt:lpstr>
      <vt:lpstr> I. Phần khởi động (Warm up)</vt:lpstr>
      <vt:lpstr> I. Phần khởi động (Warm up)</vt:lpstr>
      <vt:lpstr> I. Phần khởi động (Warm up)</vt:lpstr>
      <vt:lpstr> Phần II: Giới thiệu Luật cạnh tranh và  Chính sách cạnh tranh tại Việt Nam </vt:lpstr>
      <vt:lpstr> Phần II: Giới thiệu Luật cạnh tranh và  Chính sách cạnh tranh tại Việt Nam </vt:lpstr>
      <vt:lpstr>Slide 12</vt:lpstr>
      <vt:lpstr>Phần A: Chính sách cạnh tranh tại Việt Nam (tiếp) </vt:lpstr>
      <vt:lpstr>   Phần II: Giới thiệu Luật cạnh tranh và  Chính sách cạnh tranh tại Việt Nam  Phần A: Chính sách cạnh tranh tại Việt Nam (tiếp) </vt:lpstr>
      <vt:lpstr>Phần II: Giới thiệu Luật cạnh tranh và  Chính sách cạnh tranh tại Việt Nam Phần B: Luật Cạnh tranh 2018 (có hiệu lực từ 01/07/2019)</vt:lpstr>
      <vt:lpstr>Phần B: Luật Cạnh tranh 2018  (có hiệu lực từ 01/07/2019)</vt:lpstr>
      <vt:lpstr>Slide 17</vt:lpstr>
      <vt:lpstr>Phần B: Luật Cạnh tranh 2018  (có hiệu lực từ 01/07/2019)</vt:lpstr>
      <vt:lpstr>Slide 19</vt:lpstr>
      <vt:lpstr>Phần B: Luật Cạnh tranh 2018  (có hiệu lực từ 01/07/2019)</vt:lpstr>
      <vt:lpstr> Phần B: Luật Cạnh tranh 2018  (có hiệu lực từ 01/07/2019)</vt:lpstr>
      <vt:lpstr> Phần B: Luật Cạnh tranh 2018  (có hiệu lực từ 01/07/2019)</vt:lpstr>
      <vt:lpstr> Phần B: Luật Cạnh tranh 2018  (có hiệu lực từ 01/07/2019)</vt:lpstr>
      <vt:lpstr>Phần B: Luật Cạnh tranh 2018  (có hiệu lực từ 01/07/2019)</vt:lpstr>
      <vt:lpstr> Phần III: Chính sách cạnh tranh  ở Việt Nam: Kỳ vọng và thực tế </vt:lpstr>
      <vt:lpstr>  Phần III: Chính sách cạnh tranh  ở Việt Nam: Kỳ vọng và thực tế </vt:lpstr>
      <vt:lpstr> Phần III: Chính sách cạnh tranh  ở Việt Nam: Kỳ vọng và thực tế </vt:lpstr>
      <vt:lpstr>Phần III: Chính sách cạnh tranh  ở Việt Nam: Kỳ vọng và thực tế </vt:lpstr>
      <vt:lpstr>Phần III: Chính sách cạnh tranh  ở Việt Nam: Kỳ vọng và thực tế </vt:lpstr>
      <vt:lpstr>Phần III: Chính sách cạnh tranh  ở Việt Nam: Kỳ vọng và thực tế (tiếp) </vt:lpstr>
      <vt:lpstr>… và thực tế </vt:lpstr>
      <vt:lpstr>Phần III: Chính sách cạnh tranh  ở Việt Nam: Kỳ vọng và thực tế (tiếp) </vt:lpstr>
      <vt:lpstr>Phần III: Chính sách cạnh tranh  ở Việt Nam: Kỳ vọng và thực tế (tiếp) </vt:lpstr>
      <vt:lpstr>  Phần III: Chính sách cạnh tranh  ở Việt Nam: Kỳ vọng và thực tế   Con đường phía trước </vt:lpstr>
      <vt:lpstr>Slide 35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NGUYET</cp:lastModifiedBy>
  <cp:revision>971</cp:revision>
  <dcterms:created xsi:type="dcterms:W3CDTF">2010-05-23T14:28:12Z</dcterms:created>
  <dcterms:modified xsi:type="dcterms:W3CDTF">2019-04-19T04:06:51Z</dcterms:modified>
</cp:coreProperties>
</file>