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7"/>
  </p:notesMasterIdLst>
  <p:sldIdLst>
    <p:sldId id="256" r:id="rId2"/>
    <p:sldId id="262" r:id="rId3"/>
    <p:sldId id="314" r:id="rId4"/>
    <p:sldId id="294" r:id="rId5"/>
    <p:sldId id="304" r:id="rId6"/>
    <p:sldId id="317" r:id="rId7"/>
    <p:sldId id="300" r:id="rId8"/>
    <p:sldId id="302" r:id="rId9"/>
    <p:sldId id="316" r:id="rId10"/>
    <p:sldId id="283" r:id="rId11"/>
    <p:sldId id="261" r:id="rId12"/>
    <p:sldId id="318" r:id="rId13"/>
    <p:sldId id="319" r:id="rId14"/>
    <p:sldId id="264" r:id="rId15"/>
    <p:sldId id="293" r:id="rId1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22C16"/>
    <a:srgbClr val="0C788E"/>
    <a:srgbClr val="025198"/>
    <a:srgbClr val="000099"/>
    <a:srgbClr val="1C1C1C"/>
    <a:srgbClr val="660066"/>
    <a:srgbClr val="000058"/>
    <a:srgbClr val="5F5F5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1575" autoAdjust="0"/>
    <p:restoredTop sz="94652" autoAdjust="0"/>
  </p:normalViewPr>
  <p:slideViewPr>
    <p:cSldViewPr>
      <p:cViewPr>
        <p:scale>
          <a:sx n="50" d="100"/>
          <a:sy n="50" d="100"/>
        </p:scale>
        <p:origin x="-8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589259-2B79-41F8-BE37-AD5D98733263}" type="datetimeFigureOut">
              <a:rPr lang="en-US" smtClean="0"/>
              <a:pPr/>
              <a:t>4/19/2019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89BC01-1B06-472A-A6C4-859035C12BA5}" type="slidenum">
              <a:rPr lang="en-US" smtClean="0"/>
              <a:pPr/>
              <a:t>‹#›</a:t>
            </a:fld>
            <a:endParaRPr lang="en-US"/>
          </a:p>
        </p:txBody>
      </p:sp>
    </p:spTree>
    <p:extLst>
      <p:ext uri="{BB962C8B-B14F-4D97-AF65-F5344CB8AC3E}">
        <p14:creationId xmlns:p14="http://schemas.microsoft.com/office/powerpoint/2010/main" xmlns="" val="4275540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Phương</a:t>
            </a:r>
            <a:r>
              <a:rPr lang="en-US" sz="1200" dirty="0" smtClean="0"/>
              <a:t> </a:t>
            </a:r>
            <a:r>
              <a:rPr lang="en-US" sz="1200" dirty="0" err="1" smtClean="0"/>
              <a:t>pháp</a:t>
            </a:r>
            <a:r>
              <a:rPr lang="en-US" sz="1200" dirty="0" smtClean="0"/>
              <a:t> </a:t>
            </a:r>
            <a:r>
              <a:rPr lang="en-US" sz="1200" dirty="0" err="1" smtClean="0"/>
              <a:t>tiếp</a:t>
            </a:r>
            <a:r>
              <a:rPr lang="en-US" sz="1200" dirty="0" smtClean="0"/>
              <a:t> </a:t>
            </a:r>
            <a:r>
              <a:rPr lang="en-US" sz="1200" dirty="0" err="1" smtClean="0"/>
              <a:t>cận</a:t>
            </a:r>
            <a:r>
              <a:rPr lang="en-US" sz="1200" dirty="0" smtClean="0"/>
              <a:t> ex ante </a:t>
            </a:r>
            <a:r>
              <a:rPr lang="en-US" sz="1200" dirty="0" err="1" smtClean="0"/>
              <a:t>và</a:t>
            </a:r>
            <a:r>
              <a:rPr lang="en-US" sz="1200" dirty="0" smtClean="0"/>
              <a:t> </a:t>
            </a:r>
            <a:r>
              <a:rPr lang="en-US" sz="1200" i="1" dirty="0" smtClean="0"/>
              <a:t>ex post</a:t>
            </a:r>
            <a:r>
              <a:rPr lang="en-US" sz="1200" dirty="0" smtClean="0"/>
              <a:t>, …. </a:t>
            </a:r>
            <a:r>
              <a:rPr lang="en-US" sz="1200" dirty="0" err="1" smtClean="0"/>
              <a:t>Mỗi</a:t>
            </a:r>
            <a:r>
              <a:rPr lang="en-US" sz="1200" dirty="0" smtClean="0"/>
              <a:t> </a:t>
            </a:r>
            <a:r>
              <a:rPr lang="en-US" sz="1200" dirty="0" err="1" smtClean="0"/>
              <a:t>phương</a:t>
            </a:r>
            <a:r>
              <a:rPr lang="en-US" sz="1200" dirty="0" smtClean="0"/>
              <a:t> </a:t>
            </a:r>
            <a:r>
              <a:rPr lang="en-US" sz="1200" dirty="0" err="1" smtClean="0"/>
              <a:t>pháp</a:t>
            </a:r>
            <a:r>
              <a:rPr lang="en-US" sz="1200" dirty="0" smtClean="0"/>
              <a:t> </a:t>
            </a:r>
            <a:r>
              <a:rPr lang="en-US" sz="1200" dirty="0" err="1" smtClean="0"/>
              <a:t>tiếp</a:t>
            </a:r>
            <a:r>
              <a:rPr lang="en-US" sz="1200" dirty="0" smtClean="0"/>
              <a:t> </a:t>
            </a:r>
            <a:r>
              <a:rPr lang="en-US" sz="1200" dirty="0" err="1" smtClean="0"/>
              <a:t>cận</a:t>
            </a:r>
            <a:r>
              <a:rPr lang="en-US" sz="1200" dirty="0" smtClean="0"/>
              <a:t> </a:t>
            </a:r>
            <a:r>
              <a:rPr lang="en-US" sz="1200" dirty="0" err="1" smtClean="0"/>
              <a:t>đều</a:t>
            </a:r>
            <a:r>
              <a:rPr lang="en-US" sz="1200" dirty="0" smtClean="0"/>
              <a:t> </a:t>
            </a:r>
            <a:r>
              <a:rPr lang="en-US" sz="1200" dirty="0" err="1" smtClean="0"/>
              <a:t>có</a:t>
            </a:r>
            <a:r>
              <a:rPr lang="en-US" sz="1200" dirty="0" smtClean="0"/>
              <a:t> </a:t>
            </a:r>
            <a:r>
              <a:rPr lang="en-US" sz="1200" dirty="0" err="1" smtClean="0"/>
              <a:t>những</a:t>
            </a:r>
            <a:r>
              <a:rPr lang="en-US" sz="1200" dirty="0" smtClean="0"/>
              <a:t> </a:t>
            </a:r>
            <a:r>
              <a:rPr lang="en-US" sz="1200" dirty="0" err="1" smtClean="0"/>
              <a:t>ưu</a:t>
            </a:r>
            <a:r>
              <a:rPr lang="en-US" sz="1200" dirty="0" smtClean="0"/>
              <a:t> </a:t>
            </a:r>
            <a:r>
              <a:rPr lang="en-US" sz="1200" dirty="0" err="1" smtClean="0"/>
              <a:t>điểm</a:t>
            </a:r>
            <a:r>
              <a:rPr lang="en-US" sz="1200" dirty="0" smtClean="0"/>
              <a:t> </a:t>
            </a:r>
            <a:r>
              <a:rPr lang="en-US" sz="1200" dirty="0" err="1" smtClean="0"/>
              <a:t>của</a:t>
            </a:r>
            <a:r>
              <a:rPr lang="en-US" sz="1200" dirty="0" smtClean="0"/>
              <a:t> </a:t>
            </a:r>
            <a:r>
              <a:rPr lang="en-US" sz="1200" dirty="0" err="1" smtClean="0"/>
              <a:t>nó</a:t>
            </a:r>
            <a:r>
              <a:rPr lang="en-US" sz="1200" dirty="0" smtClean="0"/>
              <a:t>, </a:t>
            </a:r>
            <a:r>
              <a:rPr lang="en-US" sz="1200" dirty="0" err="1" smtClean="0"/>
              <a:t>chúng</a:t>
            </a:r>
            <a:r>
              <a:rPr lang="en-US" sz="1200" dirty="0" smtClean="0"/>
              <a:t> </a:t>
            </a:r>
            <a:r>
              <a:rPr lang="en-US" sz="1200" dirty="0" err="1" smtClean="0"/>
              <a:t>có</a:t>
            </a:r>
            <a:r>
              <a:rPr lang="en-US" sz="1200" dirty="0" smtClean="0"/>
              <a:t> </a:t>
            </a:r>
            <a:r>
              <a:rPr lang="en-US" sz="1200" dirty="0" err="1" smtClean="0"/>
              <a:t>thể</a:t>
            </a:r>
            <a:r>
              <a:rPr lang="en-US" sz="1200" dirty="0" smtClean="0"/>
              <a:t> </a:t>
            </a:r>
            <a:r>
              <a:rPr lang="en-US" sz="1200" dirty="0" err="1" smtClean="0"/>
              <a:t>được</a:t>
            </a:r>
            <a:r>
              <a:rPr lang="en-US" sz="1200" dirty="0" smtClean="0"/>
              <a:t> </a:t>
            </a:r>
            <a:r>
              <a:rPr lang="en-US" sz="1200" dirty="0" err="1" smtClean="0"/>
              <a:t>thực</a:t>
            </a:r>
            <a:r>
              <a:rPr lang="en-US" sz="1200" dirty="0" smtClean="0"/>
              <a:t> </a:t>
            </a:r>
            <a:r>
              <a:rPr lang="en-US" sz="1200" dirty="0" err="1" smtClean="0"/>
              <a:t>hiện</a:t>
            </a:r>
            <a:r>
              <a:rPr lang="en-US" sz="1200" dirty="0" smtClean="0"/>
              <a:t> </a:t>
            </a:r>
            <a:r>
              <a:rPr lang="en-US" sz="1200" dirty="0" err="1" smtClean="0"/>
              <a:t>riêng</a:t>
            </a:r>
            <a:r>
              <a:rPr lang="en-US" sz="1200" dirty="0" smtClean="0"/>
              <a:t> </a:t>
            </a:r>
            <a:r>
              <a:rPr lang="en-US" sz="1200" dirty="0" err="1" smtClean="0"/>
              <a:t>biệt</a:t>
            </a:r>
            <a:r>
              <a:rPr lang="en-US" sz="1200" dirty="0" smtClean="0"/>
              <a:t>, </a:t>
            </a:r>
            <a:r>
              <a:rPr lang="en-US" sz="1200" dirty="0" err="1" smtClean="0"/>
              <a:t>hoặc</a:t>
            </a:r>
            <a:r>
              <a:rPr lang="en-US" sz="1200" dirty="0" smtClean="0"/>
              <a:t> </a:t>
            </a:r>
            <a:r>
              <a:rPr lang="en-US" sz="1200" dirty="0" err="1" smtClean="0"/>
              <a:t>cả</a:t>
            </a:r>
            <a:r>
              <a:rPr lang="en-US" sz="1200" dirty="0" smtClean="0"/>
              <a:t> </a:t>
            </a:r>
            <a:r>
              <a:rPr lang="en-US" sz="1200" dirty="0" err="1" smtClean="0"/>
              <a:t>hai</a:t>
            </a:r>
            <a:r>
              <a:rPr lang="en-US" sz="1200" dirty="0" smtClean="0"/>
              <a:t> </a:t>
            </a:r>
            <a:r>
              <a:rPr lang="en-US" sz="1200" dirty="0" err="1" smtClean="0"/>
              <a:t>cùng</a:t>
            </a:r>
            <a:r>
              <a:rPr lang="en-US" sz="1200" dirty="0" smtClean="0"/>
              <a:t> </a:t>
            </a:r>
            <a:r>
              <a:rPr lang="en-US" sz="1200" dirty="0" err="1" smtClean="0"/>
              <a:t>một</a:t>
            </a:r>
            <a:r>
              <a:rPr lang="en-US" sz="1200" dirty="0" smtClean="0"/>
              <a:t> </a:t>
            </a:r>
            <a:r>
              <a:rPr lang="en-US" sz="1200" dirty="0" err="1" smtClean="0"/>
              <a:t>lúc</a:t>
            </a:r>
            <a:r>
              <a:rPr lang="en-US" sz="1200" dirty="0" smtClean="0"/>
              <a:t>.</a:t>
            </a:r>
          </a:p>
          <a:p>
            <a:endParaRPr lang="en-US" dirty="0"/>
          </a:p>
        </p:txBody>
      </p:sp>
      <p:sp>
        <p:nvSpPr>
          <p:cNvPr id="4" name="Slide Number Placeholder 3"/>
          <p:cNvSpPr>
            <a:spLocks noGrp="1"/>
          </p:cNvSpPr>
          <p:nvPr>
            <p:ph type="sldNum" sz="quarter" idx="10"/>
          </p:nvPr>
        </p:nvSpPr>
        <p:spPr/>
        <p:txBody>
          <a:bodyPr/>
          <a:lstStyle/>
          <a:p>
            <a:fld id="{DE89BC01-1B06-472A-A6C4-859035C12BA5}"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None/>
            </a:pPr>
            <a:r>
              <a:rPr lang="vi-VN" sz="1200" b="1" dirty="0" smtClean="0"/>
              <a:t>Điều 8. Các hành vi bị nghiêm cấm có liên quan đến cạnh tranh</a:t>
            </a:r>
            <a:r>
              <a:rPr lang="vi-VN" sz="1200" dirty="0" smtClean="0"/>
              <a:t> </a:t>
            </a:r>
            <a:endParaRPr lang="en-US" sz="1200" dirty="0" smtClean="0"/>
          </a:p>
          <a:p>
            <a:pPr lvl="0">
              <a:buNone/>
            </a:pPr>
            <a:r>
              <a:rPr lang="vi-VN" sz="1200" dirty="0" smtClean="0"/>
              <a:t>1. Cơ quan nhà nước thực hiện hành vi gây cản trở cạnh tranh trên thị trường sau đây:</a:t>
            </a:r>
            <a:endParaRPr lang="en-US" sz="1200" dirty="0" smtClean="0"/>
          </a:p>
          <a:p>
            <a:pPr lvl="0">
              <a:buNone/>
            </a:pPr>
            <a:r>
              <a:rPr lang="vi-VN" sz="1200" dirty="0" smtClean="0"/>
              <a:t>a) Ép buộc, yêu cầu, khuyến nghị doanh nghiệp, cơ quan, tổ chức, cá nhân phải thực hiện hoặc không thực hiện việc sản xuất, mua, bán hàng hóa, cung ứng, sử dụng dịch vụ cụ thể hoặc mua, bán hàng hóa, cung ứng, sử dụng dịch vụ với doanh nghiệp cụ thể, trừ hàng hóa, dịch vụ thuộc lĩnh vực độc quyền nhà nước hoặc trong trường hợp khẩn cấp theo quy định của pháp luật;</a:t>
            </a:r>
            <a:endParaRPr lang="en-US" sz="1200" dirty="0" smtClean="0"/>
          </a:p>
          <a:p>
            <a:pPr lvl="0">
              <a:buNone/>
            </a:pPr>
            <a:r>
              <a:rPr lang="vi-VN" sz="1200" dirty="0" smtClean="0"/>
              <a:t>b) Phân biệt đối xử giữa các doanh nghiệp;</a:t>
            </a:r>
            <a:endParaRPr lang="en-US" sz="1200" dirty="0" smtClean="0"/>
          </a:p>
          <a:p>
            <a:pPr lvl="0">
              <a:buNone/>
            </a:pPr>
            <a:r>
              <a:rPr lang="vi-VN" sz="1200" dirty="0" smtClean="0"/>
              <a:t>c) Ép buộc, yêu cầu, khuyến nghị các hiệp hội ngành, nghề, tổ chức xã hội - nghề nghiệp khác hoặc các doanh nghiệp liên kết với nhau nhằm hạn chế cạnh tranh trên thị trường;</a:t>
            </a:r>
            <a:endParaRPr lang="en-US" sz="1200" dirty="0" smtClean="0"/>
          </a:p>
          <a:p>
            <a:pPr lvl="0">
              <a:buNone/>
            </a:pPr>
            <a:r>
              <a:rPr lang="vi-VN" sz="1200" dirty="0" smtClean="0"/>
              <a:t>d) Lợi dụng chức vụ, quyền hạn để can thiệp trái pháp luật vào hoạt động cạnh tranh.</a:t>
            </a:r>
            <a:endParaRPr lang="en-US" sz="1200" dirty="0" smtClean="0"/>
          </a:p>
          <a:p>
            <a:pPr lvl="0">
              <a:buNone/>
            </a:pPr>
            <a:r>
              <a:rPr lang="vi-VN" sz="1200" dirty="0" smtClean="0"/>
              <a:t>2. Tổ chức, cá nhân cung cấp thông tin, vận động, kêu gọi, ép buộc hoặc tổ chức để doanh nghiệp thực hiện hành vi hạn chế cạnh tranh, cạnh tranh không lành mạnh.</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E89BC01-1B06-472A-A6C4-859035C12BA5}"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sz="1200" b="1" dirty="0" err="1" smtClean="0"/>
              <a:t>Khó</a:t>
            </a:r>
            <a:r>
              <a:rPr lang="en-US" sz="1200" b="1" dirty="0" smtClean="0"/>
              <a:t> </a:t>
            </a:r>
            <a:r>
              <a:rPr lang="en-US" sz="1200" b="1" dirty="0" err="1" smtClean="0"/>
              <a:t>quá</a:t>
            </a:r>
            <a:r>
              <a:rPr lang="en-US" sz="1200" b="1" dirty="0" smtClean="0"/>
              <a:t>: </a:t>
            </a:r>
            <a:r>
              <a:rPr lang="vi-VN" sz="1200" b="1" dirty="0" smtClean="0"/>
              <a:t>Điều 4. Áp dụng pháp luật về cạnh tranh</a:t>
            </a:r>
            <a:endParaRPr lang="en-US" sz="1200" b="1" dirty="0" smtClean="0"/>
          </a:p>
          <a:p>
            <a:pPr>
              <a:buNone/>
            </a:pPr>
            <a:r>
              <a:rPr lang="vi-VN" sz="1200" dirty="0" smtClean="0"/>
              <a:t>1. </a:t>
            </a:r>
          </a:p>
          <a:p>
            <a:pPr>
              <a:buNone/>
            </a:pPr>
            <a:r>
              <a:rPr lang="vi-VN" sz="1200" dirty="0" smtClean="0"/>
              <a:t>2. Trường hợp luật khác có quy định về hành vi hạn chế cạnh tranh, hình thức tập trung kinh tế, hành vi cạnh tranh không lành mạnh và việc xử lý hành vi cạnh tranh không lành mạnh khác với quy định của Luật này thì áp dụng quy định của luật đó.</a:t>
            </a:r>
          </a:p>
          <a:p>
            <a:pPr>
              <a:buNone/>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DE89BC01-1B06-472A-A6C4-859035C12BA5}"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13AA491-4E87-4DC1-8A23-DB244E46964F}" type="slidenum">
              <a:rPr lang="es-ES"/>
              <a:pPr>
                <a:defRPr/>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4915DFF-2B8D-4709-BCD3-4A8D55471EEB}"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677DCA8-F570-4E8C-8233-57F7DACC7D42}"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1125CD54-7250-4E8C-8813-3158AAD31161}"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A55A6AAF-3BEB-4E6C-86D6-8BBB85439B0E}" type="slidenum">
              <a:rPr lang="es-ES"/>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40846629-408D-4CAE-A82D-7F97288E2C15}"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AB4A9E02-4CF6-4970-8D1E-C6A09BC85483}"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AB1A9FAB-D799-4A03-B11A-270D4796F574}"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AD49A635-8281-4062-9CA1-92743C7641BF}"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33C15CAA-B250-49BE-8AA9-E02CAE32F734}"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8E82AAD2-F08D-4C61-805C-40B1EB193054}"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106A97BB-8B69-430B-8FAE-A1DD809346F6}" type="slidenum">
              <a:rPr lang="es-ES"/>
              <a:pPr>
                <a:defRPr/>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110"/>
          <p:cNvSpPr>
            <a:spLocks noGrp="1" noChangeArrowheads="1"/>
          </p:cNvSpPr>
          <p:nvPr>
            <p:ph type="ctrTitle"/>
          </p:nvPr>
        </p:nvSpPr>
        <p:spPr>
          <a:xfrm>
            <a:off x="71404" y="3071810"/>
            <a:ext cx="9072596" cy="2212975"/>
          </a:xfrm>
          <a:noFill/>
        </p:spPr>
        <p:txBody>
          <a:bodyPr/>
          <a:lstStyle/>
          <a:p>
            <a:r>
              <a:rPr lang="en-US" sz="3200" b="1" dirty="0"/>
              <a:t/>
            </a:r>
            <a:br>
              <a:rPr lang="en-US" sz="3200" b="1" dirty="0"/>
            </a:br>
            <a:r>
              <a:rPr lang="en-US" sz="3200" b="1" dirty="0"/>
              <a:t/>
            </a:r>
            <a:br>
              <a:rPr lang="en-US" sz="3200" b="1" dirty="0"/>
            </a:br>
            <a:r>
              <a:rPr lang="en-US" sz="3200" b="1" dirty="0" err="1"/>
              <a:t>Bài</a:t>
            </a:r>
            <a:r>
              <a:rPr lang="en-US" sz="3200" b="1" dirty="0"/>
              <a:t> </a:t>
            </a:r>
            <a:r>
              <a:rPr lang="en-US" sz="3200" b="1" dirty="0" smtClean="0"/>
              <a:t>12: </a:t>
            </a:r>
            <a:r>
              <a:rPr lang="en-US" sz="3200" b="1" dirty="0" err="1"/>
              <a:t>Khả</a:t>
            </a:r>
            <a:r>
              <a:rPr lang="en-US" sz="3200" b="1" dirty="0"/>
              <a:t> </a:t>
            </a:r>
            <a:r>
              <a:rPr lang="en-US" sz="3200" b="1" dirty="0" err="1"/>
              <a:t>năng</a:t>
            </a:r>
            <a:r>
              <a:rPr lang="en-US" sz="3200" b="1" dirty="0"/>
              <a:t> </a:t>
            </a:r>
            <a:r>
              <a:rPr lang="en-US" sz="3200" b="1" dirty="0" err="1"/>
              <a:t>áp</a:t>
            </a:r>
            <a:r>
              <a:rPr lang="en-US" sz="3200" b="1" dirty="0"/>
              <a:t> </a:t>
            </a:r>
            <a:r>
              <a:rPr lang="en-US" sz="3200" b="1" dirty="0" err="1"/>
              <a:t>dụng</a:t>
            </a:r>
            <a:r>
              <a:rPr lang="en-US" sz="3200" b="1" dirty="0"/>
              <a:t> </a:t>
            </a:r>
            <a:r>
              <a:rPr lang="en-US" sz="3200" b="1" dirty="0" err="1"/>
              <a:t>Khung</a:t>
            </a:r>
            <a:r>
              <a:rPr lang="en-US" sz="3200" b="1" dirty="0"/>
              <a:t> </a:t>
            </a:r>
            <a:r>
              <a:rPr lang="en-US" sz="3200" b="1" dirty="0" err="1"/>
              <a:t>đánh</a:t>
            </a:r>
            <a:r>
              <a:rPr lang="en-US" sz="3200" b="1" dirty="0"/>
              <a:t> </a:t>
            </a:r>
            <a:r>
              <a:rPr lang="en-US" sz="3200" b="1" dirty="0" err="1"/>
              <a:t>giá</a:t>
            </a:r>
            <a:r>
              <a:rPr lang="en-US" sz="3200" b="1" dirty="0"/>
              <a:t> </a:t>
            </a:r>
            <a:r>
              <a:rPr lang="en-US" sz="3200" b="1" dirty="0" err="1"/>
              <a:t>cạnh</a:t>
            </a:r>
            <a:r>
              <a:rPr lang="en-US" sz="3200" b="1" dirty="0"/>
              <a:t> </a:t>
            </a:r>
            <a:r>
              <a:rPr lang="en-US" sz="3200" b="1" dirty="0" err="1"/>
              <a:t>tranh</a:t>
            </a:r>
            <a:r>
              <a:rPr lang="en-US" sz="3200" b="1" dirty="0"/>
              <a:t> </a:t>
            </a:r>
            <a:r>
              <a:rPr lang="en-US" sz="3200" b="1" dirty="0" err="1"/>
              <a:t>của</a:t>
            </a:r>
            <a:r>
              <a:rPr lang="en-US" sz="3200" b="1" dirty="0"/>
              <a:t> APEC-OECD </a:t>
            </a:r>
            <a:r>
              <a:rPr lang="en-US" sz="3200" b="1" dirty="0" err="1"/>
              <a:t>tại</a:t>
            </a:r>
            <a:r>
              <a:rPr lang="en-US" sz="3200" b="1" dirty="0"/>
              <a:t> </a:t>
            </a:r>
            <a:r>
              <a:rPr lang="en-US" sz="3200" b="1" dirty="0" err="1"/>
              <a:t>Việt</a:t>
            </a:r>
            <a:r>
              <a:rPr lang="en-US" sz="3200" b="1" dirty="0"/>
              <a:t> Nam: </a:t>
            </a:r>
            <a:br>
              <a:rPr lang="en-US" sz="3200" b="1" dirty="0"/>
            </a:br>
            <a:r>
              <a:rPr lang="en-US" sz="3200" b="1" dirty="0" err="1"/>
              <a:t>Các</a:t>
            </a:r>
            <a:r>
              <a:rPr lang="en-US" sz="3200" b="1" dirty="0"/>
              <a:t> </a:t>
            </a:r>
            <a:r>
              <a:rPr lang="en-US" sz="3200" b="1" dirty="0" err="1"/>
              <a:t>yêu</a:t>
            </a:r>
            <a:r>
              <a:rPr lang="en-US" sz="3200" b="1" dirty="0"/>
              <a:t> </a:t>
            </a:r>
            <a:r>
              <a:rPr lang="en-US" sz="3200" b="1" dirty="0" err="1"/>
              <a:t>cầu</a:t>
            </a:r>
            <a:r>
              <a:rPr lang="en-US" sz="3200" b="1" dirty="0"/>
              <a:t> </a:t>
            </a:r>
            <a:r>
              <a:rPr lang="en-US" sz="3200" b="1" dirty="0" err="1"/>
              <a:t>chính</a:t>
            </a:r>
            <a:r>
              <a:rPr lang="en-US" sz="3200" b="1" dirty="0"/>
              <a:t> </a:t>
            </a:r>
            <a:r>
              <a:rPr lang="en-US" sz="3200" b="1" dirty="0" err="1"/>
              <a:t>về</a:t>
            </a:r>
            <a:r>
              <a:rPr lang="en-US" sz="3200" b="1" dirty="0"/>
              <a:t> </a:t>
            </a:r>
            <a:r>
              <a:rPr lang="en-US" sz="3200" b="1" dirty="0" err="1"/>
              <a:t>thể</a:t>
            </a:r>
            <a:r>
              <a:rPr lang="en-US" sz="3200" b="1" dirty="0"/>
              <a:t> </a:t>
            </a:r>
            <a:r>
              <a:rPr lang="en-US" sz="3200" b="1" dirty="0" err="1"/>
              <a:t>chế</a:t>
            </a:r>
            <a:r>
              <a:rPr lang="en-US" sz="3200" dirty="0"/>
              <a:t/>
            </a:r>
            <a:br>
              <a:rPr lang="en-US" sz="3200" dirty="0"/>
            </a:br>
            <a:r>
              <a:rPr lang="en-US" sz="3200" dirty="0"/>
              <a:t/>
            </a:r>
            <a:br>
              <a:rPr lang="en-US" sz="3200" dirty="0"/>
            </a:br>
            <a:endParaRPr lang="en-US" sz="3200" b="1" dirty="0"/>
          </a:p>
        </p:txBody>
      </p:sp>
      <p:sp>
        <p:nvSpPr>
          <p:cNvPr id="2051" name="Rectangle 125"/>
          <p:cNvSpPr>
            <a:spLocks noChangeArrowheads="1"/>
          </p:cNvSpPr>
          <p:nvPr/>
        </p:nvSpPr>
        <p:spPr bwMode="auto">
          <a:xfrm>
            <a:off x="2500313" y="5143500"/>
            <a:ext cx="6643687" cy="1500188"/>
          </a:xfrm>
          <a:prstGeom prst="rect">
            <a:avLst/>
          </a:prstGeom>
          <a:noFill/>
          <a:ln w="9525">
            <a:noFill/>
            <a:miter lim="800000"/>
            <a:headEnd/>
            <a:tailEnd/>
          </a:ln>
        </p:spPr>
        <p:txBody>
          <a:bodyPr anchor="ctr"/>
          <a:lstStyle/>
          <a:p>
            <a:pPr algn="r">
              <a:spcBef>
                <a:spcPct val="20000"/>
              </a:spcBef>
            </a:pPr>
            <a:endParaRPr lang="en-US" sz="2000" b="1" i="1" dirty="0"/>
          </a:p>
          <a:p>
            <a:pPr algn="r">
              <a:spcBef>
                <a:spcPct val="20000"/>
              </a:spcBef>
            </a:pPr>
            <a:r>
              <a:rPr lang="vi-VN" sz="2000" b="1" i="1" dirty="0">
                <a:solidFill>
                  <a:srgbClr val="FFFF00"/>
                </a:solidFill>
              </a:rPr>
              <a:t>T</a:t>
            </a:r>
            <a:r>
              <a:rPr lang="en-US" sz="2000" b="1" i="1" dirty="0">
                <a:solidFill>
                  <a:srgbClr val="FFFF00"/>
                </a:solidFill>
              </a:rPr>
              <a:t>S.</a:t>
            </a:r>
            <a:r>
              <a:rPr lang="vi-VN" sz="2000" b="1" i="1" dirty="0">
                <a:solidFill>
                  <a:srgbClr val="FFFF00"/>
                </a:solidFill>
              </a:rPr>
              <a:t> Đinh Thị Mỹ Loan</a:t>
            </a:r>
            <a:endParaRPr lang="en-US" sz="2000" b="1" i="1" dirty="0">
              <a:solidFill>
                <a:srgbClr val="FFFF00"/>
              </a:solidFill>
            </a:endParaRPr>
          </a:p>
          <a:p>
            <a:pPr algn="r">
              <a:spcBef>
                <a:spcPct val="20000"/>
              </a:spcBef>
            </a:pPr>
            <a:r>
              <a:rPr lang="vi-VN" sz="2000" b="1" i="1" dirty="0">
                <a:solidFill>
                  <a:srgbClr val="FFFF00"/>
                </a:solidFill>
              </a:rPr>
              <a:t>Nguyên Cục trưởng Cục Quản lý cạnh tranh, </a:t>
            </a:r>
            <a:endParaRPr lang="en-US" sz="2000" b="1" i="1" dirty="0">
              <a:solidFill>
                <a:srgbClr val="FFFF00"/>
              </a:solidFill>
            </a:endParaRPr>
          </a:p>
          <a:p>
            <a:pPr algn="r">
              <a:spcBef>
                <a:spcPct val="20000"/>
              </a:spcBef>
            </a:pPr>
            <a:r>
              <a:rPr lang="vi-VN" sz="2000" b="1" i="1" dirty="0">
                <a:solidFill>
                  <a:srgbClr val="FFFF00"/>
                </a:solidFill>
              </a:rPr>
              <a:t>Trọng tài viên Trung tâm Trọng tài Quốc tế Việt Nam</a:t>
            </a:r>
            <a:endParaRPr lang="en-US" sz="2000" b="1" i="1" dirty="0">
              <a:solidFill>
                <a:srgbClr val="FFFF00"/>
              </a:solidFill>
            </a:endParaRPr>
          </a:p>
        </p:txBody>
      </p:sp>
      <p:sp>
        <p:nvSpPr>
          <p:cNvPr id="2052" name="Rectangle 4"/>
          <p:cNvSpPr>
            <a:spLocks noChangeArrowheads="1"/>
          </p:cNvSpPr>
          <p:nvPr/>
        </p:nvSpPr>
        <p:spPr bwMode="auto">
          <a:xfrm>
            <a:off x="214282" y="214290"/>
            <a:ext cx="8358246" cy="1877437"/>
          </a:xfrm>
          <a:prstGeom prst="rect">
            <a:avLst/>
          </a:prstGeom>
          <a:noFill/>
          <a:ln w="9525">
            <a:noFill/>
            <a:miter lim="800000"/>
            <a:headEnd/>
            <a:tailEnd/>
          </a:ln>
        </p:spPr>
        <p:txBody>
          <a:bodyPr wrap="square">
            <a:spAutoFit/>
          </a:bodyPr>
          <a:lstStyle/>
          <a:p>
            <a:r>
              <a:rPr lang="en-US" sz="2400" b="1" dirty="0" err="1">
                <a:solidFill>
                  <a:srgbClr val="FFFF00"/>
                </a:solidFill>
              </a:rPr>
              <a:t>Khóa</a:t>
            </a:r>
            <a:r>
              <a:rPr lang="en-US" sz="2400" b="1" dirty="0">
                <a:solidFill>
                  <a:srgbClr val="FFFF00"/>
                </a:solidFill>
              </a:rPr>
              <a:t> </a:t>
            </a:r>
            <a:r>
              <a:rPr lang="en-US" sz="2400" b="1" dirty="0" err="1">
                <a:solidFill>
                  <a:srgbClr val="FFFF00"/>
                </a:solidFill>
              </a:rPr>
              <a:t>tập</a:t>
            </a:r>
            <a:r>
              <a:rPr lang="en-US" sz="2400" b="1" dirty="0">
                <a:solidFill>
                  <a:srgbClr val="FFFF00"/>
                </a:solidFill>
              </a:rPr>
              <a:t> </a:t>
            </a:r>
            <a:r>
              <a:rPr lang="en-US" sz="2400" b="1" dirty="0" err="1">
                <a:solidFill>
                  <a:srgbClr val="FFFF00"/>
                </a:solidFill>
              </a:rPr>
              <a:t>huấn</a:t>
            </a:r>
            <a:r>
              <a:rPr lang="en-US" sz="2400" b="1" dirty="0">
                <a:solidFill>
                  <a:srgbClr val="FFFF00"/>
                </a:solidFill>
              </a:rPr>
              <a:t> : </a:t>
            </a:r>
          </a:p>
          <a:p>
            <a:r>
              <a:rPr lang="en-US" sz="2400" b="1" dirty="0">
                <a:solidFill>
                  <a:srgbClr val="FFFF00"/>
                </a:solidFill>
              </a:rPr>
              <a:t>“</a:t>
            </a:r>
            <a:r>
              <a:rPr lang="en-US" sz="2400" b="1" dirty="0" err="1">
                <a:solidFill>
                  <a:srgbClr val="FFFF00"/>
                </a:solidFill>
              </a:rPr>
              <a:t>Khuyến</a:t>
            </a:r>
            <a:r>
              <a:rPr lang="en-US" sz="2400" b="1" dirty="0">
                <a:solidFill>
                  <a:srgbClr val="FFFF00"/>
                </a:solidFill>
              </a:rPr>
              <a:t> </a:t>
            </a:r>
            <a:r>
              <a:rPr lang="en-US" sz="2400" b="1" dirty="0" err="1">
                <a:solidFill>
                  <a:srgbClr val="FFFF00"/>
                </a:solidFill>
              </a:rPr>
              <a:t>khích</a:t>
            </a:r>
            <a:r>
              <a:rPr lang="en-US" sz="2400" b="1" dirty="0">
                <a:solidFill>
                  <a:srgbClr val="FFFF00"/>
                </a:solidFill>
              </a:rPr>
              <a:t> </a:t>
            </a:r>
            <a:r>
              <a:rPr lang="en-US" sz="2400" b="1" dirty="0" err="1">
                <a:solidFill>
                  <a:srgbClr val="FFFF00"/>
                </a:solidFill>
              </a:rPr>
              <a:t>đánh</a:t>
            </a:r>
            <a:r>
              <a:rPr lang="en-US" sz="2400" b="1" dirty="0">
                <a:solidFill>
                  <a:srgbClr val="FFFF00"/>
                </a:solidFill>
              </a:rPr>
              <a:t> </a:t>
            </a:r>
            <a:r>
              <a:rPr lang="en-US" sz="2400" b="1" dirty="0" err="1">
                <a:solidFill>
                  <a:srgbClr val="FFFF00"/>
                </a:solidFill>
              </a:rPr>
              <a:t>giá</a:t>
            </a:r>
            <a:r>
              <a:rPr lang="en-US" sz="2400" b="1" dirty="0">
                <a:solidFill>
                  <a:srgbClr val="FFFF00"/>
                </a:solidFill>
              </a:rPr>
              <a:t> </a:t>
            </a:r>
            <a:r>
              <a:rPr lang="en-US" sz="2400" b="1" dirty="0" err="1">
                <a:solidFill>
                  <a:srgbClr val="FFFF00"/>
                </a:solidFill>
              </a:rPr>
              <a:t>chính</a:t>
            </a:r>
            <a:r>
              <a:rPr lang="en-US" sz="2400" b="1" dirty="0">
                <a:solidFill>
                  <a:srgbClr val="FFFF00"/>
                </a:solidFill>
              </a:rPr>
              <a:t> </a:t>
            </a:r>
            <a:r>
              <a:rPr lang="en-US" sz="2400" b="1" dirty="0" err="1">
                <a:solidFill>
                  <a:srgbClr val="FFFF00"/>
                </a:solidFill>
              </a:rPr>
              <a:t>sách</a:t>
            </a:r>
            <a:r>
              <a:rPr lang="en-US" sz="2400" b="1" dirty="0">
                <a:solidFill>
                  <a:srgbClr val="FFFF00"/>
                </a:solidFill>
              </a:rPr>
              <a:t> </a:t>
            </a:r>
            <a:r>
              <a:rPr lang="en-US" sz="2400" b="1" dirty="0" err="1">
                <a:solidFill>
                  <a:srgbClr val="FFFF00"/>
                </a:solidFill>
              </a:rPr>
              <a:t>cạnh</a:t>
            </a:r>
            <a:r>
              <a:rPr lang="en-US" sz="2400" b="1" dirty="0">
                <a:solidFill>
                  <a:srgbClr val="FFFF00"/>
                </a:solidFill>
              </a:rPr>
              <a:t> </a:t>
            </a:r>
            <a:r>
              <a:rPr lang="en-US" sz="2400" b="1" dirty="0" err="1">
                <a:solidFill>
                  <a:srgbClr val="FFFF00"/>
                </a:solidFill>
              </a:rPr>
              <a:t>tranh</a:t>
            </a:r>
            <a:r>
              <a:rPr lang="en-US" sz="2400" b="1" dirty="0">
                <a:solidFill>
                  <a:srgbClr val="FFFF00"/>
                </a:solidFill>
              </a:rPr>
              <a:t> </a:t>
            </a:r>
          </a:p>
          <a:p>
            <a:r>
              <a:rPr lang="en-US" sz="2400" b="1" dirty="0" err="1">
                <a:solidFill>
                  <a:srgbClr val="FFFF00"/>
                </a:solidFill>
              </a:rPr>
              <a:t>hướng</a:t>
            </a:r>
            <a:r>
              <a:rPr lang="en-US" sz="2400" b="1" dirty="0">
                <a:solidFill>
                  <a:srgbClr val="FFFF00"/>
                </a:solidFill>
              </a:rPr>
              <a:t> </a:t>
            </a:r>
            <a:r>
              <a:rPr lang="en-US" sz="2400" b="1" dirty="0" err="1">
                <a:solidFill>
                  <a:srgbClr val="FFFF00"/>
                </a:solidFill>
              </a:rPr>
              <a:t>tới</a:t>
            </a:r>
            <a:r>
              <a:rPr lang="en-US" sz="2400" b="1" dirty="0">
                <a:solidFill>
                  <a:srgbClr val="FFFF00"/>
                </a:solidFill>
              </a:rPr>
              <a:t> </a:t>
            </a:r>
            <a:r>
              <a:rPr lang="en-US" sz="2400" b="1" dirty="0" err="1">
                <a:solidFill>
                  <a:srgbClr val="FFFF00"/>
                </a:solidFill>
              </a:rPr>
              <a:t>nâng</a:t>
            </a:r>
            <a:r>
              <a:rPr lang="en-US" sz="2400" b="1" dirty="0">
                <a:solidFill>
                  <a:srgbClr val="FFFF00"/>
                </a:solidFill>
              </a:rPr>
              <a:t> </a:t>
            </a:r>
            <a:r>
              <a:rPr lang="en-US" sz="2400" b="1" dirty="0" err="1">
                <a:solidFill>
                  <a:srgbClr val="FFFF00"/>
                </a:solidFill>
              </a:rPr>
              <a:t>cao</a:t>
            </a:r>
            <a:r>
              <a:rPr lang="en-US" sz="2400" b="1" dirty="0">
                <a:solidFill>
                  <a:srgbClr val="FFFF00"/>
                </a:solidFill>
              </a:rPr>
              <a:t> </a:t>
            </a:r>
            <a:r>
              <a:rPr lang="en-US" sz="2400" b="1" dirty="0" err="1">
                <a:solidFill>
                  <a:srgbClr val="FFFF00"/>
                </a:solidFill>
              </a:rPr>
              <a:t>hiệu</a:t>
            </a:r>
            <a:r>
              <a:rPr lang="en-US" sz="2400" b="1" dirty="0">
                <a:solidFill>
                  <a:srgbClr val="FFFF00"/>
                </a:solidFill>
              </a:rPr>
              <a:t> </a:t>
            </a:r>
            <a:r>
              <a:rPr lang="en-US" sz="2400" b="1" dirty="0" err="1">
                <a:solidFill>
                  <a:srgbClr val="FFFF00"/>
                </a:solidFill>
              </a:rPr>
              <a:t>quả</a:t>
            </a:r>
            <a:r>
              <a:rPr lang="en-US" sz="2400" b="1" dirty="0">
                <a:solidFill>
                  <a:srgbClr val="FFFF00"/>
                </a:solidFill>
              </a:rPr>
              <a:t> </a:t>
            </a:r>
            <a:r>
              <a:rPr lang="en-US" sz="2400" b="1" dirty="0" err="1">
                <a:solidFill>
                  <a:srgbClr val="FFFF00"/>
                </a:solidFill>
              </a:rPr>
              <a:t>thị</a:t>
            </a:r>
            <a:r>
              <a:rPr lang="en-US" sz="2400" b="1" dirty="0">
                <a:solidFill>
                  <a:srgbClr val="FFFF00"/>
                </a:solidFill>
              </a:rPr>
              <a:t> </a:t>
            </a:r>
            <a:r>
              <a:rPr lang="en-US" sz="2400" b="1" dirty="0" err="1">
                <a:solidFill>
                  <a:srgbClr val="FFFF00"/>
                </a:solidFill>
              </a:rPr>
              <a:t>trường</a:t>
            </a:r>
            <a:r>
              <a:rPr lang="en-US" sz="2400" b="1" dirty="0">
                <a:solidFill>
                  <a:srgbClr val="FFFF00"/>
                </a:solidFill>
              </a:rPr>
              <a:t> </a:t>
            </a:r>
            <a:r>
              <a:rPr lang="en-US" sz="2400" b="1" dirty="0" err="1">
                <a:solidFill>
                  <a:srgbClr val="FFFF00"/>
                </a:solidFill>
              </a:rPr>
              <a:t>tại</a:t>
            </a:r>
            <a:r>
              <a:rPr lang="en-US" sz="2400" b="1" dirty="0">
                <a:solidFill>
                  <a:srgbClr val="FFFF00"/>
                </a:solidFill>
              </a:rPr>
              <a:t> </a:t>
            </a:r>
            <a:r>
              <a:rPr lang="en-US" sz="2400" b="1" dirty="0" err="1">
                <a:solidFill>
                  <a:srgbClr val="FFFF00"/>
                </a:solidFill>
              </a:rPr>
              <a:t>Việt</a:t>
            </a:r>
            <a:r>
              <a:rPr lang="en-US" sz="2400" b="1" dirty="0">
                <a:solidFill>
                  <a:srgbClr val="FFFF00"/>
                </a:solidFill>
              </a:rPr>
              <a:t> Nam </a:t>
            </a:r>
          </a:p>
          <a:p>
            <a:r>
              <a:rPr lang="en-US" sz="2400" b="1" dirty="0">
                <a:solidFill>
                  <a:srgbClr val="FFFF00"/>
                </a:solidFill>
              </a:rPr>
              <a:t/>
            </a:r>
            <a:br>
              <a:rPr lang="en-US" sz="2400" b="1" dirty="0">
                <a:solidFill>
                  <a:srgbClr val="FFFF00"/>
                </a:solidFill>
              </a:rPr>
            </a:br>
            <a:r>
              <a:rPr lang="en-US" sz="2000" b="1" i="1" dirty="0" smtClean="0">
                <a:solidFill>
                  <a:srgbClr val="FFFF00"/>
                </a:solidFill>
              </a:rPr>
              <a:t> </a:t>
            </a:r>
            <a:r>
              <a:rPr lang="en-US" sz="2000" b="1" i="1" dirty="0" err="1" smtClean="0">
                <a:solidFill>
                  <a:srgbClr val="FFFF00"/>
                </a:solidFill>
              </a:rPr>
              <a:t>Đà</a:t>
            </a:r>
            <a:r>
              <a:rPr lang="en-US" sz="2000" b="1" i="1" dirty="0" smtClean="0">
                <a:solidFill>
                  <a:srgbClr val="FFFF00"/>
                </a:solidFill>
              </a:rPr>
              <a:t> </a:t>
            </a:r>
            <a:r>
              <a:rPr lang="en-US" sz="2000" b="1" i="1" dirty="0" err="1" smtClean="0">
                <a:solidFill>
                  <a:srgbClr val="FFFF00"/>
                </a:solidFill>
              </a:rPr>
              <a:t>Nẵng</a:t>
            </a:r>
            <a:r>
              <a:rPr lang="en-US" sz="2000" b="1" i="1" dirty="0" smtClean="0">
                <a:solidFill>
                  <a:srgbClr val="FFFF00"/>
                </a:solidFill>
              </a:rPr>
              <a:t>, </a:t>
            </a:r>
            <a:r>
              <a:rPr lang="en-US" sz="2000" b="1" i="1" dirty="0" err="1" smtClean="0">
                <a:solidFill>
                  <a:srgbClr val="FFFF00"/>
                </a:solidFill>
              </a:rPr>
              <a:t>Việt</a:t>
            </a:r>
            <a:r>
              <a:rPr lang="en-US" sz="2000" b="1" i="1" dirty="0" smtClean="0">
                <a:solidFill>
                  <a:srgbClr val="FFFF00"/>
                </a:solidFill>
              </a:rPr>
              <a:t> Nam - 04/2019</a:t>
            </a:r>
            <a:endParaRPr lang="en-US" sz="2000" b="1"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7162800" cy="1143000"/>
          </a:xfrm>
        </p:spPr>
        <p:txBody>
          <a:bodyPr/>
          <a:lstStyle/>
          <a:p>
            <a:r>
              <a:rPr lang="en-US" sz="2400" b="1" dirty="0" smtClean="0"/>
              <a:t/>
            </a:r>
            <a:br>
              <a:rPr lang="en-US" sz="2400" b="1" dirty="0" smtClean="0"/>
            </a:br>
            <a:r>
              <a:rPr lang="en-US" sz="2400" dirty="0" smtClean="0"/>
              <a:t> </a:t>
            </a:r>
            <a:r>
              <a:rPr lang="en-US" sz="2400" b="1" dirty="0" smtClean="0"/>
              <a:t>Ở </a:t>
            </a:r>
            <a:r>
              <a:rPr lang="en-US" sz="2400" b="1" dirty="0" err="1" smtClean="0"/>
              <a:t>cấp</a:t>
            </a:r>
            <a:r>
              <a:rPr lang="en-US" sz="2400" b="1" dirty="0" smtClean="0"/>
              <a:t> </a:t>
            </a:r>
            <a:r>
              <a:rPr lang="en-US" sz="2400" b="1" dirty="0" err="1" smtClean="0"/>
              <a:t>tỉnh</a:t>
            </a:r>
            <a:r>
              <a:rPr lang="en-US" sz="2400" b="1" dirty="0" smtClean="0"/>
              <a:t>/</a:t>
            </a:r>
            <a:r>
              <a:rPr lang="en-US" sz="2400" b="1" dirty="0" err="1" smtClean="0"/>
              <a:t>thành</a:t>
            </a:r>
            <a:r>
              <a:rPr lang="en-US" sz="2400" b="1" dirty="0" smtClean="0"/>
              <a:t> </a:t>
            </a:r>
            <a:r>
              <a:rPr lang="en-US" sz="2400" b="1" dirty="0" err="1" smtClean="0"/>
              <a:t>phố</a:t>
            </a:r>
            <a:r>
              <a:rPr lang="en-US" sz="2400" b="1" dirty="0" smtClean="0"/>
              <a:t> </a:t>
            </a:r>
            <a:r>
              <a:rPr lang="en-US" sz="2400" b="1" dirty="0" err="1" smtClean="0"/>
              <a:t>thì</a:t>
            </a:r>
            <a:r>
              <a:rPr lang="en-US" sz="2400" b="1" dirty="0" smtClean="0"/>
              <a:t> </a:t>
            </a:r>
            <a:r>
              <a:rPr lang="en-US" sz="2400" b="1" dirty="0" err="1" smtClean="0"/>
              <a:t>sao</a:t>
            </a:r>
            <a:r>
              <a:rPr lang="en-US" sz="2400" b="1" dirty="0" smtClean="0"/>
              <a:t>?</a:t>
            </a:r>
            <a:endParaRPr lang="en-US" sz="2400" dirty="0"/>
          </a:p>
        </p:txBody>
      </p:sp>
      <p:sp>
        <p:nvSpPr>
          <p:cNvPr id="3" name="Content Placeholder 2"/>
          <p:cNvSpPr>
            <a:spLocks noGrp="1"/>
          </p:cNvSpPr>
          <p:nvPr>
            <p:ph idx="1"/>
          </p:nvPr>
        </p:nvSpPr>
        <p:spPr>
          <a:xfrm>
            <a:off x="1905000" y="1600200"/>
            <a:ext cx="7105672" cy="4678363"/>
          </a:xfrm>
        </p:spPr>
        <p:txBody>
          <a:bodyPr/>
          <a:lstStyle/>
          <a:p>
            <a:pPr eaLnBrk="1" hangingPunct="1">
              <a:lnSpc>
                <a:spcPct val="80000"/>
              </a:lnSpc>
              <a:buNone/>
            </a:pPr>
            <a:r>
              <a:rPr lang="en-US" sz="2000" dirty="0" smtClean="0"/>
              <a:t>	</a:t>
            </a:r>
            <a:r>
              <a:rPr lang="en-US" sz="2000" dirty="0" err="1" smtClean="0"/>
              <a:t>Chú</a:t>
            </a:r>
            <a:r>
              <a:rPr lang="en-US" sz="2000" dirty="0" smtClean="0"/>
              <a:t> ý: </a:t>
            </a:r>
            <a:r>
              <a:rPr lang="en-US" sz="2000" dirty="0" err="1" smtClean="0"/>
              <a:t>Đ</a:t>
            </a:r>
            <a:r>
              <a:rPr lang="en-US" sz="2000" b="1" dirty="0" err="1" smtClean="0"/>
              <a:t>ánh</a:t>
            </a:r>
            <a:r>
              <a:rPr lang="en-US" sz="2000" b="1" dirty="0" smtClean="0"/>
              <a:t> </a:t>
            </a:r>
            <a:r>
              <a:rPr lang="en-US" sz="2000" b="1" dirty="0" err="1" smtClean="0"/>
              <a:t>giá</a:t>
            </a:r>
            <a:r>
              <a:rPr lang="en-US" sz="2000" b="1" dirty="0" smtClean="0"/>
              <a:t> </a:t>
            </a:r>
            <a:r>
              <a:rPr lang="en-US" sz="2000" b="1" dirty="0" err="1" smtClean="0"/>
              <a:t>cạnh</a:t>
            </a:r>
            <a:r>
              <a:rPr lang="en-US" sz="2000" b="1" dirty="0" smtClean="0"/>
              <a:t> </a:t>
            </a:r>
            <a:r>
              <a:rPr lang="en-US" sz="2000" b="1" dirty="0" err="1" smtClean="0"/>
              <a:t>tranh</a:t>
            </a:r>
            <a:r>
              <a:rPr lang="en-US" sz="2000" b="1" dirty="0" smtClean="0"/>
              <a:t> ở </a:t>
            </a:r>
            <a:r>
              <a:rPr lang="en-US" sz="2000" b="1" dirty="0" err="1" smtClean="0"/>
              <a:t>cấp</a:t>
            </a:r>
            <a:r>
              <a:rPr lang="en-US" sz="2000" b="1" dirty="0" smtClean="0"/>
              <a:t> </a:t>
            </a:r>
            <a:r>
              <a:rPr lang="en-US" sz="2000" b="1" dirty="0" err="1" smtClean="0"/>
              <a:t>tỉnh</a:t>
            </a:r>
            <a:r>
              <a:rPr lang="en-US" sz="2000" b="1" dirty="0" smtClean="0"/>
              <a:t>/</a:t>
            </a:r>
            <a:r>
              <a:rPr lang="en-US" sz="2000" b="1" dirty="0" err="1" smtClean="0"/>
              <a:t>thành</a:t>
            </a:r>
            <a:r>
              <a:rPr lang="en-US" sz="2000" b="1" dirty="0" smtClean="0"/>
              <a:t> </a:t>
            </a:r>
            <a:r>
              <a:rPr lang="en-US" sz="2000" b="1" dirty="0" err="1" smtClean="0"/>
              <a:t>phố</a:t>
            </a:r>
            <a:r>
              <a:rPr lang="en-US" sz="2000" b="1" dirty="0" smtClean="0"/>
              <a:t> </a:t>
            </a:r>
            <a:r>
              <a:rPr lang="en-US" sz="2000" b="1" dirty="0" err="1" smtClean="0"/>
              <a:t>thì</a:t>
            </a:r>
            <a:r>
              <a:rPr lang="en-US" sz="2000" b="1" dirty="0" smtClean="0"/>
              <a:t> </a:t>
            </a:r>
            <a:r>
              <a:rPr lang="en-US" sz="2000" b="1" dirty="0" err="1" smtClean="0"/>
              <a:t>sao</a:t>
            </a:r>
            <a:r>
              <a:rPr lang="en-US" sz="2000" b="1" dirty="0" smtClean="0"/>
              <a:t>? </a:t>
            </a:r>
            <a:r>
              <a:rPr lang="en-US" sz="2000" b="1" i="1" dirty="0" smtClean="0">
                <a:sym typeface="Wingdings" pitchFamily="2" charset="2"/>
              </a:rPr>
              <a:t>&gt; </a:t>
            </a:r>
            <a:r>
              <a:rPr lang="en-US" sz="2000" b="1" i="1" dirty="0" err="1" smtClean="0">
                <a:sym typeface="Wingdings" pitchFamily="2" charset="2"/>
              </a:rPr>
              <a:t>Đ</a:t>
            </a:r>
            <a:r>
              <a:rPr lang="en-US" sz="2000" b="1" i="1" dirty="0" err="1" smtClean="0"/>
              <a:t>ánh</a:t>
            </a:r>
            <a:r>
              <a:rPr lang="en-US" sz="2000" b="1" i="1" dirty="0" smtClean="0"/>
              <a:t> </a:t>
            </a:r>
            <a:r>
              <a:rPr lang="en-US" sz="2000" b="1" i="1" dirty="0" err="1" smtClean="0"/>
              <a:t>giá</a:t>
            </a:r>
            <a:r>
              <a:rPr lang="en-US" sz="2000" b="1" i="1" dirty="0" smtClean="0"/>
              <a:t> </a:t>
            </a:r>
            <a:r>
              <a:rPr lang="en-US" sz="2000" b="1" i="1" dirty="0" err="1" smtClean="0"/>
              <a:t>cạnh</a:t>
            </a:r>
            <a:r>
              <a:rPr lang="en-US" sz="2000" b="1" i="1" dirty="0" smtClean="0"/>
              <a:t> </a:t>
            </a:r>
            <a:r>
              <a:rPr lang="en-US" sz="2000" b="1" i="1" dirty="0" err="1" smtClean="0"/>
              <a:t>tranh</a:t>
            </a:r>
            <a:r>
              <a:rPr lang="en-US" sz="2000" b="1" i="1" dirty="0" smtClean="0">
                <a:sym typeface="Wingdings" pitchFamily="2" charset="2"/>
              </a:rPr>
              <a:t> </a:t>
            </a:r>
            <a:r>
              <a:rPr lang="en-US" sz="2000" b="1" i="1" dirty="0" smtClean="0"/>
              <a:t>ở </a:t>
            </a:r>
            <a:r>
              <a:rPr lang="en-US" sz="2000" b="1" i="1" dirty="0" err="1" smtClean="0"/>
              <a:t>cấp</a:t>
            </a:r>
            <a:r>
              <a:rPr lang="en-US" sz="2000" b="1" i="1" dirty="0" smtClean="0"/>
              <a:t> </a:t>
            </a:r>
            <a:r>
              <a:rPr lang="en-US" sz="2000" b="1" i="1" dirty="0" err="1" smtClean="0"/>
              <a:t>độ</a:t>
            </a:r>
            <a:r>
              <a:rPr lang="en-US" sz="2000" b="1" i="1" dirty="0" smtClean="0"/>
              <a:t> </a:t>
            </a:r>
            <a:r>
              <a:rPr lang="en-US" sz="2000" b="1" i="1" dirty="0" err="1" smtClean="0"/>
              <a:t>địa</a:t>
            </a:r>
            <a:r>
              <a:rPr lang="en-US" sz="2000" b="1" i="1" dirty="0" smtClean="0"/>
              <a:t> </a:t>
            </a:r>
            <a:r>
              <a:rPr lang="en-US" sz="2000" b="1" i="1" dirty="0" err="1" smtClean="0"/>
              <a:t>phương</a:t>
            </a:r>
            <a:endParaRPr lang="en-US" sz="2000" b="1" i="1" dirty="0" smtClean="0"/>
          </a:p>
          <a:p>
            <a:pPr eaLnBrk="1" hangingPunct="1">
              <a:lnSpc>
                <a:spcPct val="80000"/>
              </a:lnSpc>
              <a:buNone/>
            </a:pPr>
            <a:endParaRPr lang="en-US" sz="2000" b="1" i="1" dirty="0" smtClean="0"/>
          </a:p>
          <a:p>
            <a:pPr eaLnBrk="1" hangingPunct="1">
              <a:lnSpc>
                <a:spcPct val="80000"/>
              </a:lnSpc>
              <a:buNone/>
            </a:pPr>
            <a:r>
              <a:rPr lang="en-US" sz="2000" dirty="0" smtClean="0"/>
              <a:t>UBND </a:t>
            </a:r>
            <a:r>
              <a:rPr lang="vi-VN" sz="2000" dirty="0" smtClean="0"/>
              <a:t>các tỉnh, thành phố tổ chức rà soát nội dung các văn bản quy phạm pháp luật liên quan đến cạnh tranh</a:t>
            </a:r>
            <a:r>
              <a:rPr lang="en-US" sz="2000" dirty="0" smtClean="0"/>
              <a:t> </a:t>
            </a:r>
            <a:r>
              <a:rPr lang="en-US" sz="2000" dirty="0" smtClean="0">
                <a:sym typeface="Wingdings" pitchFamily="2" charset="2"/>
              </a:rPr>
              <a:t>&gt; </a:t>
            </a:r>
            <a:r>
              <a:rPr lang="en-US" sz="2000" b="1" i="1" dirty="0" err="1" smtClean="0">
                <a:sym typeface="Wingdings" pitchFamily="2" charset="2"/>
              </a:rPr>
              <a:t>Đ</a:t>
            </a:r>
            <a:r>
              <a:rPr lang="en-US" sz="2000" b="1" i="1" dirty="0" err="1" smtClean="0"/>
              <a:t>ánh</a:t>
            </a:r>
            <a:r>
              <a:rPr lang="en-US" sz="2000" b="1" i="1" dirty="0" smtClean="0"/>
              <a:t> </a:t>
            </a:r>
            <a:r>
              <a:rPr lang="en-US" sz="2000" b="1" i="1" dirty="0" err="1" smtClean="0"/>
              <a:t>giá</a:t>
            </a:r>
            <a:r>
              <a:rPr lang="en-US" sz="2000" b="1" i="1" dirty="0" smtClean="0"/>
              <a:t> </a:t>
            </a:r>
            <a:r>
              <a:rPr lang="en-US" sz="2000" b="1" i="1" dirty="0" err="1" smtClean="0"/>
              <a:t>cạnh</a:t>
            </a:r>
            <a:r>
              <a:rPr lang="en-US" sz="2000" b="1" i="1" dirty="0" smtClean="0"/>
              <a:t> </a:t>
            </a:r>
            <a:r>
              <a:rPr lang="en-US" sz="2000" b="1" i="1" dirty="0" err="1" smtClean="0"/>
              <a:t>tranh</a:t>
            </a:r>
            <a:r>
              <a:rPr lang="en-US" sz="2000" b="1" i="1" dirty="0" smtClean="0"/>
              <a:t> (</a:t>
            </a:r>
            <a:r>
              <a:rPr lang="en-US" sz="2000" b="1" i="1" dirty="0" err="1" smtClean="0"/>
              <a:t>Áp</a:t>
            </a:r>
            <a:r>
              <a:rPr lang="en-US" sz="2000" b="1" i="1" dirty="0" smtClean="0"/>
              <a:t> </a:t>
            </a:r>
            <a:r>
              <a:rPr lang="en-US" sz="2000" b="1" i="1" dirty="0" err="1" smtClean="0"/>
              <a:t>dụng</a:t>
            </a:r>
            <a:r>
              <a:rPr lang="en-US" sz="2000" b="1" i="1" dirty="0" smtClean="0"/>
              <a:t> </a:t>
            </a:r>
            <a:r>
              <a:rPr lang="en-US" sz="2000" b="1" dirty="0" err="1" smtClean="0"/>
              <a:t>Khung</a:t>
            </a:r>
            <a:r>
              <a:rPr lang="en-US" sz="2000" b="1" dirty="0" smtClean="0"/>
              <a:t> APEC - OECD </a:t>
            </a:r>
            <a:r>
              <a:rPr lang="en-US" sz="2000" b="1" dirty="0" err="1" smtClean="0"/>
              <a:t>về</a:t>
            </a:r>
            <a:r>
              <a:rPr lang="en-US" sz="2000" b="1" dirty="0" smtClean="0"/>
              <a:t> </a:t>
            </a:r>
            <a:r>
              <a:rPr lang="en-US" sz="2000" b="1" dirty="0" err="1" smtClean="0"/>
              <a:t>đánh</a:t>
            </a:r>
            <a:r>
              <a:rPr lang="en-US" sz="2000" b="1" dirty="0" smtClean="0"/>
              <a:t> </a:t>
            </a:r>
            <a:r>
              <a:rPr lang="en-US" sz="2000" b="1" dirty="0" err="1" smtClean="0"/>
              <a:t>giá</a:t>
            </a:r>
            <a:r>
              <a:rPr lang="en-US" sz="2000" b="1" dirty="0" smtClean="0"/>
              <a:t> </a:t>
            </a:r>
            <a:r>
              <a:rPr lang="en-US" sz="2000" b="1" dirty="0" err="1" smtClean="0"/>
              <a:t>cạnh</a:t>
            </a:r>
            <a:r>
              <a:rPr lang="en-US" sz="2000" b="1" dirty="0" smtClean="0"/>
              <a:t> </a:t>
            </a:r>
            <a:r>
              <a:rPr lang="en-US" sz="2000" b="1" dirty="0" err="1" smtClean="0"/>
              <a:t>tranh</a:t>
            </a:r>
            <a:r>
              <a:rPr lang="en-US" sz="2000" b="1" i="1" dirty="0" smtClean="0"/>
              <a:t>)</a:t>
            </a:r>
            <a:r>
              <a:rPr lang="vi-VN" sz="2000" dirty="0" smtClean="0"/>
              <a:t> </a:t>
            </a:r>
            <a:endParaRPr lang="en-US" sz="2000" dirty="0" smtClean="0"/>
          </a:p>
          <a:p>
            <a:pPr eaLnBrk="1" hangingPunct="1">
              <a:lnSpc>
                <a:spcPct val="80000"/>
              </a:lnSpc>
              <a:buNone/>
            </a:pPr>
            <a:endParaRPr lang="en-US" sz="2000" dirty="0" smtClean="0"/>
          </a:p>
          <a:p>
            <a:pPr eaLnBrk="1" hangingPunct="1">
              <a:lnSpc>
                <a:spcPct val="80000"/>
              </a:lnSpc>
              <a:buNone/>
            </a:pPr>
            <a:r>
              <a:rPr lang="en-US" sz="2000" dirty="0" smtClean="0"/>
              <a:t>	T</a:t>
            </a:r>
            <a:r>
              <a:rPr lang="vi-VN" sz="2000" dirty="0" smtClean="0"/>
              <a:t>ự mình kịp thời</a:t>
            </a:r>
            <a:r>
              <a:rPr lang="en-US" sz="2000" dirty="0" smtClean="0"/>
              <a:t> </a:t>
            </a:r>
            <a:r>
              <a:rPr lang="vi-VN" sz="2000" dirty="0" smtClean="0"/>
              <a:t>sửa đổi, bổ sung, thay thế, bãi bỏ hoặc ban hành mới </a:t>
            </a:r>
            <a:r>
              <a:rPr lang="en-US" sz="2000" dirty="0" err="1" smtClean="0"/>
              <a:t>chính</a:t>
            </a:r>
            <a:r>
              <a:rPr lang="en-US" sz="2000" dirty="0" smtClean="0"/>
              <a:t> </a:t>
            </a:r>
            <a:r>
              <a:rPr lang="en-US" sz="2000" dirty="0" err="1" smtClean="0"/>
              <a:t>sách</a:t>
            </a:r>
            <a:r>
              <a:rPr lang="en-US" sz="2000" dirty="0" smtClean="0"/>
              <a:t>, </a:t>
            </a:r>
            <a:r>
              <a:rPr lang="en-US" sz="2000" dirty="0" err="1" smtClean="0"/>
              <a:t>văn</a:t>
            </a:r>
            <a:r>
              <a:rPr lang="en-US" sz="2000" dirty="0" smtClean="0"/>
              <a:t> </a:t>
            </a:r>
            <a:r>
              <a:rPr lang="en-US" sz="2000" dirty="0" err="1" smtClean="0"/>
              <a:t>bản</a:t>
            </a:r>
            <a:r>
              <a:rPr lang="en-US" sz="2000" dirty="0" smtClean="0"/>
              <a:t> </a:t>
            </a:r>
            <a:r>
              <a:rPr lang="vi-VN" sz="2000" dirty="0" smtClean="0"/>
              <a:t>quy phạm pháp luật</a:t>
            </a:r>
            <a:r>
              <a:rPr lang="en-US" sz="2000" dirty="0" smtClean="0"/>
              <a:t> </a:t>
            </a:r>
          </a:p>
          <a:p>
            <a:pPr eaLnBrk="1" hangingPunct="1">
              <a:lnSpc>
                <a:spcPct val="80000"/>
              </a:lnSpc>
              <a:buNone/>
            </a:pPr>
            <a:r>
              <a:rPr lang="en-US" sz="2000" dirty="0" err="1" smtClean="0"/>
              <a:t>Hoặc</a:t>
            </a:r>
            <a:r>
              <a:rPr lang="en-US" sz="2000" dirty="0" smtClean="0"/>
              <a:t>,</a:t>
            </a:r>
          </a:p>
          <a:p>
            <a:pPr eaLnBrk="1" hangingPunct="1">
              <a:lnSpc>
                <a:spcPct val="80000"/>
              </a:lnSpc>
              <a:buNone/>
            </a:pPr>
            <a:r>
              <a:rPr lang="en-US" sz="2000" dirty="0" smtClean="0"/>
              <a:t>	K</a:t>
            </a:r>
            <a:r>
              <a:rPr lang="vi-VN" sz="2000" dirty="0" smtClean="0"/>
              <a:t>iến nghị cơ quan có thẩm quyền kịp thời</a:t>
            </a:r>
            <a:r>
              <a:rPr lang="en-US" sz="2000" dirty="0" smtClean="0"/>
              <a:t> </a:t>
            </a:r>
            <a:r>
              <a:rPr lang="vi-VN" sz="2000" dirty="0" smtClean="0"/>
              <a:t>thời</a:t>
            </a:r>
            <a:r>
              <a:rPr lang="en-US" sz="2000" dirty="0" smtClean="0"/>
              <a:t> </a:t>
            </a:r>
            <a:r>
              <a:rPr lang="vi-VN" sz="2000" dirty="0" smtClean="0"/>
              <a:t>sửa đổi, bổ sung, thay thế, bãi bỏ hoặc ban hành mới </a:t>
            </a:r>
            <a:r>
              <a:rPr lang="en-US" sz="2000" dirty="0" err="1" smtClean="0"/>
              <a:t>chính</a:t>
            </a:r>
            <a:r>
              <a:rPr lang="en-US" sz="2000" dirty="0" smtClean="0"/>
              <a:t> </a:t>
            </a:r>
            <a:r>
              <a:rPr lang="en-US" sz="2000" dirty="0" err="1" smtClean="0"/>
              <a:t>sách</a:t>
            </a:r>
            <a:r>
              <a:rPr lang="en-US" sz="2000" dirty="0" smtClean="0"/>
              <a:t>, </a:t>
            </a:r>
            <a:r>
              <a:rPr lang="en-US" sz="2000" dirty="0" err="1" smtClean="0"/>
              <a:t>văn</a:t>
            </a:r>
            <a:r>
              <a:rPr lang="en-US" sz="2000" dirty="0" smtClean="0"/>
              <a:t> </a:t>
            </a:r>
            <a:r>
              <a:rPr lang="en-US" sz="2000" dirty="0" err="1" smtClean="0"/>
              <a:t>bản</a:t>
            </a:r>
            <a:r>
              <a:rPr lang="en-US" sz="2000" dirty="0" smtClean="0"/>
              <a:t> </a:t>
            </a:r>
            <a:r>
              <a:rPr lang="vi-VN" sz="2000" dirty="0" smtClean="0"/>
              <a:t>quy phạm pháp luật</a:t>
            </a:r>
            <a:r>
              <a:rPr lang="en-US" sz="2000" dirty="0" smtClean="0"/>
              <a:t> </a:t>
            </a:r>
          </a:p>
          <a:p>
            <a:pPr eaLnBrk="1" hangingPunct="1">
              <a:lnSpc>
                <a:spcPct val="80000"/>
              </a:lnSpc>
              <a:buNone/>
            </a:pPr>
            <a:endParaRPr lang="en-US" sz="2000" dirty="0" smtClean="0"/>
          </a:p>
          <a:p>
            <a:pPr eaLnBrk="1" hangingPunct="1">
              <a:lnSpc>
                <a:spcPct val="80000"/>
              </a:lnSpc>
              <a:buNone/>
            </a:pPr>
            <a:endParaRPr lang="en-US" sz="2000" dirty="0" smtClean="0"/>
          </a:p>
          <a:p>
            <a:pPr eaLnBrk="1" hangingPunct="1">
              <a:lnSpc>
                <a:spcPct val="80000"/>
              </a:lnSpc>
              <a:buNone/>
            </a:pPr>
            <a:endParaRPr lang="en-US" sz="2000" b="1" i="1" dirty="0" smtClean="0"/>
          </a:p>
          <a:p>
            <a:pPr eaLnBrk="1" hangingPunct="1">
              <a:lnSpc>
                <a:spcPct val="80000"/>
              </a:lnSpc>
              <a:buNone/>
            </a:pPr>
            <a:r>
              <a:rPr lang="en-US" sz="2000" b="1" dirty="0" smtClean="0"/>
              <a:t> </a:t>
            </a:r>
            <a:endParaRPr lang="en-US" sz="2000" dirty="0" smtClean="0"/>
          </a:p>
          <a:p>
            <a:pPr eaLnBrk="1" hangingPunct="1">
              <a:lnSpc>
                <a:spcPct val="80000"/>
              </a:lnSpc>
              <a:buNone/>
            </a:pP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676400" y="274638"/>
            <a:ext cx="7010400" cy="1143000"/>
          </a:xfrm>
        </p:spPr>
        <p:txBody>
          <a:bodyPr/>
          <a:lstStyle/>
          <a:p>
            <a:r>
              <a:rPr lang="en-US" sz="2800" dirty="0" smtClean="0"/>
              <a:t> </a:t>
            </a:r>
            <a:r>
              <a:rPr lang="en-US" sz="2800" b="1" dirty="0" err="1" smtClean="0"/>
              <a:t>Yêu</a:t>
            </a:r>
            <a:r>
              <a:rPr lang="en-US" sz="2800" b="1" dirty="0" smtClean="0"/>
              <a:t> </a:t>
            </a:r>
            <a:r>
              <a:rPr lang="en-US" sz="2800" b="1" dirty="0" err="1" smtClean="0"/>
              <a:t>cầu</a:t>
            </a:r>
            <a:r>
              <a:rPr lang="en-US" sz="2800" b="1" dirty="0" smtClean="0"/>
              <a:t> </a:t>
            </a:r>
            <a:r>
              <a:rPr lang="en-US" sz="2800" b="1" dirty="0" err="1" smtClean="0"/>
              <a:t>xây</a:t>
            </a:r>
            <a:r>
              <a:rPr lang="en-US" sz="2800" b="1" dirty="0" smtClean="0"/>
              <a:t> </a:t>
            </a:r>
            <a:r>
              <a:rPr lang="en-US" sz="2800" b="1" dirty="0" err="1" smtClean="0"/>
              <a:t>dựng</a:t>
            </a:r>
            <a:r>
              <a:rPr lang="en-US" sz="2800" b="1" dirty="0" smtClean="0"/>
              <a:t> </a:t>
            </a:r>
            <a:r>
              <a:rPr lang="en-US" sz="2800" b="1" dirty="0" err="1" smtClean="0"/>
              <a:t>năng</a:t>
            </a:r>
            <a:r>
              <a:rPr lang="en-US" sz="2800" b="1" dirty="0" smtClean="0"/>
              <a:t> </a:t>
            </a:r>
            <a:r>
              <a:rPr lang="en-US" sz="2800" b="1" dirty="0" err="1" smtClean="0"/>
              <a:t>lực</a:t>
            </a:r>
            <a:r>
              <a:rPr lang="en-US" sz="2800" b="1" dirty="0" smtClean="0"/>
              <a:t> </a:t>
            </a:r>
            <a:br>
              <a:rPr lang="en-US" sz="2800" b="1" dirty="0" smtClean="0"/>
            </a:br>
            <a:r>
              <a:rPr lang="en-US" sz="2800" b="1" dirty="0" err="1" smtClean="0"/>
              <a:t>và</a:t>
            </a:r>
            <a:r>
              <a:rPr lang="en-US" sz="2800" b="1" dirty="0" smtClean="0"/>
              <a:t> </a:t>
            </a:r>
            <a:r>
              <a:rPr lang="en-US" sz="2800" b="1" dirty="0" err="1" smtClean="0"/>
              <a:t>yêu</a:t>
            </a:r>
            <a:r>
              <a:rPr lang="en-US" sz="2800" b="1" dirty="0" smtClean="0"/>
              <a:t> </a:t>
            </a:r>
            <a:r>
              <a:rPr lang="en-US" sz="2800" b="1" dirty="0" err="1" smtClean="0"/>
              <a:t>cầu</a:t>
            </a:r>
            <a:r>
              <a:rPr lang="en-US" sz="2800" b="1" dirty="0" smtClean="0"/>
              <a:t> </a:t>
            </a:r>
            <a:r>
              <a:rPr lang="en-US" sz="2800" b="1" dirty="0" err="1" smtClean="0"/>
              <a:t>khác</a:t>
            </a:r>
            <a:r>
              <a:rPr lang="en-US" sz="2800" b="1" dirty="0" smtClean="0"/>
              <a:t>? </a:t>
            </a:r>
            <a:br>
              <a:rPr lang="en-US" sz="2800" b="1" dirty="0" smtClean="0"/>
            </a:br>
            <a:endParaRPr lang="en-US" sz="2800" dirty="0"/>
          </a:p>
        </p:txBody>
      </p:sp>
      <p:sp>
        <p:nvSpPr>
          <p:cNvPr id="5123" name="Content Placeholder 2"/>
          <p:cNvSpPr>
            <a:spLocks noGrp="1"/>
          </p:cNvSpPr>
          <p:nvPr>
            <p:ph idx="1"/>
          </p:nvPr>
        </p:nvSpPr>
        <p:spPr>
          <a:xfrm>
            <a:off x="2590800" y="1371600"/>
            <a:ext cx="6419850" cy="5181600"/>
          </a:xfrm>
        </p:spPr>
        <p:txBody>
          <a:bodyPr/>
          <a:lstStyle/>
          <a:p>
            <a:pPr>
              <a:buFont typeface="Wingdings" pitchFamily="2" charset="2"/>
              <a:buChar char="v"/>
            </a:pPr>
            <a:r>
              <a:rPr lang="en-US" sz="1800" b="1" dirty="0" err="1" smtClean="0"/>
              <a:t>Thách</a:t>
            </a:r>
            <a:r>
              <a:rPr lang="en-US" sz="1800" b="1" dirty="0" smtClean="0"/>
              <a:t> </a:t>
            </a:r>
            <a:r>
              <a:rPr lang="en-US" sz="1800" b="1" dirty="0" err="1" smtClean="0"/>
              <a:t>thức</a:t>
            </a:r>
            <a:r>
              <a:rPr lang="en-US" sz="1800" b="1" dirty="0" smtClean="0"/>
              <a:t> </a:t>
            </a:r>
            <a:r>
              <a:rPr lang="en-US" sz="1800" b="1" dirty="0" err="1" smtClean="0"/>
              <a:t>đối</a:t>
            </a:r>
            <a:r>
              <a:rPr lang="en-US" sz="1800" b="1" dirty="0" smtClean="0"/>
              <a:t> </a:t>
            </a:r>
            <a:r>
              <a:rPr lang="en-US" sz="1800" b="1" dirty="0" err="1" smtClean="0"/>
              <a:t>với</a:t>
            </a:r>
            <a:r>
              <a:rPr lang="en-US" sz="1800" b="1" dirty="0" smtClean="0"/>
              <a:t> </a:t>
            </a:r>
            <a:r>
              <a:rPr lang="en-US" sz="1800" b="1" dirty="0" err="1" smtClean="0"/>
              <a:t>các</a:t>
            </a:r>
            <a:r>
              <a:rPr lang="en-US" sz="1800" b="1" dirty="0" smtClean="0"/>
              <a:t> </a:t>
            </a:r>
            <a:r>
              <a:rPr lang="en-US" sz="1800" b="1" dirty="0" err="1" smtClean="0"/>
              <a:t>Cơ</a:t>
            </a:r>
            <a:r>
              <a:rPr lang="en-US" sz="1800" b="1" dirty="0" smtClean="0"/>
              <a:t> </a:t>
            </a:r>
            <a:r>
              <a:rPr lang="en-US" sz="1800" b="1" dirty="0" err="1" smtClean="0"/>
              <a:t>quan</a:t>
            </a:r>
            <a:r>
              <a:rPr lang="en-US" sz="1800" b="1" dirty="0" smtClean="0"/>
              <a:t> </a:t>
            </a:r>
            <a:r>
              <a:rPr lang="en-US" sz="1800" b="1" dirty="0" err="1" smtClean="0"/>
              <a:t>đánh</a:t>
            </a:r>
            <a:r>
              <a:rPr lang="en-US" sz="1800" b="1" dirty="0" smtClean="0"/>
              <a:t> </a:t>
            </a:r>
            <a:r>
              <a:rPr lang="en-US" sz="1800" b="1" dirty="0" err="1" smtClean="0"/>
              <a:t>giá</a:t>
            </a:r>
            <a:r>
              <a:rPr lang="en-US" sz="1800" b="1" dirty="0" smtClean="0"/>
              <a:t> </a:t>
            </a:r>
            <a:r>
              <a:rPr lang="en-US" sz="1800" b="1" dirty="0" err="1" smtClean="0"/>
              <a:t>cạnh</a:t>
            </a:r>
            <a:r>
              <a:rPr lang="en-US" sz="1800" b="1" dirty="0" smtClean="0"/>
              <a:t> </a:t>
            </a:r>
            <a:r>
              <a:rPr lang="en-US" sz="1800" b="1" dirty="0" err="1" smtClean="0"/>
              <a:t>tranh</a:t>
            </a:r>
            <a:r>
              <a:rPr lang="en-US" sz="1800" b="1" dirty="0" smtClean="0"/>
              <a:t> </a:t>
            </a:r>
            <a:r>
              <a:rPr lang="en-US" sz="1800" b="1" dirty="0" err="1" smtClean="0"/>
              <a:t>tại</a:t>
            </a:r>
            <a:r>
              <a:rPr lang="en-US" sz="1800" b="1" dirty="0" smtClean="0"/>
              <a:t> </a:t>
            </a:r>
            <a:r>
              <a:rPr lang="en-US" sz="1800" b="1" dirty="0" err="1" smtClean="0"/>
              <a:t>Việt</a:t>
            </a:r>
            <a:r>
              <a:rPr lang="en-US" sz="1800" b="1" dirty="0" smtClean="0"/>
              <a:t> Nam:</a:t>
            </a:r>
          </a:p>
          <a:p>
            <a:pPr>
              <a:buFont typeface="Wingdings" pitchFamily="2" charset="2"/>
              <a:buChar char="v"/>
            </a:pPr>
            <a:endParaRPr lang="en-US" sz="1800" b="1" dirty="0" smtClean="0"/>
          </a:p>
          <a:p>
            <a:pPr>
              <a:buNone/>
            </a:pPr>
            <a:r>
              <a:rPr lang="en-US" sz="1800" b="1" dirty="0" smtClean="0"/>
              <a:t>	*	</a:t>
            </a:r>
            <a:r>
              <a:rPr lang="en-US" sz="1800" dirty="0" err="1" smtClean="0"/>
              <a:t>Thực</a:t>
            </a:r>
            <a:r>
              <a:rPr lang="en-US" sz="1800" dirty="0" smtClean="0"/>
              <a:t> </a:t>
            </a:r>
            <a:r>
              <a:rPr lang="en-US" sz="1800" dirty="0" err="1" smtClean="0"/>
              <a:t>hiện</a:t>
            </a:r>
            <a:r>
              <a:rPr lang="en-US" sz="1800" dirty="0" smtClean="0"/>
              <a:t> </a:t>
            </a:r>
            <a:r>
              <a:rPr lang="en-US" sz="1800" dirty="0" err="1" smtClean="0"/>
              <a:t>mục</a:t>
            </a:r>
            <a:r>
              <a:rPr lang="en-US" sz="1800" dirty="0" smtClean="0"/>
              <a:t> </a:t>
            </a:r>
            <a:r>
              <a:rPr lang="en-US" sz="1800" dirty="0" err="1" smtClean="0"/>
              <a:t>tiêu</a:t>
            </a:r>
            <a:r>
              <a:rPr lang="en-US" sz="1800" dirty="0" smtClean="0"/>
              <a:t> </a:t>
            </a:r>
            <a:r>
              <a:rPr lang="en-US" sz="1800" dirty="0" err="1" smtClean="0"/>
              <a:t>bảo</a:t>
            </a:r>
            <a:r>
              <a:rPr lang="en-US" sz="1800" dirty="0" smtClean="0"/>
              <a:t> </a:t>
            </a:r>
            <a:r>
              <a:rPr lang="en-US" sz="1800" dirty="0" err="1" smtClean="0"/>
              <a:t>vệ</a:t>
            </a:r>
            <a:r>
              <a:rPr lang="en-US" sz="1800" dirty="0" smtClean="0"/>
              <a:t> </a:t>
            </a:r>
            <a:r>
              <a:rPr lang="en-US" sz="1800" dirty="0" err="1" smtClean="0"/>
              <a:t>cạnh</a:t>
            </a:r>
            <a:r>
              <a:rPr lang="en-US" sz="1800" dirty="0" smtClean="0"/>
              <a:t> </a:t>
            </a:r>
            <a:r>
              <a:rPr lang="en-US" sz="1800" dirty="0" err="1" smtClean="0"/>
              <a:t>tranh</a:t>
            </a:r>
            <a:r>
              <a:rPr lang="en-US" sz="1800" dirty="0" smtClean="0"/>
              <a:t> </a:t>
            </a:r>
            <a:r>
              <a:rPr lang="en-US" sz="1800" dirty="0" err="1" smtClean="0"/>
              <a:t>trong</a:t>
            </a:r>
            <a:r>
              <a:rPr lang="en-US" sz="1800" dirty="0" smtClean="0"/>
              <a:t> </a:t>
            </a:r>
            <a:r>
              <a:rPr lang="en-US" sz="1800" dirty="0" err="1" smtClean="0"/>
              <a:t>bối</a:t>
            </a:r>
            <a:r>
              <a:rPr lang="en-US" sz="1800" dirty="0" smtClean="0"/>
              <a:t> 	</a:t>
            </a:r>
            <a:r>
              <a:rPr lang="en-US" sz="1800" dirty="0" err="1" smtClean="0"/>
              <a:t>cảnh</a:t>
            </a:r>
            <a:r>
              <a:rPr lang="en-US" sz="1800" dirty="0" smtClean="0"/>
              <a:t> </a:t>
            </a:r>
            <a:r>
              <a:rPr lang="en-US" sz="1800" dirty="0" err="1" smtClean="0"/>
              <a:t>vẫn</a:t>
            </a:r>
            <a:r>
              <a:rPr lang="en-US" sz="1800" dirty="0" smtClean="0"/>
              <a:t> </a:t>
            </a:r>
            <a:r>
              <a:rPr lang="en-US" sz="1800" dirty="0" err="1" smtClean="0"/>
              <a:t>còn</a:t>
            </a:r>
            <a:r>
              <a:rPr lang="en-US" sz="1800" dirty="0" smtClean="0"/>
              <a:t> </a:t>
            </a:r>
            <a:r>
              <a:rPr lang="en-US" sz="1800" dirty="0" err="1" smtClean="0"/>
              <a:t>nhiều</a:t>
            </a:r>
            <a:r>
              <a:rPr lang="en-US" sz="1800" dirty="0" smtClean="0"/>
              <a:t> </a:t>
            </a:r>
            <a:r>
              <a:rPr lang="en-US" sz="1800" dirty="0" err="1" smtClean="0"/>
              <a:t>rào</a:t>
            </a:r>
            <a:r>
              <a:rPr lang="en-US" sz="1800" dirty="0" smtClean="0"/>
              <a:t> </a:t>
            </a:r>
            <a:r>
              <a:rPr lang="en-US" sz="1800" dirty="0" err="1" smtClean="0"/>
              <a:t>cản</a:t>
            </a:r>
            <a:endParaRPr lang="en-US" sz="1800" dirty="0" smtClean="0"/>
          </a:p>
          <a:p>
            <a:pPr>
              <a:buNone/>
            </a:pPr>
            <a:r>
              <a:rPr lang="en-US" sz="1800" dirty="0" smtClean="0"/>
              <a:t>	*	</a:t>
            </a:r>
            <a:r>
              <a:rPr lang="en-US" sz="1800" dirty="0" err="1" smtClean="0"/>
              <a:t>Yêu</a:t>
            </a:r>
            <a:r>
              <a:rPr lang="en-US" sz="1800" dirty="0" smtClean="0"/>
              <a:t> </a:t>
            </a:r>
            <a:r>
              <a:rPr lang="en-US" sz="1800" dirty="0" err="1" smtClean="0"/>
              <a:t>cầu</a:t>
            </a:r>
            <a:r>
              <a:rPr lang="en-US" sz="1800" dirty="0" smtClean="0"/>
              <a:t> </a:t>
            </a:r>
            <a:r>
              <a:rPr lang="en-US" sz="1800" dirty="0" err="1" smtClean="0"/>
              <a:t>về</a:t>
            </a:r>
            <a:r>
              <a:rPr lang="en-US" sz="1800" dirty="0" smtClean="0"/>
              <a:t> </a:t>
            </a:r>
            <a:r>
              <a:rPr lang="vi-VN" sz="1800" dirty="0" smtClean="0"/>
              <a:t>chính sách cạnh tranh hiệu quả</a:t>
            </a:r>
            <a:endParaRPr lang="en-US" sz="1800" dirty="0" smtClean="0"/>
          </a:p>
          <a:p>
            <a:pPr>
              <a:buNone/>
            </a:pPr>
            <a:r>
              <a:rPr lang="en-US" sz="1800" dirty="0" smtClean="0"/>
              <a:t>	*	</a:t>
            </a:r>
            <a:r>
              <a:rPr lang="en-US" sz="1800" dirty="0" err="1" smtClean="0"/>
              <a:t>Hạn</a:t>
            </a:r>
            <a:r>
              <a:rPr lang="en-US" sz="1800" dirty="0" smtClean="0"/>
              <a:t> </a:t>
            </a:r>
            <a:r>
              <a:rPr lang="en-US" sz="1800" dirty="0" err="1" smtClean="0"/>
              <a:t>chế</a:t>
            </a:r>
            <a:r>
              <a:rPr lang="en-US" sz="1800" dirty="0" smtClean="0"/>
              <a:t> </a:t>
            </a:r>
            <a:r>
              <a:rPr lang="en-US" sz="1800" dirty="0" err="1" smtClean="0"/>
              <a:t>kinh</a:t>
            </a:r>
            <a:r>
              <a:rPr lang="en-US" sz="1800" dirty="0" smtClean="0"/>
              <a:t> </a:t>
            </a:r>
            <a:r>
              <a:rPr lang="en-US" sz="1800" dirty="0" err="1" smtClean="0"/>
              <a:t>nghiệm</a:t>
            </a:r>
            <a:r>
              <a:rPr lang="en-US" sz="1800" dirty="0" smtClean="0"/>
              <a:t> </a:t>
            </a:r>
            <a:r>
              <a:rPr lang="en-US" sz="1800" dirty="0" err="1" smtClean="0"/>
              <a:t>và</a:t>
            </a:r>
            <a:r>
              <a:rPr lang="en-US" sz="1800" dirty="0" smtClean="0"/>
              <a:t> </a:t>
            </a:r>
            <a:r>
              <a:rPr lang="en-US" sz="1800" dirty="0" err="1" smtClean="0"/>
              <a:t>trải</a:t>
            </a:r>
            <a:r>
              <a:rPr lang="en-US" sz="1800" dirty="0" smtClean="0"/>
              <a:t> </a:t>
            </a:r>
            <a:r>
              <a:rPr lang="en-US" sz="1800" dirty="0" err="1" smtClean="0"/>
              <a:t>nghiệm</a:t>
            </a:r>
            <a:r>
              <a:rPr lang="en-US" sz="1800" dirty="0" smtClean="0"/>
              <a:t> </a:t>
            </a:r>
            <a:r>
              <a:rPr lang="en-US" sz="1800" dirty="0" err="1" smtClean="0"/>
              <a:t>về</a:t>
            </a:r>
            <a:r>
              <a:rPr lang="en-US" sz="1800" dirty="0" smtClean="0"/>
              <a:t> </a:t>
            </a:r>
            <a:r>
              <a:rPr lang="en-US" sz="1800" dirty="0" err="1" smtClean="0"/>
              <a:t>đánh</a:t>
            </a:r>
            <a:r>
              <a:rPr lang="en-US" sz="1800" dirty="0" smtClean="0"/>
              <a:t> </a:t>
            </a:r>
            <a:r>
              <a:rPr lang="en-US" sz="1800" dirty="0" err="1" smtClean="0"/>
              <a:t>giá</a:t>
            </a:r>
            <a:r>
              <a:rPr lang="en-US" sz="1800" dirty="0" smtClean="0"/>
              <a:t> 	</a:t>
            </a:r>
            <a:r>
              <a:rPr lang="en-US" sz="1800" dirty="0" err="1" smtClean="0"/>
              <a:t>cạnh</a:t>
            </a:r>
            <a:r>
              <a:rPr lang="en-US" sz="1800" dirty="0" smtClean="0"/>
              <a:t> </a:t>
            </a:r>
            <a:r>
              <a:rPr lang="en-US" sz="1800" dirty="0" err="1" smtClean="0"/>
              <a:t>tranh</a:t>
            </a:r>
            <a:r>
              <a:rPr lang="en-US" sz="1800" dirty="0" smtClean="0"/>
              <a:t> </a:t>
            </a:r>
          </a:p>
          <a:p>
            <a:pPr>
              <a:buNone/>
            </a:pPr>
            <a:r>
              <a:rPr lang="en-US" sz="1800" dirty="0" smtClean="0"/>
              <a:t>	*	</a:t>
            </a:r>
            <a:r>
              <a:rPr lang="en-US" sz="1800" dirty="0" err="1" smtClean="0"/>
              <a:t>Một</a:t>
            </a:r>
            <a:r>
              <a:rPr lang="en-US" sz="1800" dirty="0" smtClean="0"/>
              <a:t> </a:t>
            </a:r>
            <a:r>
              <a:rPr lang="en-US" sz="1800" dirty="0" err="1" smtClean="0"/>
              <a:t>số</a:t>
            </a:r>
            <a:r>
              <a:rPr lang="en-US" sz="1800" dirty="0" smtClean="0"/>
              <a:t> </a:t>
            </a:r>
            <a:r>
              <a:rPr lang="en-US" sz="1800" dirty="0" err="1" smtClean="0"/>
              <a:t>quan</a:t>
            </a:r>
            <a:r>
              <a:rPr lang="en-US" sz="1800" dirty="0" smtClean="0"/>
              <a:t> </a:t>
            </a:r>
            <a:r>
              <a:rPr lang="en-US" sz="1800" dirty="0" err="1" smtClean="0"/>
              <a:t>chức</a:t>
            </a:r>
            <a:r>
              <a:rPr lang="en-US" sz="1800" dirty="0" smtClean="0"/>
              <a:t> </a:t>
            </a:r>
            <a:r>
              <a:rPr lang="en-US" sz="1800" dirty="0" err="1" smtClean="0"/>
              <a:t>chính</a:t>
            </a:r>
            <a:r>
              <a:rPr lang="en-US" sz="1800" dirty="0" smtClean="0"/>
              <a:t> </a:t>
            </a:r>
            <a:r>
              <a:rPr lang="en-US" sz="1800" dirty="0" err="1" smtClean="0"/>
              <a:t>phủ</a:t>
            </a:r>
            <a:r>
              <a:rPr lang="en-US" sz="1800" dirty="0" smtClean="0"/>
              <a:t> </a:t>
            </a:r>
            <a:r>
              <a:rPr lang="en-US" sz="1800" dirty="0" err="1" smtClean="0"/>
              <a:t>chưa</a:t>
            </a:r>
            <a:r>
              <a:rPr lang="en-US" sz="1800" dirty="0" smtClean="0"/>
              <a:t> </a:t>
            </a:r>
            <a:r>
              <a:rPr lang="en-US" sz="1800" dirty="0" err="1" smtClean="0"/>
              <a:t>có</a:t>
            </a:r>
            <a:r>
              <a:rPr lang="en-US" sz="1800" dirty="0" smtClean="0"/>
              <a:t> </a:t>
            </a:r>
            <a:r>
              <a:rPr lang="en-US" sz="1800" dirty="0" err="1" smtClean="0"/>
              <a:t>kiến</a:t>
            </a:r>
            <a:r>
              <a:rPr lang="en-US" sz="1800" dirty="0" smtClean="0"/>
              <a:t> ​​</a:t>
            </a:r>
            <a:r>
              <a:rPr lang="en-US" sz="1800" dirty="0" err="1" smtClean="0"/>
              <a:t>thức</a:t>
            </a:r>
            <a:r>
              <a:rPr lang="en-US" sz="1800" dirty="0" smtClean="0"/>
              <a:t> </a:t>
            </a:r>
            <a:r>
              <a:rPr lang="en-US" sz="1800" dirty="0" err="1" smtClean="0"/>
              <a:t>về</a:t>
            </a:r>
            <a:r>
              <a:rPr lang="en-US" sz="1800" dirty="0" smtClean="0"/>
              <a:t> 	</a:t>
            </a:r>
            <a:r>
              <a:rPr lang="en-US" sz="1800" dirty="0" err="1" smtClean="0"/>
              <a:t>chính</a:t>
            </a:r>
            <a:r>
              <a:rPr lang="en-US" sz="1800" dirty="0" smtClean="0"/>
              <a:t> </a:t>
            </a:r>
            <a:r>
              <a:rPr lang="en-US" sz="1800" dirty="0" err="1" smtClean="0"/>
              <a:t>sách</a:t>
            </a:r>
            <a:r>
              <a:rPr lang="en-US" sz="1800" dirty="0" smtClean="0"/>
              <a:t> </a:t>
            </a:r>
            <a:r>
              <a:rPr lang="en-US" sz="1800" dirty="0" err="1" smtClean="0"/>
              <a:t>và</a:t>
            </a:r>
            <a:r>
              <a:rPr lang="en-US" sz="1800" dirty="0" smtClean="0"/>
              <a:t> </a:t>
            </a:r>
            <a:r>
              <a:rPr lang="en-US" sz="1800" dirty="0" err="1" smtClean="0"/>
              <a:t>pháp</a:t>
            </a:r>
            <a:r>
              <a:rPr lang="en-US" sz="1800" dirty="0" smtClean="0"/>
              <a:t> </a:t>
            </a:r>
            <a:r>
              <a:rPr lang="en-US" sz="1800" dirty="0" err="1" smtClean="0"/>
              <a:t>luật</a:t>
            </a:r>
            <a:r>
              <a:rPr lang="en-US" sz="1800" dirty="0" smtClean="0"/>
              <a:t> </a:t>
            </a:r>
            <a:r>
              <a:rPr lang="en-US" sz="1800" dirty="0" err="1" smtClean="0"/>
              <a:t>cạnh</a:t>
            </a:r>
            <a:r>
              <a:rPr lang="en-US" sz="1800" dirty="0" smtClean="0"/>
              <a:t> </a:t>
            </a:r>
            <a:r>
              <a:rPr lang="en-US" sz="1800" dirty="0" err="1" smtClean="0"/>
              <a:t>tranh</a:t>
            </a:r>
            <a:r>
              <a:rPr lang="en-US" sz="1800" dirty="0" smtClean="0"/>
              <a:t>. </a:t>
            </a:r>
          </a:p>
          <a:p>
            <a:pPr>
              <a:buNone/>
            </a:pPr>
            <a:r>
              <a:rPr lang="en-US" sz="1800" dirty="0" smtClean="0"/>
              <a:t>	*	</a:t>
            </a:r>
            <a:r>
              <a:rPr lang="en-US" sz="1800" dirty="0" err="1" smtClean="0"/>
              <a:t>Khó</a:t>
            </a:r>
            <a:r>
              <a:rPr lang="en-US" sz="1800" dirty="0" smtClean="0"/>
              <a:t> </a:t>
            </a:r>
            <a:r>
              <a:rPr lang="en-US" sz="1800" dirty="0" err="1" smtClean="0"/>
              <a:t>khăn</a:t>
            </a:r>
            <a:r>
              <a:rPr lang="en-US" sz="1800" dirty="0" smtClean="0"/>
              <a:t> </a:t>
            </a:r>
            <a:r>
              <a:rPr lang="en-US" sz="1800" dirty="0" err="1" smtClean="0"/>
              <a:t>trong</a:t>
            </a:r>
            <a:r>
              <a:rPr lang="en-US" sz="1800" dirty="0" smtClean="0"/>
              <a:t> </a:t>
            </a:r>
            <a:r>
              <a:rPr lang="en-US" sz="1800" dirty="0" err="1" smtClean="0"/>
              <a:t>phân</a:t>
            </a:r>
            <a:r>
              <a:rPr lang="en-US" sz="1800" dirty="0" smtClean="0"/>
              <a:t> </a:t>
            </a:r>
            <a:r>
              <a:rPr lang="en-US" sz="1800" dirty="0" err="1" smtClean="0"/>
              <a:t>tích</a:t>
            </a:r>
            <a:r>
              <a:rPr lang="en-US" sz="1800" dirty="0" smtClean="0"/>
              <a:t> ở </a:t>
            </a:r>
            <a:r>
              <a:rPr lang="en-US" sz="1800" dirty="0" err="1" smtClean="0"/>
              <a:t>cả</a:t>
            </a:r>
            <a:r>
              <a:rPr lang="en-US" sz="1800" dirty="0" smtClean="0"/>
              <a:t> </a:t>
            </a:r>
            <a:r>
              <a:rPr lang="en-US" sz="1800" dirty="0" err="1" smtClean="0"/>
              <a:t>hai</a:t>
            </a:r>
            <a:r>
              <a:rPr lang="en-US" sz="1800" dirty="0" smtClean="0"/>
              <a:t> </a:t>
            </a:r>
            <a:r>
              <a:rPr lang="en-US" sz="1800" dirty="0" err="1" smtClean="0"/>
              <a:t>góc</a:t>
            </a:r>
            <a:r>
              <a:rPr lang="en-US" sz="1800" dirty="0" smtClean="0"/>
              <a:t> </a:t>
            </a:r>
            <a:r>
              <a:rPr lang="en-US" sz="1800" dirty="0" err="1" smtClean="0"/>
              <a:t>độ</a:t>
            </a:r>
            <a:r>
              <a:rPr lang="en-US" sz="1800" dirty="0" smtClean="0"/>
              <a:t> </a:t>
            </a:r>
            <a:r>
              <a:rPr lang="en-US" sz="1800" dirty="0" err="1" smtClean="0"/>
              <a:t>pháp</a:t>
            </a:r>
            <a:r>
              <a:rPr lang="en-US" sz="1800" dirty="0" smtClean="0"/>
              <a:t> </a:t>
            </a:r>
            <a:r>
              <a:rPr lang="en-US" sz="1800" dirty="0" err="1" smtClean="0"/>
              <a:t>lý</a:t>
            </a:r>
            <a:r>
              <a:rPr lang="en-US" sz="1800" dirty="0" smtClean="0"/>
              <a:t> </a:t>
            </a:r>
            <a:r>
              <a:rPr lang="en-US" sz="1800" dirty="0" err="1" smtClean="0"/>
              <a:t>và</a:t>
            </a:r>
            <a:r>
              <a:rPr lang="en-US" sz="1800" dirty="0" smtClean="0"/>
              <a:t> 	</a:t>
            </a:r>
            <a:r>
              <a:rPr lang="en-US" sz="1800" dirty="0" err="1" smtClean="0"/>
              <a:t>kinh</a:t>
            </a:r>
            <a:r>
              <a:rPr lang="en-US" sz="1800" dirty="0" smtClean="0"/>
              <a:t> </a:t>
            </a:r>
            <a:r>
              <a:rPr lang="en-US" sz="1800" dirty="0" err="1" smtClean="0"/>
              <a:t>tế</a:t>
            </a:r>
            <a:endParaRPr lang="en-US" sz="1800" dirty="0" smtClean="0"/>
          </a:p>
          <a:p>
            <a:pPr>
              <a:buNone/>
            </a:pPr>
            <a:r>
              <a:rPr lang="en-US" sz="1800" dirty="0" smtClean="0"/>
              <a:t>	*	 </a:t>
            </a:r>
            <a:r>
              <a:rPr lang="en-US" sz="1800" dirty="0" err="1" smtClean="0"/>
              <a:t>Khó</a:t>
            </a:r>
            <a:r>
              <a:rPr lang="en-US" sz="1800" dirty="0" smtClean="0"/>
              <a:t> </a:t>
            </a:r>
            <a:r>
              <a:rPr lang="en-US" sz="1800" dirty="0" err="1" smtClean="0"/>
              <a:t>khăn</a:t>
            </a:r>
            <a:r>
              <a:rPr lang="en-US" sz="1800" dirty="0" smtClean="0"/>
              <a:t> </a:t>
            </a:r>
            <a:r>
              <a:rPr lang="en-US" sz="1800" dirty="0" err="1" smtClean="0"/>
              <a:t>từ</a:t>
            </a:r>
            <a:r>
              <a:rPr lang="en-US" sz="1800" dirty="0" smtClean="0"/>
              <a:t> </a:t>
            </a:r>
            <a:r>
              <a:rPr lang="en-US" sz="1800" dirty="0" err="1" smtClean="0"/>
              <a:t>chính</a:t>
            </a:r>
            <a:r>
              <a:rPr lang="en-US" sz="1800" dirty="0" smtClean="0"/>
              <a:t> </a:t>
            </a:r>
            <a:r>
              <a:rPr lang="en-US" sz="1800" dirty="0" err="1" smtClean="0"/>
              <a:t>quy</a:t>
            </a:r>
            <a:r>
              <a:rPr lang="en-US" sz="1800" dirty="0" smtClean="0"/>
              <a:t> </a:t>
            </a:r>
            <a:r>
              <a:rPr lang="en-US" sz="1800" dirty="0" err="1" smtClean="0"/>
              <a:t>định</a:t>
            </a:r>
            <a:r>
              <a:rPr lang="en-US" sz="1800" dirty="0" smtClean="0"/>
              <a:t> </a:t>
            </a:r>
            <a:r>
              <a:rPr lang="en-US" sz="1800" dirty="0" err="1" smtClean="0"/>
              <a:t>pháp</a:t>
            </a:r>
            <a:r>
              <a:rPr lang="en-US" sz="1800" dirty="0" smtClean="0"/>
              <a:t> </a:t>
            </a:r>
            <a:r>
              <a:rPr lang="en-US" sz="1800" dirty="0" err="1" smtClean="0"/>
              <a:t>luật</a:t>
            </a:r>
            <a:r>
              <a:rPr lang="en-US" sz="1800" dirty="0" smtClean="0"/>
              <a:t> </a:t>
            </a:r>
            <a:r>
              <a:rPr lang="en-US" sz="1800" dirty="0" err="1" smtClean="0"/>
              <a:t>về</a:t>
            </a:r>
            <a:r>
              <a:rPr lang="en-US" sz="1800" dirty="0" smtClean="0"/>
              <a:t> </a:t>
            </a:r>
            <a:r>
              <a:rPr lang="en-US" sz="1800" dirty="0" err="1" smtClean="0"/>
              <a:t>cạnh</a:t>
            </a:r>
            <a:r>
              <a:rPr lang="en-US" sz="1800" dirty="0" smtClean="0"/>
              <a:t> </a:t>
            </a:r>
            <a:r>
              <a:rPr lang="en-US" sz="1800" dirty="0" err="1" smtClean="0"/>
              <a:t>tranh</a:t>
            </a:r>
            <a:r>
              <a:rPr lang="en-US" sz="1800" dirty="0" smtClean="0"/>
              <a:t> 	</a:t>
            </a:r>
          </a:p>
          <a:p>
            <a:pPr>
              <a:buNone/>
            </a:pPr>
            <a:r>
              <a:rPr lang="en-US" sz="1800" i="1" dirty="0" smtClean="0"/>
              <a:t>(</a:t>
            </a:r>
            <a:r>
              <a:rPr lang="en-US" sz="1800" i="1" dirty="0" err="1" smtClean="0"/>
              <a:t>Ví</a:t>
            </a:r>
            <a:r>
              <a:rPr lang="en-US" sz="1800" i="1" dirty="0" smtClean="0"/>
              <a:t> </a:t>
            </a:r>
            <a:r>
              <a:rPr lang="en-US" sz="1800" i="1" dirty="0" err="1" smtClean="0"/>
              <a:t>dụ</a:t>
            </a:r>
            <a:r>
              <a:rPr lang="en-US" sz="1800" i="1" dirty="0" smtClean="0"/>
              <a:t>: </a:t>
            </a:r>
            <a:r>
              <a:rPr lang="vi-VN" sz="1800" i="1" dirty="0" smtClean="0"/>
              <a:t>Điều 4. </a:t>
            </a:r>
            <a:r>
              <a:rPr lang="en-US" sz="1800" i="1" dirty="0" err="1" smtClean="0"/>
              <a:t>Khoản</a:t>
            </a:r>
            <a:r>
              <a:rPr lang="en-US" sz="1800" i="1" dirty="0" smtClean="0"/>
              <a:t> 2 </a:t>
            </a:r>
            <a:r>
              <a:rPr lang="en-US" sz="1800" i="1" dirty="0" err="1" smtClean="0"/>
              <a:t>Luật</a:t>
            </a:r>
            <a:r>
              <a:rPr lang="en-US" sz="1800" i="1" dirty="0" smtClean="0"/>
              <a:t> </a:t>
            </a:r>
            <a:r>
              <a:rPr lang="en-US" sz="1800" i="1" dirty="0" err="1" smtClean="0"/>
              <a:t>cạnh</a:t>
            </a:r>
            <a:r>
              <a:rPr lang="en-US" sz="1800" i="1" dirty="0" smtClean="0"/>
              <a:t> </a:t>
            </a:r>
            <a:r>
              <a:rPr lang="en-US" sz="1800" i="1" dirty="0" err="1" smtClean="0"/>
              <a:t>tranh</a:t>
            </a:r>
            <a:r>
              <a:rPr lang="en-US" sz="1800" i="1" dirty="0" smtClean="0"/>
              <a:t> 2018: </a:t>
            </a:r>
            <a:r>
              <a:rPr lang="vi-VN" sz="1800" i="1" dirty="0" smtClean="0"/>
              <a:t>Áp dụng pháp luật về cạnh tranh</a:t>
            </a:r>
          </a:p>
          <a:p>
            <a:pPr>
              <a:buNone/>
            </a:pPr>
            <a:endParaRPr lang="en-US" sz="1800" b="1" dirty="0" smtClean="0"/>
          </a:p>
          <a:p>
            <a:pPr>
              <a:buNone/>
            </a:pPr>
            <a:endParaRPr lang="en-US" sz="1800" b="1" dirty="0" smtClean="0"/>
          </a:p>
          <a:p>
            <a:pPr>
              <a:buFont typeface="Wingdings" pitchFamily="2" charset="2"/>
              <a:buChar char="v"/>
            </a:pPr>
            <a:endParaRPr lang="en-US" sz="1800" b="1" dirty="0" smtClean="0"/>
          </a:p>
          <a:p>
            <a:pPr>
              <a:buFontTx/>
              <a:buNone/>
            </a:pPr>
            <a:endParaRPr lang="en-US" sz="18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457200"/>
            <a:ext cx="6934200" cy="5668963"/>
          </a:xfrm>
        </p:spPr>
        <p:txBody>
          <a:bodyPr/>
          <a:lstStyle/>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a:p>
        </p:txBody>
      </p:sp>
      <p:graphicFrame>
        <p:nvGraphicFramePr>
          <p:cNvPr id="4" name="Table 3"/>
          <p:cNvGraphicFramePr>
            <a:graphicFrameLocks noGrp="1"/>
          </p:cNvGraphicFramePr>
          <p:nvPr/>
        </p:nvGraphicFramePr>
        <p:xfrm>
          <a:off x="1600200" y="1981200"/>
          <a:ext cx="7543800" cy="3931920"/>
        </p:xfrm>
        <a:graphic>
          <a:graphicData uri="http://schemas.openxmlformats.org/drawingml/2006/table">
            <a:tbl>
              <a:tblPr firstRow="1" bandRow="1">
                <a:tableStyleId>{5C22544A-7EE6-4342-B048-85BDC9FD1C3A}</a:tableStyleId>
              </a:tblPr>
              <a:tblGrid>
                <a:gridCol w="3435790"/>
                <a:gridCol w="4108010"/>
              </a:tblGrid>
              <a:tr h="3810000">
                <a:tc>
                  <a:txBody>
                    <a:bodyPr/>
                    <a:lstStyle/>
                    <a:p>
                      <a:r>
                        <a:rPr lang="en-US" sz="1800" b="1" i="0" kern="1200" dirty="0" err="1" smtClean="0">
                          <a:solidFill>
                            <a:srgbClr val="C00000"/>
                          </a:solidFill>
                          <a:latin typeface="+mn-lt"/>
                          <a:ea typeface="+mn-ea"/>
                          <a:cs typeface="+mn-cs"/>
                        </a:rPr>
                        <a:t>Luật</a:t>
                      </a:r>
                      <a:r>
                        <a:rPr lang="en-US" sz="1800" b="1" i="0" kern="1200" dirty="0" smtClean="0">
                          <a:solidFill>
                            <a:srgbClr val="C00000"/>
                          </a:solidFill>
                          <a:latin typeface="+mn-lt"/>
                          <a:ea typeface="+mn-ea"/>
                          <a:cs typeface="+mn-cs"/>
                        </a:rPr>
                        <a:t> </a:t>
                      </a:r>
                      <a:r>
                        <a:rPr lang="en-US" sz="1800" b="1" i="0" kern="1200" dirty="0" err="1" smtClean="0">
                          <a:solidFill>
                            <a:srgbClr val="C00000"/>
                          </a:solidFill>
                          <a:latin typeface="+mn-lt"/>
                          <a:ea typeface="+mn-ea"/>
                          <a:cs typeface="+mn-cs"/>
                        </a:rPr>
                        <a:t>Cạnh</a:t>
                      </a:r>
                      <a:r>
                        <a:rPr lang="en-US" sz="1800" b="1" i="0" kern="1200" dirty="0" smtClean="0">
                          <a:solidFill>
                            <a:srgbClr val="C00000"/>
                          </a:solidFill>
                          <a:latin typeface="+mn-lt"/>
                          <a:ea typeface="+mn-ea"/>
                          <a:cs typeface="+mn-cs"/>
                        </a:rPr>
                        <a:t> </a:t>
                      </a:r>
                      <a:r>
                        <a:rPr lang="en-US" sz="1800" b="1" i="0" kern="1200" dirty="0" err="1" smtClean="0">
                          <a:solidFill>
                            <a:srgbClr val="C00000"/>
                          </a:solidFill>
                          <a:latin typeface="+mn-lt"/>
                          <a:ea typeface="+mn-ea"/>
                          <a:cs typeface="+mn-cs"/>
                        </a:rPr>
                        <a:t>tranh</a:t>
                      </a:r>
                      <a:r>
                        <a:rPr lang="en-US" sz="1800" b="1" i="0" kern="1200" dirty="0" smtClean="0">
                          <a:solidFill>
                            <a:srgbClr val="C00000"/>
                          </a:solidFill>
                          <a:latin typeface="+mn-lt"/>
                          <a:ea typeface="+mn-ea"/>
                          <a:cs typeface="+mn-cs"/>
                        </a:rPr>
                        <a:t> 2004</a:t>
                      </a:r>
                    </a:p>
                    <a:p>
                      <a:endParaRPr lang="en-US" dirty="0" smtClean="0">
                        <a:solidFill>
                          <a:srgbClr val="C00000"/>
                        </a:solidFill>
                      </a:endParaRPr>
                    </a:p>
                    <a:p>
                      <a:r>
                        <a:rPr lang="vi-VN" sz="1800" b="1" i="0" u="none" strike="noStrike" kern="1200" dirty="0" smtClean="0">
                          <a:solidFill>
                            <a:schemeClr val="tx1"/>
                          </a:solidFill>
                          <a:latin typeface="+mn-lt"/>
                          <a:ea typeface="+mn-ea"/>
                          <a:cs typeface="+mn-cs"/>
                        </a:rPr>
                        <a:t>Điều 5. Áp dụng Luật này, các luật khác có liên quan và điều ước quốc tế</a:t>
                      </a:r>
                      <a:endParaRPr lang="en-US" sz="1800" b="1" i="0" u="none" strike="noStrike" kern="1200" dirty="0" smtClean="0">
                        <a:solidFill>
                          <a:schemeClr val="tx1"/>
                        </a:solidFill>
                        <a:latin typeface="+mn-lt"/>
                        <a:ea typeface="+mn-ea"/>
                        <a:cs typeface="+mn-cs"/>
                      </a:endParaRPr>
                    </a:p>
                    <a:p>
                      <a:endParaRPr lang="vi-VN" sz="1800" b="0" i="0" kern="1200" dirty="0" smtClean="0">
                        <a:solidFill>
                          <a:schemeClr val="tx1"/>
                        </a:solidFill>
                        <a:latin typeface="+mn-lt"/>
                        <a:ea typeface="+mn-ea"/>
                        <a:cs typeface="+mn-cs"/>
                      </a:endParaRPr>
                    </a:p>
                    <a:p>
                      <a:r>
                        <a:rPr lang="en-US" sz="1800" dirty="0" err="1" smtClean="0">
                          <a:solidFill>
                            <a:schemeClr val="tx1"/>
                          </a:solidFill>
                        </a:rPr>
                        <a:t>Khoản</a:t>
                      </a:r>
                      <a:r>
                        <a:rPr lang="en-US" sz="1800" dirty="0" smtClean="0">
                          <a:solidFill>
                            <a:schemeClr val="tx1"/>
                          </a:solidFill>
                        </a:rPr>
                        <a:t> 1</a:t>
                      </a:r>
                      <a:r>
                        <a:rPr lang="vi-VN" sz="1800" b="0" i="0" kern="1200" dirty="0" smtClean="0">
                          <a:solidFill>
                            <a:schemeClr val="tx1"/>
                          </a:solidFill>
                          <a:latin typeface="+mn-lt"/>
                          <a:ea typeface="+mn-ea"/>
                          <a:cs typeface="+mn-cs"/>
                        </a:rPr>
                        <a:t>. </a:t>
                      </a:r>
                      <a:r>
                        <a:rPr lang="vi-VN" sz="1800" b="1" i="1" kern="1200" dirty="0" smtClean="0">
                          <a:solidFill>
                            <a:schemeClr val="tx1"/>
                          </a:solidFill>
                          <a:latin typeface="+mn-lt"/>
                          <a:ea typeface="+mn-ea"/>
                          <a:cs typeface="+mn-cs"/>
                        </a:rPr>
                        <a:t>Trường hợp có sự khác nhau giữa quy định của Luật này với quy định của luật khác về hành vi hạn chế cạnh tranh, cạnh tranh không lành mạnh </a:t>
                      </a:r>
                      <a:r>
                        <a:rPr lang="vi-VN" sz="1800" b="1" i="0" kern="1200" dirty="0" smtClean="0">
                          <a:solidFill>
                            <a:schemeClr val="tx1"/>
                          </a:solidFill>
                          <a:latin typeface="+mn-lt"/>
                          <a:ea typeface="+mn-ea"/>
                          <a:cs typeface="+mn-cs"/>
                        </a:rPr>
                        <a:t>thì áp dụng quy định của Luật này.</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0" kern="1200" dirty="0" err="1" smtClean="0">
                          <a:solidFill>
                            <a:srgbClr val="C00000"/>
                          </a:solidFill>
                          <a:latin typeface="+mn-lt"/>
                          <a:ea typeface="+mn-ea"/>
                          <a:cs typeface="+mn-cs"/>
                        </a:rPr>
                        <a:t>Luật</a:t>
                      </a:r>
                      <a:r>
                        <a:rPr lang="en-US" sz="1800" b="1" i="0" kern="1200" dirty="0" smtClean="0">
                          <a:solidFill>
                            <a:srgbClr val="C00000"/>
                          </a:solidFill>
                          <a:latin typeface="+mn-lt"/>
                          <a:ea typeface="+mn-ea"/>
                          <a:cs typeface="+mn-cs"/>
                        </a:rPr>
                        <a:t> </a:t>
                      </a:r>
                      <a:r>
                        <a:rPr lang="en-US" sz="1800" b="1" i="0" kern="1200" dirty="0" err="1" smtClean="0">
                          <a:solidFill>
                            <a:srgbClr val="C00000"/>
                          </a:solidFill>
                          <a:latin typeface="+mn-lt"/>
                          <a:ea typeface="+mn-ea"/>
                          <a:cs typeface="+mn-cs"/>
                        </a:rPr>
                        <a:t>Cạnh</a:t>
                      </a:r>
                      <a:r>
                        <a:rPr lang="en-US" sz="1800" b="1" i="0" kern="1200" dirty="0" smtClean="0">
                          <a:solidFill>
                            <a:srgbClr val="C00000"/>
                          </a:solidFill>
                          <a:latin typeface="+mn-lt"/>
                          <a:ea typeface="+mn-ea"/>
                          <a:cs typeface="+mn-cs"/>
                        </a:rPr>
                        <a:t> </a:t>
                      </a:r>
                      <a:r>
                        <a:rPr lang="en-US" sz="1800" b="1" i="0" kern="1200" dirty="0" err="1" smtClean="0">
                          <a:solidFill>
                            <a:srgbClr val="C00000"/>
                          </a:solidFill>
                          <a:latin typeface="+mn-lt"/>
                          <a:ea typeface="+mn-ea"/>
                          <a:cs typeface="+mn-cs"/>
                        </a:rPr>
                        <a:t>tranh</a:t>
                      </a:r>
                      <a:r>
                        <a:rPr lang="en-US" sz="1800" b="1" i="0" kern="1200" dirty="0" smtClean="0">
                          <a:solidFill>
                            <a:srgbClr val="C00000"/>
                          </a:solidFill>
                          <a:latin typeface="+mn-lt"/>
                          <a:ea typeface="+mn-ea"/>
                          <a:cs typeface="+mn-cs"/>
                        </a:rPr>
                        <a:t> 2018</a:t>
                      </a:r>
                    </a:p>
                    <a:p>
                      <a:endParaRPr lang="en-US" dirty="0" smtClean="0"/>
                    </a:p>
                    <a:p>
                      <a:pPr>
                        <a:buNone/>
                      </a:pPr>
                      <a:r>
                        <a:rPr lang="vi-VN" sz="1800" dirty="0" smtClean="0">
                          <a:solidFill>
                            <a:schemeClr val="tx1"/>
                          </a:solidFill>
                        </a:rPr>
                        <a:t>Điều 4. Áp dụng pháp luật về cạnh tranh</a:t>
                      </a:r>
                      <a:endParaRPr lang="en-US" sz="1800" dirty="0" smtClean="0">
                        <a:solidFill>
                          <a:schemeClr val="tx1"/>
                        </a:solidFill>
                      </a:endParaRPr>
                    </a:p>
                    <a:p>
                      <a:pPr>
                        <a:buNone/>
                      </a:pPr>
                      <a:endParaRPr lang="vi-VN" sz="1800" dirty="0" smtClean="0">
                        <a:solidFill>
                          <a:schemeClr val="tx1"/>
                        </a:solidFill>
                      </a:endParaRPr>
                    </a:p>
                    <a:p>
                      <a:pPr>
                        <a:buNone/>
                      </a:pPr>
                      <a:r>
                        <a:rPr lang="en-US" sz="1800" dirty="0" err="1" smtClean="0">
                          <a:solidFill>
                            <a:schemeClr val="tx1"/>
                          </a:solidFill>
                        </a:rPr>
                        <a:t>Khoản</a:t>
                      </a:r>
                      <a:r>
                        <a:rPr lang="en-US" sz="1800" dirty="0" smtClean="0">
                          <a:solidFill>
                            <a:schemeClr val="tx1"/>
                          </a:solidFill>
                        </a:rPr>
                        <a:t> 2: </a:t>
                      </a:r>
                      <a:r>
                        <a:rPr lang="vi-VN" sz="1800" i="1" dirty="0" smtClean="0">
                          <a:solidFill>
                            <a:schemeClr val="tx1"/>
                          </a:solidFill>
                        </a:rPr>
                        <a:t>Trường hợp luật khác có quy định về hành vi hạn chế cạnh tranh, hình thức tập trung kinh tế, hành vi cạnh tranh không lành mạnh và việc xử lý hành vi cạnh tranh không lành mạnh khác với quy định của Luật này </a:t>
                      </a:r>
                      <a:r>
                        <a:rPr lang="vi-VN" sz="1800" i="0" dirty="0" smtClean="0">
                          <a:solidFill>
                            <a:schemeClr val="tx1"/>
                          </a:solidFill>
                        </a:rPr>
                        <a:t>thì áp dụng quy định của luật đó</a:t>
                      </a:r>
                      <a:r>
                        <a:rPr lang="en-US" sz="1800" i="0" dirty="0" smtClean="0">
                          <a:solidFill>
                            <a:schemeClr val="tx1"/>
                          </a:solidFill>
                        </a:rPr>
                        <a:t>.</a:t>
                      </a:r>
                    </a:p>
                    <a:p>
                      <a:endParaRPr lang="en-US" dirty="0"/>
                    </a:p>
                  </a:txBody>
                  <a:tcPr/>
                </a:tc>
              </a:tr>
            </a:tbl>
          </a:graphicData>
        </a:graphic>
      </p:graphicFrame>
      <p:sp>
        <p:nvSpPr>
          <p:cNvPr id="5" name="Rectangle 4"/>
          <p:cNvSpPr/>
          <p:nvPr/>
        </p:nvSpPr>
        <p:spPr>
          <a:xfrm>
            <a:off x="1828800" y="0"/>
            <a:ext cx="7010400" cy="2708434"/>
          </a:xfrm>
          <a:prstGeom prst="rect">
            <a:avLst/>
          </a:prstGeom>
        </p:spPr>
        <p:txBody>
          <a:bodyPr wrap="square">
            <a:spAutoFit/>
          </a:bodyPr>
          <a:lstStyle/>
          <a:p>
            <a:pPr>
              <a:buFont typeface="Wingdings" pitchFamily="2" charset="2"/>
              <a:buChar char="v"/>
            </a:pPr>
            <a:endParaRPr lang="en-US" sz="2400" b="1" dirty="0" smtClean="0"/>
          </a:p>
          <a:p>
            <a:pPr>
              <a:buFont typeface="Wingdings" pitchFamily="2" charset="2"/>
              <a:buChar char="v"/>
            </a:pPr>
            <a:r>
              <a:rPr lang="en-US" sz="2400" b="1" dirty="0" err="1" smtClean="0"/>
              <a:t>Thách</a:t>
            </a:r>
            <a:r>
              <a:rPr lang="en-US" sz="2400" b="1" dirty="0" smtClean="0"/>
              <a:t> </a:t>
            </a:r>
            <a:r>
              <a:rPr lang="en-US" sz="2400" b="1" dirty="0" err="1" smtClean="0"/>
              <a:t>thức</a:t>
            </a:r>
            <a:r>
              <a:rPr lang="en-US" sz="2400" b="1" dirty="0" smtClean="0"/>
              <a:t> </a:t>
            </a:r>
            <a:r>
              <a:rPr lang="en-US" sz="2400" b="1" dirty="0" err="1" smtClean="0"/>
              <a:t>đối</a:t>
            </a:r>
            <a:r>
              <a:rPr lang="en-US" sz="2400" b="1" dirty="0" smtClean="0"/>
              <a:t> </a:t>
            </a:r>
            <a:r>
              <a:rPr lang="en-US" sz="2400" b="1" dirty="0" err="1" smtClean="0"/>
              <a:t>với</a:t>
            </a:r>
            <a:r>
              <a:rPr lang="en-US" sz="2400" b="1" dirty="0" smtClean="0"/>
              <a:t> </a:t>
            </a:r>
            <a:r>
              <a:rPr lang="en-US" sz="2400" b="1" dirty="0" err="1" smtClean="0"/>
              <a:t>các</a:t>
            </a:r>
            <a:r>
              <a:rPr lang="en-US" sz="2400" b="1" dirty="0" smtClean="0"/>
              <a:t> </a:t>
            </a:r>
            <a:r>
              <a:rPr lang="en-US" sz="2400" b="1" dirty="0" err="1" smtClean="0"/>
              <a:t>Cơ</a:t>
            </a:r>
            <a:r>
              <a:rPr lang="en-US" sz="2400" b="1" dirty="0" smtClean="0"/>
              <a:t> </a:t>
            </a:r>
            <a:r>
              <a:rPr lang="en-US" sz="2400" b="1" dirty="0" err="1" smtClean="0"/>
              <a:t>quan</a:t>
            </a:r>
            <a:r>
              <a:rPr lang="en-US" sz="2400" b="1" dirty="0" smtClean="0"/>
              <a:t> </a:t>
            </a:r>
            <a:r>
              <a:rPr lang="en-US" sz="2400" b="1" dirty="0" err="1" smtClean="0"/>
              <a:t>đánh</a:t>
            </a:r>
            <a:r>
              <a:rPr lang="en-US" sz="2400" b="1" dirty="0" smtClean="0"/>
              <a:t> </a:t>
            </a:r>
            <a:r>
              <a:rPr lang="en-US" sz="2400" b="1" dirty="0" err="1" smtClean="0"/>
              <a:t>giá</a:t>
            </a:r>
            <a:r>
              <a:rPr lang="en-US" sz="2400" b="1" dirty="0" smtClean="0"/>
              <a:t> </a:t>
            </a:r>
            <a:r>
              <a:rPr lang="en-US" sz="2400" b="1" dirty="0" err="1" smtClean="0"/>
              <a:t>cạnh</a:t>
            </a:r>
            <a:r>
              <a:rPr lang="en-US" sz="2400" b="1" dirty="0" smtClean="0"/>
              <a:t> </a:t>
            </a:r>
            <a:r>
              <a:rPr lang="en-US" sz="2400" b="1" dirty="0" err="1" smtClean="0"/>
              <a:t>tranh</a:t>
            </a:r>
            <a:r>
              <a:rPr lang="en-US" sz="2400" b="1" dirty="0" smtClean="0"/>
              <a:t> </a:t>
            </a:r>
            <a:r>
              <a:rPr lang="en-US" sz="2400" b="1" dirty="0" err="1" smtClean="0"/>
              <a:t>tại</a:t>
            </a:r>
            <a:r>
              <a:rPr lang="en-US" sz="2400" b="1" dirty="0" smtClean="0"/>
              <a:t> </a:t>
            </a:r>
            <a:r>
              <a:rPr lang="en-US" sz="2400" b="1" dirty="0" err="1" smtClean="0"/>
              <a:t>Việt</a:t>
            </a:r>
            <a:r>
              <a:rPr lang="en-US" sz="2400" b="1" dirty="0" smtClean="0"/>
              <a:t> Nam (</a:t>
            </a:r>
            <a:r>
              <a:rPr lang="en-US" sz="2400" b="1" dirty="0" err="1" smtClean="0"/>
              <a:t>tiếp</a:t>
            </a:r>
            <a:r>
              <a:rPr lang="en-US" sz="2400" b="1" dirty="0" smtClean="0"/>
              <a:t>): </a:t>
            </a:r>
          </a:p>
          <a:p>
            <a:endParaRPr lang="en-US" sz="2400" b="1" dirty="0" smtClean="0"/>
          </a:p>
          <a:p>
            <a:r>
              <a:rPr lang="en-US" sz="2000" b="1" dirty="0" err="1" smtClean="0"/>
              <a:t>Khó</a:t>
            </a:r>
            <a:r>
              <a:rPr lang="en-US" sz="2000" b="1" dirty="0" smtClean="0"/>
              <a:t> </a:t>
            </a:r>
            <a:r>
              <a:rPr lang="en-US" sz="2000" b="1" dirty="0" err="1" smtClean="0"/>
              <a:t>khăn</a:t>
            </a:r>
            <a:r>
              <a:rPr lang="en-US" sz="2000" b="1" dirty="0" smtClean="0"/>
              <a:t> </a:t>
            </a:r>
            <a:r>
              <a:rPr lang="en-US" sz="2000" b="1" dirty="0" err="1" smtClean="0"/>
              <a:t>từ</a:t>
            </a:r>
            <a:r>
              <a:rPr lang="en-US" sz="2000" b="1" dirty="0" smtClean="0"/>
              <a:t> </a:t>
            </a:r>
            <a:r>
              <a:rPr lang="en-US" sz="2000" b="1" dirty="0" err="1" smtClean="0"/>
              <a:t>chính</a:t>
            </a:r>
            <a:r>
              <a:rPr lang="en-US" sz="2000" b="1" dirty="0" smtClean="0"/>
              <a:t> </a:t>
            </a:r>
            <a:r>
              <a:rPr lang="en-US" sz="2000" b="1" dirty="0" err="1" smtClean="0"/>
              <a:t>quy</a:t>
            </a:r>
            <a:r>
              <a:rPr lang="en-US" sz="2000" b="1" dirty="0" smtClean="0"/>
              <a:t> </a:t>
            </a:r>
            <a:r>
              <a:rPr lang="en-US" sz="2000" b="1" dirty="0" err="1" smtClean="0"/>
              <a:t>định</a:t>
            </a:r>
            <a:r>
              <a:rPr lang="en-US" sz="2000" b="1" dirty="0" smtClean="0"/>
              <a:t> </a:t>
            </a:r>
            <a:r>
              <a:rPr lang="en-US" sz="2000" b="1" dirty="0" err="1" smtClean="0"/>
              <a:t>pháp</a:t>
            </a:r>
            <a:r>
              <a:rPr lang="en-US" sz="2000" b="1" dirty="0" smtClean="0"/>
              <a:t> </a:t>
            </a:r>
            <a:r>
              <a:rPr lang="en-US" sz="2000" b="1" dirty="0" err="1" smtClean="0"/>
              <a:t>luật</a:t>
            </a:r>
            <a:r>
              <a:rPr lang="en-US" sz="2000" b="1" dirty="0" smtClean="0"/>
              <a:t> </a:t>
            </a:r>
            <a:r>
              <a:rPr lang="en-US" sz="2000" b="1" dirty="0" err="1" smtClean="0"/>
              <a:t>về</a:t>
            </a:r>
            <a:r>
              <a:rPr lang="en-US" sz="2000" b="1" dirty="0" smtClean="0"/>
              <a:t> </a:t>
            </a:r>
            <a:r>
              <a:rPr lang="en-US" sz="2000" b="1" dirty="0" err="1" smtClean="0"/>
              <a:t>cạnh</a:t>
            </a:r>
            <a:r>
              <a:rPr lang="en-US" sz="2000" b="1" dirty="0" smtClean="0"/>
              <a:t> </a:t>
            </a:r>
            <a:r>
              <a:rPr lang="en-US" sz="2000" b="1" dirty="0" err="1" smtClean="0"/>
              <a:t>tranh</a:t>
            </a:r>
            <a:endParaRPr lang="en-US" sz="2000" b="1" dirty="0" smtClean="0"/>
          </a:p>
          <a:p>
            <a:endParaRPr lang="en-US" b="1" dirty="0" smtClean="0"/>
          </a:p>
          <a:p>
            <a:pPr algn="r">
              <a:buNone/>
            </a:pPr>
            <a:r>
              <a:rPr lang="en-US" b="1" dirty="0" smtClean="0"/>
              <a:t>	*	</a:t>
            </a:r>
          </a:p>
          <a:p>
            <a:pPr>
              <a:buNone/>
            </a:pPr>
            <a:endParaRPr lang="en-US"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6934200" cy="1143000"/>
          </a:xfrm>
        </p:spPr>
        <p:txBody>
          <a:bodyPr/>
          <a:lstStyle/>
          <a:p>
            <a:r>
              <a:rPr lang="en-US" sz="2400" b="1" dirty="0" smtClean="0"/>
              <a:t/>
            </a:r>
            <a:br>
              <a:rPr lang="en-US" sz="2400" b="1" dirty="0" smtClean="0"/>
            </a:br>
            <a:r>
              <a:rPr lang="en-US" sz="2400" b="1" dirty="0" smtClean="0"/>
              <a:t/>
            </a:r>
            <a:br>
              <a:rPr lang="en-US" sz="2400" b="1" dirty="0" smtClean="0"/>
            </a:br>
            <a:r>
              <a:rPr lang="en-US" sz="2400" b="1" dirty="0" smtClean="0"/>
              <a:t/>
            </a:r>
            <a:br>
              <a:rPr lang="en-US" sz="2400" b="1" dirty="0" smtClean="0"/>
            </a:br>
            <a:r>
              <a:rPr lang="en-US" sz="2400" b="1" dirty="0" smtClean="0"/>
              <a:t/>
            </a:r>
            <a:br>
              <a:rPr lang="en-US" sz="2400" b="1" dirty="0" smtClean="0"/>
            </a:br>
            <a:r>
              <a:rPr lang="en-US" sz="2400" b="1" dirty="0" smtClean="0"/>
              <a:t/>
            </a:r>
            <a:br>
              <a:rPr lang="en-US" sz="2400" b="1" dirty="0" smtClean="0"/>
            </a:br>
            <a:r>
              <a:rPr lang="en-US" sz="2400" b="1" dirty="0" smtClean="0"/>
              <a:t/>
            </a:r>
            <a:br>
              <a:rPr lang="en-US" sz="2400" b="1" dirty="0" smtClean="0"/>
            </a:br>
            <a:r>
              <a:rPr lang="en-US" sz="2400" b="1" dirty="0" err="1" smtClean="0"/>
              <a:t>Thách</a:t>
            </a:r>
            <a:r>
              <a:rPr lang="en-US" sz="2400" b="1" dirty="0" smtClean="0"/>
              <a:t> </a:t>
            </a:r>
            <a:r>
              <a:rPr lang="en-US" sz="2400" b="1" dirty="0" err="1" smtClean="0"/>
              <a:t>thức</a:t>
            </a:r>
            <a:r>
              <a:rPr lang="en-US" sz="2400" b="1" dirty="0" smtClean="0"/>
              <a:t> </a:t>
            </a:r>
            <a:r>
              <a:rPr lang="en-US" sz="2400" b="1" dirty="0" err="1" smtClean="0"/>
              <a:t>đối</a:t>
            </a:r>
            <a:r>
              <a:rPr lang="en-US" sz="2400" b="1" dirty="0" smtClean="0"/>
              <a:t> </a:t>
            </a:r>
            <a:r>
              <a:rPr lang="en-US" sz="2400" b="1" dirty="0" err="1" smtClean="0"/>
              <a:t>với</a:t>
            </a:r>
            <a:r>
              <a:rPr lang="en-US" sz="2400" b="1" dirty="0" smtClean="0"/>
              <a:t> </a:t>
            </a:r>
            <a:r>
              <a:rPr lang="en-US" sz="2400" b="1" dirty="0" err="1" smtClean="0"/>
              <a:t>các</a:t>
            </a:r>
            <a:r>
              <a:rPr lang="en-US" sz="2400" b="1" dirty="0" smtClean="0"/>
              <a:t> </a:t>
            </a:r>
            <a:r>
              <a:rPr lang="en-US" sz="2400" b="1" dirty="0" err="1" smtClean="0"/>
              <a:t>Cơ</a:t>
            </a:r>
            <a:r>
              <a:rPr lang="en-US" sz="2400" b="1" dirty="0" smtClean="0"/>
              <a:t> </a:t>
            </a:r>
            <a:r>
              <a:rPr lang="en-US" sz="2400" b="1" dirty="0" err="1" smtClean="0"/>
              <a:t>quan</a:t>
            </a:r>
            <a:r>
              <a:rPr lang="en-US" sz="2400" b="1" dirty="0" smtClean="0"/>
              <a:t> </a:t>
            </a:r>
            <a:r>
              <a:rPr lang="en-US" sz="2400" b="1" dirty="0" err="1" smtClean="0"/>
              <a:t>đánh</a:t>
            </a:r>
            <a:r>
              <a:rPr lang="en-US" sz="2400" b="1" dirty="0" smtClean="0"/>
              <a:t> </a:t>
            </a:r>
            <a:r>
              <a:rPr lang="en-US" sz="2400" b="1" dirty="0" err="1" smtClean="0"/>
              <a:t>giá</a:t>
            </a:r>
            <a:r>
              <a:rPr lang="en-US" sz="2400" b="1" dirty="0" smtClean="0"/>
              <a:t> </a:t>
            </a:r>
            <a:r>
              <a:rPr lang="en-US" sz="2400" b="1" dirty="0" err="1" smtClean="0"/>
              <a:t>cạnh</a:t>
            </a:r>
            <a:r>
              <a:rPr lang="en-US" sz="2400" b="1" dirty="0" smtClean="0"/>
              <a:t> </a:t>
            </a:r>
            <a:r>
              <a:rPr lang="en-US" sz="2400" b="1" dirty="0" err="1" smtClean="0"/>
              <a:t>tranh</a:t>
            </a:r>
            <a:r>
              <a:rPr lang="en-US" sz="2400" b="1" dirty="0" smtClean="0"/>
              <a:t> </a:t>
            </a:r>
            <a:r>
              <a:rPr lang="en-US" sz="2400" b="1" dirty="0" err="1" smtClean="0"/>
              <a:t>tại</a:t>
            </a:r>
            <a:r>
              <a:rPr lang="en-US" sz="2400" b="1" dirty="0" smtClean="0"/>
              <a:t> </a:t>
            </a:r>
            <a:r>
              <a:rPr lang="en-US" sz="2400" b="1" dirty="0" err="1" smtClean="0"/>
              <a:t>Việt</a:t>
            </a:r>
            <a:r>
              <a:rPr lang="en-US" sz="2400" b="1" dirty="0" smtClean="0"/>
              <a:t> Nam (</a:t>
            </a:r>
            <a:r>
              <a:rPr lang="en-US" sz="2400" b="1" dirty="0" err="1" smtClean="0"/>
              <a:t>tiếp</a:t>
            </a:r>
            <a:r>
              <a:rPr lang="en-US" sz="2400" b="1" dirty="0" smtClean="0"/>
              <a:t>): </a:t>
            </a:r>
            <a:br>
              <a:rPr lang="en-US" sz="2400" b="1" dirty="0" smtClean="0"/>
            </a:br>
            <a:r>
              <a:rPr lang="en-US" sz="2400" b="1" dirty="0" smtClean="0"/>
              <a:t/>
            </a:r>
            <a:br>
              <a:rPr lang="en-US" sz="2400" b="1" dirty="0" smtClean="0"/>
            </a:br>
            <a:r>
              <a:rPr lang="en-US" sz="2000" b="1" dirty="0" err="1" smtClean="0"/>
              <a:t>Khó</a:t>
            </a:r>
            <a:r>
              <a:rPr lang="en-US" sz="2000" b="1" dirty="0" smtClean="0"/>
              <a:t> </a:t>
            </a:r>
            <a:r>
              <a:rPr lang="en-US" sz="2000" b="1" dirty="0" err="1" smtClean="0"/>
              <a:t>khăn</a:t>
            </a:r>
            <a:r>
              <a:rPr lang="en-US" sz="2000" b="1" dirty="0" smtClean="0"/>
              <a:t> </a:t>
            </a:r>
            <a:r>
              <a:rPr lang="en-US" sz="2000" b="1" dirty="0" err="1" smtClean="0"/>
              <a:t>từ</a:t>
            </a:r>
            <a:r>
              <a:rPr lang="en-US" sz="2000" b="1" dirty="0" smtClean="0"/>
              <a:t> </a:t>
            </a:r>
            <a:r>
              <a:rPr lang="en-US" sz="2000" b="1" dirty="0" err="1" smtClean="0"/>
              <a:t>chính</a:t>
            </a:r>
            <a:r>
              <a:rPr lang="en-US" sz="2000" b="1" dirty="0" smtClean="0"/>
              <a:t> </a:t>
            </a:r>
            <a:r>
              <a:rPr lang="en-US" sz="2000" b="1" dirty="0" err="1" smtClean="0"/>
              <a:t>quy</a:t>
            </a:r>
            <a:r>
              <a:rPr lang="en-US" sz="2000" b="1" dirty="0" smtClean="0"/>
              <a:t> </a:t>
            </a:r>
            <a:r>
              <a:rPr lang="en-US" sz="2000" b="1" dirty="0" err="1" smtClean="0"/>
              <a:t>định</a:t>
            </a:r>
            <a:r>
              <a:rPr lang="en-US" sz="2000" b="1" dirty="0" smtClean="0"/>
              <a:t> </a:t>
            </a:r>
            <a:r>
              <a:rPr lang="en-US" sz="2000" b="1" dirty="0" err="1" smtClean="0"/>
              <a:t>pháp</a:t>
            </a:r>
            <a:r>
              <a:rPr lang="en-US" sz="2000" b="1" dirty="0" smtClean="0"/>
              <a:t> </a:t>
            </a:r>
            <a:r>
              <a:rPr lang="en-US" sz="2000" b="1" dirty="0" err="1" smtClean="0"/>
              <a:t>luật</a:t>
            </a:r>
            <a:r>
              <a:rPr lang="en-US" sz="2000" b="1" dirty="0" smtClean="0"/>
              <a:t> </a:t>
            </a:r>
            <a:r>
              <a:rPr lang="en-US" sz="2000" b="1" dirty="0" err="1" smtClean="0"/>
              <a:t>về</a:t>
            </a:r>
            <a:r>
              <a:rPr lang="en-US" sz="2000" b="1" dirty="0" smtClean="0"/>
              <a:t> </a:t>
            </a:r>
            <a:r>
              <a:rPr lang="en-US" sz="2000" b="1" dirty="0" err="1" smtClean="0"/>
              <a:t>cạnh</a:t>
            </a:r>
            <a:r>
              <a:rPr lang="en-US" sz="2000" b="1" dirty="0" smtClean="0"/>
              <a:t> </a:t>
            </a:r>
            <a:r>
              <a:rPr lang="en-US" sz="2000" b="1" dirty="0" err="1" smtClean="0"/>
              <a:t>tranh</a:t>
            </a:r>
            <a:r>
              <a:rPr lang="en-US" sz="2000" b="1" dirty="0" smtClean="0"/>
              <a:t> </a:t>
            </a:r>
            <a:br>
              <a:rPr lang="en-US" sz="2000" b="1" dirty="0" smtClean="0"/>
            </a:br>
            <a:r>
              <a:rPr lang="en-US" sz="2400" b="1" dirty="0" smtClean="0"/>
              <a:t/>
            </a:r>
            <a:br>
              <a:rPr lang="en-US" sz="2400" b="1" dirty="0" smtClean="0"/>
            </a:br>
            <a:r>
              <a:rPr lang="en-US" sz="2400" b="1" dirty="0" smtClean="0"/>
              <a:t>		</a:t>
            </a:r>
            <a:br>
              <a:rPr lang="en-US" sz="2400" b="1" dirty="0" smtClean="0"/>
            </a:br>
            <a:r>
              <a:rPr lang="en-US" sz="2400" b="1" dirty="0" smtClean="0"/>
              <a:t/>
            </a:r>
            <a:br>
              <a:rPr lang="en-US" sz="2400" b="1" dirty="0" smtClean="0"/>
            </a:br>
            <a:endParaRPr lang="en-US" sz="2400" dirty="0"/>
          </a:p>
        </p:txBody>
      </p:sp>
      <p:sp>
        <p:nvSpPr>
          <p:cNvPr id="4" name="Rectangle 3"/>
          <p:cNvSpPr/>
          <p:nvPr/>
        </p:nvSpPr>
        <p:spPr>
          <a:xfrm>
            <a:off x="3886200" y="2286000"/>
            <a:ext cx="5109565" cy="3170099"/>
          </a:xfrm>
          <a:prstGeom prst="rect">
            <a:avLst/>
          </a:prstGeom>
        </p:spPr>
        <p:txBody>
          <a:bodyPr wrap="square">
            <a:spAutoFit/>
          </a:bodyPr>
          <a:lstStyle/>
          <a:p>
            <a:pPr>
              <a:buFont typeface="Arial" charset="0"/>
              <a:buChar char="•"/>
            </a:pPr>
            <a:r>
              <a:rPr lang="en-US" sz="2000" b="1" dirty="0" smtClean="0"/>
              <a:t>            </a:t>
            </a:r>
            <a:r>
              <a:rPr lang="en-US" sz="2000" b="1" dirty="0" err="1" smtClean="0"/>
              <a:t>Một</a:t>
            </a:r>
            <a:r>
              <a:rPr lang="en-US" sz="2000" b="1" dirty="0" smtClean="0"/>
              <a:t> </a:t>
            </a:r>
            <a:r>
              <a:rPr lang="en-US" sz="2000" b="1" dirty="0" err="1" smtClean="0"/>
              <a:t>bước</a:t>
            </a:r>
            <a:r>
              <a:rPr lang="en-US" sz="2000" b="1" dirty="0" smtClean="0"/>
              <a:t> </a:t>
            </a:r>
            <a:r>
              <a:rPr lang="en-US" sz="2000" b="1" dirty="0" err="1" smtClean="0"/>
              <a:t>lùi</a:t>
            </a:r>
            <a:r>
              <a:rPr lang="en-US" sz="2000" b="1" dirty="0" smtClean="0"/>
              <a:t> </a:t>
            </a:r>
            <a:r>
              <a:rPr lang="en-US" sz="2000" b="1" dirty="0" err="1" smtClean="0"/>
              <a:t>về</a:t>
            </a:r>
            <a:r>
              <a:rPr lang="en-US" sz="2000" b="1" dirty="0" smtClean="0"/>
              <a:t> </a:t>
            </a:r>
            <a:r>
              <a:rPr lang="en-US" sz="2000" b="1" dirty="0" err="1" smtClean="0"/>
              <a:t>tinh</a:t>
            </a:r>
            <a:r>
              <a:rPr lang="en-US" sz="2000" b="1" dirty="0" smtClean="0"/>
              <a:t> </a:t>
            </a:r>
            <a:r>
              <a:rPr lang="en-US" sz="2000" b="1" dirty="0" err="1" smtClean="0"/>
              <a:t>thần</a:t>
            </a:r>
            <a:r>
              <a:rPr lang="en-US" sz="2000" b="1" dirty="0" smtClean="0"/>
              <a:t> </a:t>
            </a:r>
            <a:r>
              <a:rPr lang="en-US" sz="2000" b="1" dirty="0" err="1" smtClean="0"/>
              <a:t>và</a:t>
            </a:r>
            <a:r>
              <a:rPr lang="en-US" sz="2000" b="1" dirty="0" smtClean="0"/>
              <a:t> </a:t>
            </a:r>
            <a:r>
              <a:rPr lang="en-US" sz="2000" b="1" dirty="0" err="1" smtClean="0"/>
              <a:t>tư</a:t>
            </a:r>
            <a:r>
              <a:rPr lang="en-US" sz="2000" b="1" dirty="0" smtClean="0"/>
              <a:t> 	</a:t>
            </a:r>
            <a:r>
              <a:rPr lang="en-US" sz="2000" b="1" dirty="0" err="1" smtClean="0"/>
              <a:t>duy</a:t>
            </a:r>
            <a:r>
              <a:rPr lang="en-US" sz="2000" b="1" dirty="0" smtClean="0"/>
              <a:t> </a:t>
            </a:r>
            <a:r>
              <a:rPr lang="en-US" sz="2000" b="1" dirty="0" err="1" smtClean="0"/>
              <a:t>cạnh</a:t>
            </a:r>
            <a:r>
              <a:rPr lang="en-US" sz="2000" b="1" dirty="0" smtClean="0"/>
              <a:t> </a:t>
            </a:r>
            <a:r>
              <a:rPr lang="en-US" sz="2000" b="1" dirty="0" err="1" smtClean="0"/>
              <a:t>tranh</a:t>
            </a:r>
            <a:r>
              <a:rPr lang="en-US" sz="2000" b="1" dirty="0" smtClean="0"/>
              <a:t>?</a:t>
            </a:r>
          </a:p>
          <a:p>
            <a:endParaRPr lang="en-US" sz="2000" b="1" dirty="0" smtClean="0"/>
          </a:p>
          <a:p>
            <a:pPr>
              <a:buFont typeface="Arial" charset="0"/>
              <a:buChar char="•"/>
            </a:pPr>
            <a:r>
              <a:rPr lang="en-US" sz="2000" b="1" dirty="0" smtClean="0"/>
              <a:t>              </a:t>
            </a:r>
            <a:r>
              <a:rPr lang="en-US" sz="2000" b="1" dirty="0" err="1" smtClean="0"/>
              <a:t>Viễn</a:t>
            </a:r>
            <a:r>
              <a:rPr lang="en-US" sz="2000" b="1" dirty="0" smtClean="0"/>
              <a:t> </a:t>
            </a:r>
            <a:r>
              <a:rPr lang="en-US" sz="2000" b="1" dirty="0" err="1" smtClean="0"/>
              <a:t>cảnh</a:t>
            </a:r>
            <a:r>
              <a:rPr lang="en-US" sz="2000" b="1" dirty="0" smtClean="0"/>
              <a:t> </a:t>
            </a:r>
            <a:r>
              <a:rPr lang="en-US" sz="2000" b="1" dirty="0" err="1" smtClean="0"/>
              <a:t>đáng</a:t>
            </a:r>
            <a:r>
              <a:rPr lang="en-US" sz="2000" b="1" dirty="0" smtClean="0"/>
              <a:t> lo </a:t>
            </a:r>
            <a:r>
              <a:rPr lang="en-US" sz="2000" b="1" dirty="0" err="1" smtClean="0"/>
              <a:t>ngại</a:t>
            </a:r>
            <a:r>
              <a:rPr lang="en-US" sz="2000" b="1" dirty="0" smtClean="0"/>
              <a:t>  </a:t>
            </a:r>
            <a:r>
              <a:rPr lang="en-US" sz="2000" b="1" dirty="0" err="1" smtClean="0"/>
              <a:t>khi</a:t>
            </a:r>
            <a:r>
              <a:rPr lang="en-US" sz="2000" b="1" dirty="0" smtClean="0"/>
              <a:t> </a:t>
            </a:r>
            <a:r>
              <a:rPr lang="en-US" sz="2000" b="1" dirty="0" err="1" smtClean="0"/>
              <a:t>các</a:t>
            </a:r>
            <a:r>
              <a:rPr lang="en-US" sz="2000" b="1" dirty="0" smtClean="0"/>
              <a:t> “</a:t>
            </a:r>
            <a:r>
              <a:rPr lang="vi-VN" sz="2000" b="1" i="1" dirty="0" smtClean="0"/>
              <a:t>luật khác</a:t>
            </a:r>
            <a:r>
              <a:rPr lang="en-US" sz="2000" b="1" dirty="0" smtClean="0"/>
              <a:t>“ </a:t>
            </a:r>
            <a:r>
              <a:rPr lang="en-US" sz="2000" b="1" dirty="0" err="1" smtClean="0"/>
              <a:t>đi</a:t>
            </a:r>
            <a:r>
              <a:rPr lang="en-US" sz="2000" b="1" dirty="0" smtClean="0"/>
              <a:t> </a:t>
            </a:r>
            <a:r>
              <a:rPr lang="en-US" sz="2000" b="1" dirty="0" err="1" smtClean="0"/>
              <a:t>ngược</a:t>
            </a:r>
            <a:r>
              <a:rPr lang="en-US" sz="2000" b="1" dirty="0" smtClean="0"/>
              <a:t> </a:t>
            </a:r>
            <a:r>
              <a:rPr lang="en-US" sz="2000" b="1" dirty="0" err="1" smtClean="0"/>
              <a:t>lại</a:t>
            </a:r>
            <a:r>
              <a:rPr lang="en-US" sz="2000" b="1" dirty="0" smtClean="0"/>
              <a:t> </a:t>
            </a:r>
            <a:r>
              <a:rPr lang="en-US" sz="2000" b="1" dirty="0" err="1" smtClean="0"/>
              <a:t>tinh</a:t>
            </a:r>
            <a:r>
              <a:rPr lang="en-US" sz="2000" b="1" dirty="0" smtClean="0"/>
              <a:t> </a:t>
            </a:r>
            <a:r>
              <a:rPr lang="en-US" sz="2000" b="1" dirty="0" err="1" smtClean="0"/>
              <a:t>thần</a:t>
            </a:r>
            <a:r>
              <a:rPr lang="en-US" sz="2000" b="1" dirty="0" smtClean="0"/>
              <a:t> </a:t>
            </a:r>
            <a:r>
              <a:rPr lang="en-US" sz="2000" b="1" dirty="0" err="1" smtClean="0"/>
              <a:t>cạnh</a:t>
            </a:r>
            <a:r>
              <a:rPr lang="en-US" sz="2000" b="1" dirty="0" smtClean="0"/>
              <a:t> </a:t>
            </a:r>
            <a:r>
              <a:rPr lang="en-US" sz="2000" b="1" dirty="0" err="1" smtClean="0"/>
              <a:t>tranh</a:t>
            </a:r>
            <a:r>
              <a:rPr lang="en-US" sz="2000" b="1" dirty="0" smtClean="0"/>
              <a:t>, </a:t>
            </a:r>
            <a:r>
              <a:rPr lang="en-US" sz="2000" b="1" dirty="0" err="1" smtClean="0"/>
              <a:t>thậm</a:t>
            </a:r>
            <a:r>
              <a:rPr lang="en-US" sz="2000" b="1" dirty="0" smtClean="0"/>
              <a:t> </a:t>
            </a:r>
            <a:r>
              <a:rPr lang="en-US" sz="2000" b="1" dirty="0" err="1" smtClean="0"/>
              <a:t>chí</a:t>
            </a:r>
            <a:r>
              <a:rPr lang="en-US" sz="2000" b="1" dirty="0" smtClean="0"/>
              <a:t> </a:t>
            </a:r>
            <a:r>
              <a:rPr lang="en-US" sz="2000" b="1" dirty="0" err="1" smtClean="0"/>
              <a:t>mâu</a:t>
            </a:r>
            <a:r>
              <a:rPr lang="en-US" sz="2000" b="1" dirty="0" smtClean="0"/>
              <a:t> </a:t>
            </a:r>
            <a:r>
              <a:rPr lang="en-US" sz="2000" b="1" dirty="0" err="1" smtClean="0"/>
              <a:t>thuẫn</a:t>
            </a:r>
            <a:r>
              <a:rPr lang="en-US" sz="2000" b="1" dirty="0" smtClean="0"/>
              <a:t> </a:t>
            </a:r>
            <a:r>
              <a:rPr lang="en-US" sz="2000" b="1" dirty="0" err="1" smtClean="0"/>
              <a:t>với</a:t>
            </a:r>
            <a:r>
              <a:rPr lang="en-US" sz="2000" b="1" dirty="0" smtClean="0"/>
              <a:t> </a:t>
            </a:r>
            <a:r>
              <a:rPr lang="en-US" sz="2000" b="1" dirty="0" err="1" smtClean="0"/>
              <a:t>Luật</a:t>
            </a:r>
            <a:r>
              <a:rPr lang="en-US" sz="2000" b="1" dirty="0" smtClean="0"/>
              <a:t> </a:t>
            </a:r>
            <a:r>
              <a:rPr lang="en-US" sz="2000" b="1" dirty="0" err="1" smtClean="0"/>
              <a:t>Cạnh</a:t>
            </a:r>
            <a:r>
              <a:rPr lang="en-US" sz="2000" b="1" dirty="0" smtClean="0"/>
              <a:t> </a:t>
            </a:r>
            <a:r>
              <a:rPr lang="en-US" sz="2000" b="1" dirty="0" err="1" smtClean="0"/>
              <a:t>tranh</a:t>
            </a:r>
            <a:r>
              <a:rPr lang="en-US" sz="2000" b="1" dirty="0" smtClean="0"/>
              <a:t> ?</a:t>
            </a:r>
          </a:p>
          <a:p>
            <a:endParaRPr lang="en-US" sz="2000" b="1" dirty="0" smtClean="0"/>
          </a:p>
          <a:p>
            <a:endParaRPr lang="en-US" sz="2000" b="1" dirty="0" smtClean="0"/>
          </a:p>
          <a:p>
            <a:r>
              <a:rPr lang="en-US" sz="2000" b="1" dirty="0" err="1" smtClean="0"/>
              <a:t>Nhận</a:t>
            </a:r>
            <a:r>
              <a:rPr lang="en-US" sz="2000" b="1" dirty="0" smtClean="0"/>
              <a:t> </a:t>
            </a:r>
            <a:r>
              <a:rPr lang="en-US" sz="2000" b="1" dirty="0" err="1" smtClean="0"/>
              <a:t>xét</a:t>
            </a:r>
            <a:r>
              <a:rPr lang="en-US" sz="2000" b="1" dirty="0" smtClean="0"/>
              <a:t>/</a:t>
            </a:r>
            <a:r>
              <a:rPr lang="en-US" sz="2000" b="1" dirty="0" err="1" smtClean="0"/>
              <a:t>Bình</a:t>
            </a:r>
            <a:r>
              <a:rPr lang="en-US" sz="2000" b="1" dirty="0" smtClean="0"/>
              <a:t> </a:t>
            </a:r>
            <a:r>
              <a:rPr lang="en-US" sz="2000" b="1" dirty="0" err="1" smtClean="0"/>
              <a:t>luận</a:t>
            </a:r>
            <a:r>
              <a:rPr lang="en-US" sz="2000" b="1" dirty="0" smtClean="0"/>
              <a:t> </a:t>
            </a:r>
            <a:r>
              <a:rPr lang="en-US" sz="2000" b="1" dirty="0" err="1" smtClean="0"/>
              <a:t>của</a:t>
            </a:r>
            <a:r>
              <a:rPr lang="en-US" sz="2000" b="1" dirty="0" smtClean="0"/>
              <a:t> </a:t>
            </a:r>
            <a:r>
              <a:rPr lang="en-US" sz="2000" b="1" dirty="0" err="1" smtClean="0"/>
              <a:t>các</a:t>
            </a:r>
            <a:r>
              <a:rPr lang="en-US" sz="2000" b="1" dirty="0" smtClean="0"/>
              <a:t> </a:t>
            </a:r>
            <a:r>
              <a:rPr lang="en-US" sz="2000" b="1" dirty="0" err="1" smtClean="0"/>
              <a:t>Học</a:t>
            </a:r>
            <a:r>
              <a:rPr lang="en-US" sz="2000" b="1" dirty="0" smtClean="0"/>
              <a:t> </a:t>
            </a:r>
            <a:r>
              <a:rPr lang="en-US" sz="2000" b="1" dirty="0" err="1" smtClean="0"/>
              <a:t>viên</a:t>
            </a:r>
            <a:r>
              <a:rPr lang="en-US" sz="2000" b="1" dirty="0" smtClean="0"/>
              <a:t> </a:t>
            </a:r>
          </a:p>
        </p:txBody>
      </p:sp>
      <p:sp>
        <p:nvSpPr>
          <p:cNvPr id="3074" name="AutoShape 2" descr="Image result for comment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6" name="AutoShape 4" descr="Image result for comment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Image result for comment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080" name="Picture 8" descr="Image result for comment image"/>
          <p:cNvPicPr>
            <a:picLocks noChangeAspect="1" noChangeArrowheads="1"/>
          </p:cNvPicPr>
          <p:nvPr/>
        </p:nvPicPr>
        <p:blipFill>
          <a:blip r:embed="rId2"/>
          <a:srcRect/>
          <a:stretch>
            <a:fillRect/>
          </a:stretch>
        </p:blipFill>
        <p:spPr bwMode="auto">
          <a:xfrm>
            <a:off x="0" y="3933824"/>
            <a:ext cx="3829050" cy="292417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6858000" cy="1143000"/>
          </a:xfrm>
        </p:spPr>
        <p:txBody>
          <a:bodyPr/>
          <a:lstStyle/>
          <a:p>
            <a:r>
              <a:rPr lang="en-US" sz="2800" dirty="0" smtClean="0"/>
              <a:t/>
            </a:r>
            <a:br>
              <a:rPr lang="en-US" sz="2800" dirty="0" smtClean="0"/>
            </a:br>
            <a:r>
              <a:rPr lang="en-US" sz="2800" dirty="0" smtClean="0"/>
              <a:t> </a:t>
            </a:r>
            <a:r>
              <a:rPr lang="en-US" sz="2800" b="1" dirty="0" err="1" smtClean="0"/>
              <a:t>Yêu</a:t>
            </a:r>
            <a:r>
              <a:rPr lang="en-US" sz="2800" b="1" dirty="0" smtClean="0"/>
              <a:t> </a:t>
            </a:r>
            <a:r>
              <a:rPr lang="en-US" sz="2800" b="1" dirty="0" err="1" smtClean="0"/>
              <a:t>cầu</a:t>
            </a:r>
            <a:r>
              <a:rPr lang="en-US" sz="2800" b="1" dirty="0" smtClean="0"/>
              <a:t> </a:t>
            </a:r>
            <a:r>
              <a:rPr lang="en-US" sz="2800" b="1" dirty="0" err="1" smtClean="0"/>
              <a:t>xây</a:t>
            </a:r>
            <a:r>
              <a:rPr lang="en-US" sz="2800" b="1" dirty="0" smtClean="0"/>
              <a:t> </a:t>
            </a:r>
            <a:r>
              <a:rPr lang="en-US" sz="2800" b="1" dirty="0" err="1" smtClean="0"/>
              <a:t>dựng</a:t>
            </a:r>
            <a:r>
              <a:rPr lang="en-US" sz="2800" b="1" dirty="0" smtClean="0"/>
              <a:t> </a:t>
            </a:r>
            <a:r>
              <a:rPr lang="en-US" sz="2800" b="1" dirty="0" err="1" smtClean="0"/>
              <a:t>năng</a:t>
            </a:r>
            <a:r>
              <a:rPr lang="en-US" sz="2800" b="1" dirty="0" smtClean="0"/>
              <a:t> </a:t>
            </a:r>
            <a:r>
              <a:rPr lang="en-US" sz="2800" b="1" dirty="0" err="1" smtClean="0"/>
              <a:t>lực</a:t>
            </a:r>
            <a:r>
              <a:rPr lang="en-US" sz="2800" b="1" dirty="0" smtClean="0"/>
              <a:t> </a:t>
            </a:r>
            <a:br>
              <a:rPr lang="en-US" sz="2800" b="1" dirty="0" smtClean="0"/>
            </a:br>
            <a:r>
              <a:rPr lang="en-US" sz="2800" b="1" dirty="0" err="1" smtClean="0"/>
              <a:t>và</a:t>
            </a:r>
            <a:r>
              <a:rPr lang="en-US" sz="2800" b="1" dirty="0" smtClean="0"/>
              <a:t> </a:t>
            </a:r>
            <a:r>
              <a:rPr lang="en-US" sz="2800" b="1" dirty="0" err="1" smtClean="0"/>
              <a:t>yêu</a:t>
            </a:r>
            <a:r>
              <a:rPr lang="en-US" sz="2800" b="1" dirty="0" smtClean="0"/>
              <a:t> </a:t>
            </a:r>
            <a:r>
              <a:rPr lang="en-US" sz="2800" b="1" dirty="0" err="1" smtClean="0"/>
              <a:t>cầu</a:t>
            </a:r>
            <a:r>
              <a:rPr lang="en-US" sz="2800" b="1" dirty="0" smtClean="0"/>
              <a:t> </a:t>
            </a:r>
            <a:r>
              <a:rPr lang="en-US" sz="2800" b="1" dirty="0" err="1" smtClean="0"/>
              <a:t>khác</a:t>
            </a:r>
            <a:r>
              <a:rPr lang="en-US" sz="2800" b="1" dirty="0" smtClean="0"/>
              <a:t>? </a:t>
            </a:r>
            <a:br>
              <a:rPr lang="en-US" sz="2800" b="1" dirty="0" smtClean="0"/>
            </a:br>
            <a:endParaRPr lang="en-US" sz="2800" dirty="0"/>
          </a:p>
        </p:txBody>
      </p:sp>
      <p:sp>
        <p:nvSpPr>
          <p:cNvPr id="3" name="Content Placeholder 2"/>
          <p:cNvSpPr>
            <a:spLocks noGrp="1"/>
          </p:cNvSpPr>
          <p:nvPr>
            <p:ph idx="1"/>
          </p:nvPr>
        </p:nvSpPr>
        <p:spPr>
          <a:xfrm>
            <a:off x="2133600" y="1600200"/>
            <a:ext cx="6705600" cy="5105400"/>
          </a:xfrm>
        </p:spPr>
        <p:txBody>
          <a:bodyPr/>
          <a:lstStyle/>
          <a:p>
            <a:pPr>
              <a:buFont typeface="Wingdings" pitchFamily="2" charset="2"/>
              <a:buChar char="v"/>
            </a:pPr>
            <a:r>
              <a:rPr lang="en-US" sz="1800" b="1" dirty="0" err="1" smtClean="0"/>
              <a:t>Yêu</a:t>
            </a:r>
            <a:r>
              <a:rPr lang="en-US" sz="1800" b="1" dirty="0" smtClean="0"/>
              <a:t> </a:t>
            </a:r>
            <a:r>
              <a:rPr lang="en-US" sz="1800" b="1" dirty="0" err="1" smtClean="0"/>
              <a:t>cầu</a:t>
            </a:r>
            <a:r>
              <a:rPr lang="en-US" sz="1800" b="1" dirty="0" smtClean="0"/>
              <a:t> </a:t>
            </a:r>
            <a:r>
              <a:rPr lang="en-US" sz="1800" b="1" dirty="0" err="1" smtClean="0"/>
              <a:t>xây</a:t>
            </a:r>
            <a:r>
              <a:rPr lang="en-US" sz="1800" b="1" dirty="0" smtClean="0"/>
              <a:t> </a:t>
            </a:r>
            <a:r>
              <a:rPr lang="en-US" sz="1800" b="1" dirty="0" err="1" smtClean="0"/>
              <a:t>dựng</a:t>
            </a:r>
            <a:r>
              <a:rPr lang="en-US" sz="1800" b="1" dirty="0" smtClean="0"/>
              <a:t> </a:t>
            </a:r>
            <a:r>
              <a:rPr lang="en-US" sz="1800" b="1" dirty="0" err="1" smtClean="0"/>
              <a:t>năng</a:t>
            </a:r>
            <a:r>
              <a:rPr lang="en-US" sz="1800" b="1" dirty="0" smtClean="0"/>
              <a:t> </a:t>
            </a:r>
            <a:r>
              <a:rPr lang="en-US" sz="1800" b="1" dirty="0" err="1" smtClean="0"/>
              <a:t>lực</a:t>
            </a:r>
            <a:r>
              <a:rPr lang="en-US" sz="1800" b="1" dirty="0" smtClean="0"/>
              <a:t>:</a:t>
            </a:r>
          </a:p>
          <a:p>
            <a:pPr>
              <a:buNone/>
            </a:pPr>
            <a:r>
              <a:rPr lang="en-US" sz="1800" b="1" dirty="0" smtClean="0"/>
              <a:t>	*	</a:t>
            </a:r>
            <a:r>
              <a:rPr lang="en-US" sz="1800" b="1" dirty="0" err="1" smtClean="0"/>
              <a:t>Xây</a:t>
            </a:r>
            <a:r>
              <a:rPr lang="en-US" sz="1800" b="1" dirty="0" smtClean="0"/>
              <a:t> </a:t>
            </a:r>
            <a:r>
              <a:rPr lang="en-US" sz="1800" b="1" dirty="0" err="1" smtClean="0"/>
              <a:t>dựng</a:t>
            </a:r>
            <a:r>
              <a:rPr lang="en-US" sz="1800" b="1" dirty="0" smtClean="0"/>
              <a:t> </a:t>
            </a:r>
            <a:r>
              <a:rPr lang="en-US" sz="1800" b="1" dirty="0" err="1" smtClean="0"/>
              <a:t>đội</a:t>
            </a:r>
            <a:r>
              <a:rPr lang="en-US" sz="1800" b="1" dirty="0" smtClean="0"/>
              <a:t> </a:t>
            </a:r>
            <a:r>
              <a:rPr lang="en-US" sz="1800" b="1" dirty="0" err="1" smtClean="0"/>
              <a:t>ngũ</a:t>
            </a:r>
            <a:r>
              <a:rPr lang="en-US" sz="1800" b="1" dirty="0" smtClean="0"/>
              <a:t> </a:t>
            </a:r>
            <a:r>
              <a:rPr lang="en-US" sz="1800" b="1" dirty="0" err="1" smtClean="0"/>
              <a:t>chuyên</a:t>
            </a:r>
            <a:r>
              <a:rPr lang="en-US" sz="1800" b="1" dirty="0" smtClean="0"/>
              <a:t> </a:t>
            </a:r>
            <a:r>
              <a:rPr lang="en-US" sz="1800" b="1" dirty="0" err="1" smtClean="0"/>
              <a:t>trách</a:t>
            </a:r>
            <a:r>
              <a:rPr lang="en-US" sz="1800" b="1" dirty="0" smtClean="0"/>
              <a:t> </a:t>
            </a:r>
            <a:r>
              <a:rPr lang="en-US" sz="1800" b="1" dirty="0" err="1" smtClean="0"/>
              <a:t>thực</a:t>
            </a:r>
            <a:r>
              <a:rPr lang="en-US" sz="1800" b="1" dirty="0" smtClean="0"/>
              <a:t> </a:t>
            </a:r>
            <a:r>
              <a:rPr lang="en-US" sz="1800" b="1" dirty="0" err="1" smtClean="0"/>
              <a:t>hiện</a:t>
            </a:r>
            <a:r>
              <a:rPr lang="en-US" sz="1800" b="1" dirty="0" smtClean="0"/>
              <a:t> </a:t>
            </a:r>
            <a:r>
              <a:rPr lang="en-US" sz="1800" b="1" dirty="0" err="1" smtClean="0"/>
              <a:t>đánh</a:t>
            </a:r>
            <a:r>
              <a:rPr lang="en-US" sz="1800" b="1" dirty="0" smtClean="0"/>
              <a:t> </a:t>
            </a:r>
            <a:r>
              <a:rPr lang="en-US" sz="1800" b="1" dirty="0" err="1" smtClean="0"/>
              <a:t>giá</a:t>
            </a:r>
            <a:r>
              <a:rPr lang="en-US" sz="1800" b="1" dirty="0" smtClean="0"/>
              <a:t> 	</a:t>
            </a:r>
            <a:r>
              <a:rPr lang="en-US" sz="1800" b="1" dirty="0" err="1" smtClean="0"/>
              <a:t>cạnh</a:t>
            </a:r>
            <a:r>
              <a:rPr lang="en-US" sz="1800" b="1" dirty="0" smtClean="0"/>
              <a:t> </a:t>
            </a:r>
            <a:r>
              <a:rPr lang="en-US" sz="1800" b="1" dirty="0" err="1" smtClean="0"/>
              <a:t>tranh</a:t>
            </a:r>
            <a:endParaRPr lang="en-US" sz="1800" b="1" dirty="0" smtClean="0"/>
          </a:p>
          <a:p>
            <a:pPr>
              <a:buNone/>
            </a:pPr>
            <a:r>
              <a:rPr lang="en-US" sz="1800" b="1" dirty="0" smtClean="0"/>
              <a:t>	*	</a:t>
            </a:r>
            <a:r>
              <a:rPr lang="en-US" sz="1800" b="1" dirty="0" err="1" smtClean="0"/>
              <a:t>Kiến</a:t>
            </a:r>
            <a:r>
              <a:rPr lang="en-US" sz="1800" b="1" dirty="0" smtClean="0"/>
              <a:t> </a:t>
            </a:r>
            <a:r>
              <a:rPr lang="en-US" sz="1800" b="1" dirty="0" err="1" smtClean="0"/>
              <a:t>thức</a:t>
            </a:r>
            <a:r>
              <a:rPr lang="en-US" sz="1800" b="1" dirty="0" smtClean="0"/>
              <a:t> </a:t>
            </a:r>
            <a:r>
              <a:rPr lang="en-US" sz="1800" b="1" dirty="0" err="1" smtClean="0"/>
              <a:t>về</a:t>
            </a:r>
            <a:r>
              <a:rPr lang="en-US" sz="1800" b="1" dirty="0" smtClean="0"/>
              <a:t> </a:t>
            </a:r>
            <a:r>
              <a:rPr lang="en-US" sz="1800" b="1" dirty="0" err="1" smtClean="0"/>
              <a:t>chính</a:t>
            </a:r>
            <a:r>
              <a:rPr lang="en-US" sz="1800" b="1" dirty="0" smtClean="0"/>
              <a:t> </a:t>
            </a:r>
            <a:r>
              <a:rPr lang="en-US" sz="1800" b="1" dirty="0" err="1" smtClean="0"/>
              <a:t>sách</a:t>
            </a:r>
            <a:r>
              <a:rPr lang="en-US" sz="1800" b="1" dirty="0" smtClean="0"/>
              <a:t> </a:t>
            </a:r>
            <a:r>
              <a:rPr lang="en-US" sz="1800" b="1" dirty="0" err="1" smtClean="0"/>
              <a:t>cạnh</a:t>
            </a:r>
            <a:r>
              <a:rPr lang="en-US" sz="1800" b="1" dirty="0" smtClean="0"/>
              <a:t> </a:t>
            </a:r>
            <a:r>
              <a:rPr lang="en-US" sz="1800" b="1" dirty="0" err="1" smtClean="0"/>
              <a:t>tranh</a:t>
            </a:r>
            <a:r>
              <a:rPr lang="en-US" sz="1800" b="1" dirty="0" smtClean="0"/>
              <a:t> </a:t>
            </a:r>
            <a:r>
              <a:rPr lang="en-US" sz="1800" b="1" dirty="0" err="1" smtClean="0"/>
              <a:t>và</a:t>
            </a:r>
            <a:r>
              <a:rPr lang="en-US" sz="1800" b="1" dirty="0" smtClean="0"/>
              <a:t> </a:t>
            </a:r>
            <a:r>
              <a:rPr lang="en-US" sz="1800" b="1" dirty="0" err="1" smtClean="0"/>
              <a:t>pháp</a:t>
            </a:r>
            <a:r>
              <a:rPr lang="en-US" sz="1800" b="1" dirty="0" smtClean="0"/>
              <a:t> </a:t>
            </a:r>
            <a:r>
              <a:rPr lang="en-US" sz="1800" b="1" dirty="0" err="1" smtClean="0"/>
              <a:t>luật</a:t>
            </a:r>
            <a:r>
              <a:rPr lang="en-US" sz="1800" b="1" dirty="0" smtClean="0"/>
              <a:t> 	</a:t>
            </a:r>
            <a:r>
              <a:rPr lang="en-US" sz="1800" b="1" dirty="0" err="1" smtClean="0"/>
              <a:t>cạnh</a:t>
            </a:r>
            <a:r>
              <a:rPr lang="en-US" sz="1800" b="1" dirty="0" smtClean="0"/>
              <a:t> </a:t>
            </a:r>
            <a:r>
              <a:rPr lang="en-US" sz="1800" b="1" dirty="0" err="1" smtClean="0"/>
              <a:t>tranh</a:t>
            </a:r>
            <a:r>
              <a:rPr lang="en-US" sz="1800" b="1" dirty="0" smtClean="0"/>
              <a:t> </a:t>
            </a:r>
          </a:p>
          <a:p>
            <a:pPr>
              <a:buNone/>
            </a:pPr>
            <a:r>
              <a:rPr lang="en-US" sz="1800" b="1" dirty="0" smtClean="0"/>
              <a:t>	*	</a:t>
            </a:r>
            <a:r>
              <a:rPr lang="en-US" sz="1800" b="1" dirty="0" err="1" smtClean="0"/>
              <a:t>Năng</a:t>
            </a:r>
            <a:r>
              <a:rPr lang="en-US" sz="1800" b="1" dirty="0" smtClean="0"/>
              <a:t> </a:t>
            </a:r>
            <a:r>
              <a:rPr lang="en-US" sz="1800" b="1" dirty="0" err="1" smtClean="0"/>
              <a:t>lực</a:t>
            </a:r>
            <a:r>
              <a:rPr lang="en-US" sz="1800" b="1" dirty="0" smtClean="0"/>
              <a:t> </a:t>
            </a:r>
            <a:r>
              <a:rPr lang="vi-VN" sz="1800" b="1" dirty="0" smtClean="0"/>
              <a:t>phân tích chuyên sâu </a:t>
            </a:r>
            <a:endParaRPr lang="en-US" sz="1800" b="1" dirty="0" smtClean="0"/>
          </a:p>
          <a:p>
            <a:pPr>
              <a:buNone/>
            </a:pPr>
            <a:r>
              <a:rPr lang="en-US" sz="1800" b="1" dirty="0" smtClean="0"/>
              <a:t>	*	 </a:t>
            </a:r>
            <a:r>
              <a:rPr lang="en-US" sz="1800" b="1" dirty="0" err="1" smtClean="0"/>
              <a:t>Năng</a:t>
            </a:r>
            <a:r>
              <a:rPr lang="en-US" sz="1800" b="1" dirty="0" smtClean="0"/>
              <a:t> </a:t>
            </a:r>
            <a:r>
              <a:rPr lang="en-US" sz="1800" b="1" dirty="0" err="1" smtClean="0"/>
              <a:t>lực</a:t>
            </a:r>
            <a:r>
              <a:rPr lang="en-US" sz="1800" b="1" dirty="0" smtClean="0"/>
              <a:t> </a:t>
            </a:r>
            <a:r>
              <a:rPr lang="vi-VN" sz="1800" b="1" dirty="0" smtClean="0"/>
              <a:t>đề xuất </a:t>
            </a:r>
            <a:r>
              <a:rPr lang="en-US" sz="1800" b="1" dirty="0" err="1" smtClean="0"/>
              <a:t>các</a:t>
            </a:r>
            <a:r>
              <a:rPr lang="en-US" sz="1800" b="1" dirty="0" smtClean="0"/>
              <a:t> </a:t>
            </a:r>
            <a:r>
              <a:rPr lang="en-US" sz="1800" b="1" dirty="0" err="1" smtClean="0"/>
              <a:t>giải</a:t>
            </a:r>
            <a:r>
              <a:rPr lang="en-US" sz="1800" b="1" dirty="0" smtClean="0"/>
              <a:t> </a:t>
            </a:r>
            <a:r>
              <a:rPr lang="en-US" sz="1800" b="1" dirty="0" err="1" smtClean="0"/>
              <a:t>pháp</a:t>
            </a:r>
            <a:r>
              <a:rPr lang="en-US" sz="1800" b="1" dirty="0" smtClean="0"/>
              <a:t> </a:t>
            </a:r>
            <a:br>
              <a:rPr lang="en-US" sz="1800" b="1" dirty="0" smtClean="0"/>
            </a:br>
            <a:r>
              <a:rPr lang="en-US" sz="1800" b="1" dirty="0" smtClean="0"/>
              <a:t>*	</a:t>
            </a:r>
          </a:p>
          <a:p>
            <a:pPr>
              <a:buNone/>
            </a:pPr>
            <a:endParaRPr lang="en-US" sz="1800" b="1" dirty="0" smtClean="0"/>
          </a:p>
          <a:p>
            <a:pPr>
              <a:buFont typeface="Wingdings" pitchFamily="2" charset="2"/>
              <a:buChar char="v"/>
            </a:pPr>
            <a:r>
              <a:rPr lang="en-US" sz="1800" b="1" dirty="0" smtClean="0"/>
              <a:t> … </a:t>
            </a:r>
            <a:r>
              <a:rPr lang="en-US" sz="1800" b="1" dirty="0" err="1" smtClean="0"/>
              <a:t>và</a:t>
            </a:r>
            <a:r>
              <a:rPr lang="en-US" sz="1800" b="1" dirty="0" smtClean="0"/>
              <a:t> </a:t>
            </a:r>
            <a:r>
              <a:rPr lang="en-US" sz="1800" b="1" dirty="0" err="1" smtClean="0"/>
              <a:t>yêu</a:t>
            </a:r>
            <a:r>
              <a:rPr lang="en-US" sz="1800" b="1" dirty="0" smtClean="0"/>
              <a:t> </a:t>
            </a:r>
            <a:r>
              <a:rPr lang="en-US" sz="1800" b="1" dirty="0" err="1" smtClean="0"/>
              <a:t>cầu</a:t>
            </a:r>
            <a:r>
              <a:rPr lang="en-US" sz="1800" b="1" dirty="0" smtClean="0"/>
              <a:t> </a:t>
            </a:r>
            <a:r>
              <a:rPr lang="en-US" sz="1800" b="1" dirty="0" err="1" smtClean="0"/>
              <a:t>khác</a:t>
            </a:r>
            <a:r>
              <a:rPr lang="en-US" sz="1800" b="1" dirty="0" smtClean="0"/>
              <a:t>? </a:t>
            </a:r>
          </a:p>
          <a:p>
            <a:pPr>
              <a:buNone/>
            </a:pPr>
            <a:r>
              <a:rPr lang="en-US" sz="1800" b="1" dirty="0" smtClean="0"/>
              <a:t>	*	</a:t>
            </a:r>
            <a:r>
              <a:rPr lang="en-US" sz="1800" b="1" dirty="0" err="1" smtClean="0"/>
              <a:t>Phối</a:t>
            </a:r>
            <a:r>
              <a:rPr lang="en-US" sz="1800" b="1" dirty="0" smtClean="0"/>
              <a:t> </a:t>
            </a:r>
            <a:r>
              <a:rPr lang="en-US" sz="1800" b="1" dirty="0" err="1" smtClean="0"/>
              <a:t>hợp</a:t>
            </a:r>
            <a:r>
              <a:rPr lang="en-US" sz="1800" b="1" dirty="0" smtClean="0"/>
              <a:t>  </a:t>
            </a:r>
            <a:r>
              <a:rPr lang="en-US" sz="1800" b="1" dirty="0" err="1" smtClean="0"/>
              <a:t>giữa</a:t>
            </a:r>
            <a:r>
              <a:rPr lang="en-US" sz="1800" b="1" dirty="0" smtClean="0"/>
              <a:t> </a:t>
            </a:r>
            <a:r>
              <a:rPr lang="en-US" sz="1800" b="1" dirty="0" err="1" smtClean="0"/>
              <a:t>các</a:t>
            </a:r>
            <a:r>
              <a:rPr lang="en-US" sz="1800" b="1" dirty="0" smtClean="0"/>
              <a:t> </a:t>
            </a:r>
            <a:r>
              <a:rPr lang="en-US" sz="1800" b="1" dirty="0" err="1" smtClean="0"/>
              <a:t>Cơ</a:t>
            </a:r>
            <a:r>
              <a:rPr lang="en-US" sz="1800" b="1" dirty="0" smtClean="0"/>
              <a:t> </a:t>
            </a:r>
            <a:r>
              <a:rPr lang="en-US" sz="1800" b="1" dirty="0" err="1" smtClean="0"/>
              <a:t>quan</a:t>
            </a:r>
            <a:r>
              <a:rPr lang="en-US" sz="1800" b="1" dirty="0" smtClean="0"/>
              <a:t> </a:t>
            </a:r>
            <a:r>
              <a:rPr lang="en-US" sz="1800" b="1" dirty="0" err="1" smtClean="0"/>
              <a:t>đánh</a:t>
            </a:r>
            <a:r>
              <a:rPr lang="en-US" sz="1800" b="1" dirty="0" smtClean="0"/>
              <a:t> </a:t>
            </a:r>
            <a:r>
              <a:rPr lang="en-US" sz="1800" b="1" dirty="0" err="1" smtClean="0"/>
              <a:t>giá</a:t>
            </a:r>
            <a:r>
              <a:rPr lang="en-US" sz="1800" b="1" dirty="0" smtClean="0"/>
              <a:t> </a:t>
            </a:r>
            <a:r>
              <a:rPr lang="en-US" sz="1800" b="1" dirty="0" err="1" smtClean="0"/>
              <a:t>cạnh</a:t>
            </a:r>
            <a:r>
              <a:rPr lang="en-US" sz="1800" b="1" dirty="0" smtClean="0"/>
              <a:t> </a:t>
            </a:r>
            <a:r>
              <a:rPr lang="en-US" sz="1800" b="1" dirty="0" err="1" smtClean="0"/>
              <a:t>tranh</a:t>
            </a:r>
            <a:r>
              <a:rPr lang="en-US" sz="1800" b="1" dirty="0" smtClean="0"/>
              <a:t> </a:t>
            </a:r>
          </a:p>
          <a:p>
            <a:pPr>
              <a:buNone/>
            </a:pPr>
            <a:r>
              <a:rPr lang="en-US" sz="1800" b="1" dirty="0" smtClean="0"/>
              <a:t>	*	</a:t>
            </a:r>
            <a:r>
              <a:rPr lang="en-US" sz="1800" b="1" dirty="0" err="1" smtClean="0"/>
              <a:t>Tổ</a:t>
            </a:r>
            <a:r>
              <a:rPr lang="en-US" sz="1800" b="1" dirty="0" smtClean="0"/>
              <a:t> </a:t>
            </a:r>
            <a:r>
              <a:rPr lang="en-US" sz="1800" b="1" dirty="0" err="1" smtClean="0"/>
              <a:t>chức</a:t>
            </a:r>
            <a:r>
              <a:rPr lang="en-US" sz="1800" b="1" dirty="0" smtClean="0"/>
              <a:t> </a:t>
            </a:r>
            <a:r>
              <a:rPr lang="en-US" sz="1800" b="1" dirty="0" err="1" smtClean="0"/>
              <a:t>các</a:t>
            </a:r>
            <a:r>
              <a:rPr lang="en-US" sz="1800" b="1" dirty="0" smtClean="0"/>
              <a:t> </a:t>
            </a:r>
            <a:r>
              <a:rPr lang="en-US" sz="1800" b="1" dirty="0" err="1" smtClean="0"/>
              <a:t>buổi</a:t>
            </a:r>
            <a:r>
              <a:rPr lang="en-US" sz="1800" b="1" dirty="0" smtClean="0"/>
              <a:t> </a:t>
            </a:r>
            <a:r>
              <a:rPr lang="en-US" sz="1800" b="1" dirty="0" err="1" smtClean="0"/>
              <a:t>đào</a:t>
            </a:r>
            <a:r>
              <a:rPr lang="en-US" sz="1800" b="1" dirty="0" smtClean="0"/>
              <a:t> </a:t>
            </a:r>
            <a:r>
              <a:rPr lang="en-US" sz="1800" b="1" dirty="0" err="1" smtClean="0"/>
              <a:t>tạo</a:t>
            </a:r>
            <a:r>
              <a:rPr lang="en-US" sz="1800" b="1" dirty="0" smtClean="0"/>
              <a:t> </a:t>
            </a:r>
            <a:r>
              <a:rPr lang="en-US" sz="1800" b="1" dirty="0" err="1" smtClean="0"/>
              <a:t>và</a:t>
            </a:r>
            <a:r>
              <a:rPr lang="en-US" sz="1800" b="1" dirty="0" smtClean="0"/>
              <a:t> </a:t>
            </a:r>
            <a:r>
              <a:rPr lang="en-US" sz="1800" b="1" dirty="0" err="1" smtClean="0"/>
              <a:t>kinh</a:t>
            </a:r>
            <a:r>
              <a:rPr lang="en-US" sz="1800" b="1" dirty="0" smtClean="0"/>
              <a:t> </a:t>
            </a:r>
            <a:r>
              <a:rPr lang="en-US" sz="1800" b="1" dirty="0" err="1" smtClean="0"/>
              <a:t>nghiệm</a:t>
            </a:r>
            <a:r>
              <a:rPr lang="en-US" sz="1800" b="1" dirty="0" smtClean="0"/>
              <a:t> </a:t>
            </a:r>
            <a:r>
              <a:rPr lang="en-US" sz="1800" b="1" dirty="0" err="1" smtClean="0"/>
              <a:t>thực</a:t>
            </a:r>
            <a:r>
              <a:rPr lang="en-US" sz="1800" b="1" dirty="0" smtClean="0"/>
              <a:t> 	</a:t>
            </a:r>
            <a:r>
              <a:rPr lang="en-US" sz="1800" b="1" dirty="0" err="1" smtClean="0"/>
              <a:t>hành</a:t>
            </a:r>
            <a:r>
              <a:rPr lang="en-US" sz="1800" b="1" dirty="0" smtClean="0"/>
              <a:t> </a:t>
            </a:r>
            <a:r>
              <a:rPr lang="en-US" sz="1800" b="1" dirty="0" err="1" smtClean="0"/>
              <a:t>cùng</a:t>
            </a:r>
            <a:r>
              <a:rPr lang="en-US" sz="1800" b="1" dirty="0" smtClean="0"/>
              <a:t> </a:t>
            </a:r>
            <a:r>
              <a:rPr lang="en-US" sz="1800" b="1" dirty="0" err="1" smtClean="0"/>
              <a:t>với</a:t>
            </a:r>
            <a:r>
              <a:rPr lang="en-US" sz="1800" b="1" dirty="0" smtClean="0"/>
              <a:t> </a:t>
            </a:r>
            <a:r>
              <a:rPr lang="en-US" sz="1800" b="1" dirty="0" err="1" smtClean="0"/>
              <a:t>các</a:t>
            </a:r>
            <a:r>
              <a:rPr lang="en-US" sz="1800" b="1" dirty="0" smtClean="0"/>
              <a:t> </a:t>
            </a:r>
            <a:r>
              <a:rPr lang="en-US" sz="1800" b="1" dirty="0" err="1" smtClean="0"/>
              <a:t>chuyên</a:t>
            </a:r>
            <a:r>
              <a:rPr lang="en-US" sz="1800" b="1" dirty="0" smtClean="0"/>
              <a:t> </a:t>
            </a:r>
            <a:r>
              <a:rPr lang="en-US" sz="1800" b="1" dirty="0" err="1" smtClean="0"/>
              <a:t>gia</a:t>
            </a:r>
            <a:r>
              <a:rPr lang="en-US" sz="1800" b="1" dirty="0" smtClean="0"/>
              <a:t> </a:t>
            </a:r>
            <a:r>
              <a:rPr lang="en-US" sz="1800" b="1" dirty="0" err="1" smtClean="0"/>
              <a:t>cạnh</a:t>
            </a:r>
            <a:r>
              <a:rPr lang="en-US" sz="1800" b="1" dirty="0" smtClean="0"/>
              <a:t> </a:t>
            </a:r>
            <a:r>
              <a:rPr lang="en-US" sz="1800" b="1" dirty="0" err="1" smtClean="0"/>
              <a:t>tranh</a:t>
            </a:r>
            <a:r>
              <a:rPr lang="en-US" sz="1800" b="1" dirty="0" smtClean="0"/>
              <a:t> </a:t>
            </a:r>
            <a:r>
              <a:rPr lang="en-US" sz="1800" b="1" dirty="0" err="1" smtClean="0"/>
              <a:t>trong</a:t>
            </a:r>
            <a:r>
              <a:rPr lang="en-US" sz="1800" b="1" dirty="0" smtClean="0"/>
              <a:t> </a:t>
            </a:r>
            <a:r>
              <a:rPr lang="en-US" sz="1800" b="1" dirty="0" err="1" smtClean="0"/>
              <a:t>và</a:t>
            </a:r>
            <a:r>
              <a:rPr lang="en-US" sz="1800" b="1" dirty="0" smtClean="0"/>
              <a:t> 	</a:t>
            </a:r>
            <a:r>
              <a:rPr lang="en-US" sz="1800" b="1" dirty="0" err="1" smtClean="0"/>
              <a:t>ngoài</a:t>
            </a:r>
            <a:r>
              <a:rPr lang="en-US" sz="1800" b="1" dirty="0" smtClean="0"/>
              <a:t> </a:t>
            </a:r>
            <a:r>
              <a:rPr lang="en-US" sz="1800" b="1" dirty="0" err="1" smtClean="0"/>
              <a:t>nước</a:t>
            </a:r>
            <a:endParaRPr lang="en-US" sz="1800" b="1" dirty="0" smtClean="0"/>
          </a:p>
          <a:p>
            <a:pPr>
              <a:buNone/>
            </a:pPr>
            <a:r>
              <a:rPr lang="en-US" sz="1800" b="1" dirty="0" smtClean="0"/>
              <a:t>	*	</a:t>
            </a:r>
            <a:r>
              <a:rPr lang="en-US" sz="1800" b="1" dirty="0" err="1" smtClean="0"/>
              <a:t>Tham</a:t>
            </a:r>
            <a:r>
              <a:rPr lang="en-US" sz="1800" b="1" dirty="0" smtClean="0"/>
              <a:t> </a:t>
            </a:r>
            <a:r>
              <a:rPr lang="en-US" sz="1800" b="1" dirty="0" err="1" smtClean="0"/>
              <a:t>khảo</a:t>
            </a:r>
            <a:r>
              <a:rPr lang="en-US" sz="1800" b="1" dirty="0" smtClean="0"/>
              <a:t> </a:t>
            </a:r>
            <a:r>
              <a:rPr lang="en-US" sz="1800" b="1" dirty="0" err="1" smtClean="0"/>
              <a:t>và</a:t>
            </a:r>
            <a:r>
              <a:rPr lang="en-US" sz="1800" b="1" dirty="0" smtClean="0"/>
              <a:t> </a:t>
            </a:r>
            <a:r>
              <a:rPr lang="en-US" sz="1800" b="1" dirty="0" err="1" smtClean="0"/>
              <a:t>học</a:t>
            </a:r>
            <a:r>
              <a:rPr lang="en-US" sz="1800" b="1" dirty="0" smtClean="0"/>
              <a:t> </a:t>
            </a:r>
            <a:r>
              <a:rPr lang="en-US" sz="1800" b="1" dirty="0" err="1" smtClean="0"/>
              <a:t>hỏi</a:t>
            </a:r>
            <a:r>
              <a:rPr lang="en-US" sz="1800" b="1" dirty="0" smtClean="0"/>
              <a:t> </a:t>
            </a:r>
            <a:r>
              <a:rPr lang="en-US" sz="1800" b="1" dirty="0" err="1" smtClean="0"/>
              <a:t>kinh</a:t>
            </a:r>
            <a:r>
              <a:rPr lang="en-US" sz="1800" b="1" dirty="0" smtClean="0"/>
              <a:t> </a:t>
            </a:r>
            <a:r>
              <a:rPr lang="en-US" sz="1800" b="1" dirty="0" err="1" smtClean="0"/>
              <a:t>nghiệm</a:t>
            </a:r>
            <a:r>
              <a:rPr lang="en-US" sz="1800" b="1" dirty="0" smtClean="0"/>
              <a:t> </a:t>
            </a:r>
            <a:r>
              <a:rPr lang="en-US" sz="1800" b="1" dirty="0" err="1" smtClean="0"/>
              <a:t>của</a:t>
            </a:r>
            <a:r>
              <a:rPr lang="en-US" sz="1800" b="1" dirty="0" smtClean="0"/>
              <a:t> </a:t>
            </a:r>
            <a:r>
              <a:rPr lang="en-US" sz="1800" b="1" dirty="0" err="1" smtClean="0"/>
              <a:t>các</a:t>
            </a:r>
            <a:r>
              <a:rPr lang="en-US" sz="1800" b="1" dirty="0" smtClean="0"/>
              <a:t> </a:t>
            </a:r>
            <a:r>
              <a:rPr lang="en-US" sz="1800" b="1" dirty="0" err="1" smtClean="0"/>
              <a:t>nền</a:t>
            </a:r>
            <a:r>
              <a:rPr lang="en-US" sz="1800" b="1" dirty="0" smtClean="0"/>
              <a:t> 	</a:t>
            </a:r>
            <a:r>
              <a:rPr lang="en-US" sz="1800" b="1" dirty="0" err="1" smtClean="0"/>
              <a:t>kinh</a:t>
            </a:r>
            <a:r>
              <a:rPr lang="en-US" sz="1800" b="1" smtClean="0"/>
              <a:t> tế</a:t>
            </a:r>
            <a:r>
              <a:rPr lang="en-US" sz="1800" b="1" dirty="0" smtClean="0"/>
              <a:t> APEC </a:t>
            </a:r>
            <a:r>
              <a:rPr lang="en-US" sz="1800" b="1" dirty="0" err="1" smtClean="0"/>
              <a:t>trong</a:t>
            </a:r>
            <a:r>
              <a:rPr lang="en-US" sz="1800" b="1" dirty="0" smtClean="0"/>
              <a:t> </a:t>
            </a:r>
            <a:r>
              <a:rPr lang="en-US" sz="1800" b="1" dirty="0" err="1" smtClean="0"/>
              <a:t>thực</a:t>
            </a:r>
            <a:r>
              <a:rPr lang="en-US" sz="1800" b="1" dirty="0" smtClean="0"/>
              <a:t> </a:t>
            </a:r>
            <a:r>
              <a:rPr lang="en-US" sz="1800" b="1" dirty="0" err="1" smtClean="0"/>
              <a:t>thi</a:t>
            </a:r>
            <a:r>
              <a:rPr lang="en-US" sz="1800" b="1" dirty="0" smtClean="0"/>
              <a:t> </a:t>
            </a:r>
            <a:r>
              <a:rPr lang="en-US" sz="1800" b="1" dirty="0" err="1" smtClean="0"/>
              <a:t>đánh</a:t>
            </a:r>
            <a:r>
              <a:rPr lang="en-US" sz="1800" b="1" dirty="0" smtClean="0"/>
              <a:t> </a:t>
            </a:r>
            <a:r>
              <a:rPr lang="en-US" sz="1800" b="1" dirty="0" err="1" smtClean="0"/>
              <a:t>giá</a:t>
            </a:r>
            <a:r>
              <a:rPr lang="en-US" sz="1800" b="1" dirty="0" smtClean="0"/>
              <a:t> </a:t>
            </a:r>
            <a:r>
              <a:rPr lang="en-US" sz="1800" b="1" dirty="0" err="1" smtClean="0"/>
              <a:t>cạnh</a:t>
            </a:r>
            <a:r>
              <a:rPr lang="en-US" sz="1800" b="1" dirty="0" smtClean="0"/>
              <a:t> </a:t>
            </a:r>
            <a:r>
              <a:rPr lang="en-US" sz="1800" b="1" dirty="0" err="1" smtClean="0"/>
              <a:t>tranh</a:t>
            </a:r>
            <a:r>
              <a:rPr lang="en-US" sz="1800" b="1" dirty="0" smtClean="0"/>
              <a:t> </a:t>
            </a:r>
          </a:p>
          <a:p>
            <a:pPr>
              <a:buNone/>
            </a:pPr>
            <a:endParaRPr lang="en-US" sz="1800" b="1" dirty="0" smtClean="0"/>
          </a:p>
          <a:p>
            <a:pPr>
              <a:buNone/>
            </a:pPr>
            <a:endParaRPr lang="en-US" sz="18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2259818"/>
            <a:ext cx="7391400" cy="4598182"/>
          </a:xfrm>
          <a:prstGeom prst="rect">
            <a:avLst/>
          </a:prstGeom>
        </p:spPr>
        <p:txBody>
          <a:bodyPr wrap="square">
            <a:spAutoFit/>
          </a:bodyPr>
          <a:lstStyle/>
          <a:p>
            <a:pPr algn="ctr" eaLnBrk="0" hangingPunct="0"/>
            <a:r>
              <a:rPr lang="en-US" sz="4400" b="1" i="1" dirty="0" err="1" smtClean="0"/>
              <a:t>Xin</a:t>
            </a:r>
            <a:r>
              <a:rPr lang="en-US" sz="4400" b="1" i="1" dirty="0" smtClean="0"/>
              <a:t> </a:t>
            </a:r>
            <a:r>
              <a:rPr lang="en-US" sz="4400" b="1" i="1" dirty="0" err="1" smtClean="0"/>
              <a:t>trân</a:t>
            </a:r>
            <a:r>
              <a:rPr lang="en-US" sz="4400" b="1" i="1" dirty="0" smtClean="0"/>
              <a:t> </a:t>
            </a:r>
            <a:r>
              <a:rPr lang="en-US" sz="4400" b="1" i="1" dirty="0" err="1" smtClean="0"/>
              <a:t>trọng</a:t>
            </a:r>
            <a:r>
              <a:rPr lang="en-US" sz="4400" b="1" i="1" dirty="0" smtClean="0"/>
              <a:t> </a:t>
            </a:r>
          </a:p>
          <a:p>
            <a:pPr algn="ctr" eaLnBrk="0" hangingPunct="0"/>
            <a:r>
              <a:rPr lang="en-US" sz="4400" b="1" i="1" dirty="0" err="1" smtClean="0"/>
              <a:t>cảm</a:t>
            </a:r>
            <a:r>
              <a:rPr lang="en-US" sz="4400" b="1" i="1" dirty="0" smtClean="0"/>
              <a:t> </a:t>
            </a:r>
            <a:r>
              <a:rPr lang="en-US" sz="4400" b="1" i="1" dirty="0" err="1" smtClean="0"/>
              <a:t>ơn</a:t>
            </a:r>
            <a:r>
              <a:rPr lang="en-US" sz="4400" b="1" i="1" dirty="0" smtClean="0"/>
              <a:t>!</a:t>
            </a:r>
          </a:p>
          <a:p>
            <a:pPr algn="ctr" eaLnBrk="0" hangingPunct="0"/>
            <a:endParaRPr lang="en-US" sz="2000" b="1" i="1" dirty="0" smtClean="0"/>
          </a:p>
          <a:p>
            <a:pPr algn="ctr" eaLnBrk="0" hangingPunct="0"/>
            <a:endParaRPr lang="en-US" sz="2000" dirty="0" smtClean="0"/>
          </a:p>
          <a:p>
            <a:pPr algn="r">
              <a:spcBef>
                <a:spcPct val="20000"/>
              </a:spcBef>
            </a:pPr>
            <a:endParaRPr lang="en-US" sz="2000" b="1" i="1" dirty="0" smtClean="0"/>
          </a:p>
          <a:p>
            <a:pPr algn="r">
              <a:spcBef>
                <a:spcPct val="20000"/>
              </a:spcBef>
            </a:pPr>
            <a:r>
              <a:rPr lang="vi-VN" b="1" i="1" dirty="0" smtClean="0"/>
              <a:t>T</a:t>
            </a:r>
            <a:r>
              <a:rPr lang="en-US" b="1" i="1" dirty="0" smtClean="0"/>
              <a:t>S.</a:t>
            </a:r>
            <a:r>
              <a:rPr lang="vi-VN" b="1" i="1" dirty="0" smtClean="0"/>
              <a:t> Đinh Thị Mỹ Loan</a:t>
            </a:r>
            <a:endParaRPr lang="en-US" b="1" i="1" dirty="0" smtClean="0"/>
          </a:p>
          <a:p>
            <a:pPr algn="r">
              <a:spcBef>
                <a:spcPct val="20000"/>
              </a:spcBef>
            </a:pPr>
            <a:r>
              <a:rPr lang="vi-VN" b="1" i="1" dirty="0" smtClean="0"/>
              <a:t>Nguyên Cục trưởng Cục Quản lý cạnh tranh </a:t>
            </a:r>
            <a:endParaRPr lang="en-US" b="1" i="1" dirty="0" smtClean="0"/>
          </a:p>
          <a:p>
            <a:pPr algn="r">
              <a:spcBef>
                <a:spcPct val="20000"/>
              </a:spcBef>
            </a:pPr>
            <a:r>
              <a:rPr lang="vi-VN" b="1" i="1" dirty="0" smtClean="0"/>
              <a:t>Trọng tài viên Trung tâm Trọng tài Quốc tế Việt Nam</a:t>
            </a:r>
            <a:endParaRPr lang="en-US" b="1" i="1" dirty="0" smtClean="0"/>
          </a:p>
          <a:p>
            <a:pPr algn="r" eaLnBrk="0" hangingPunct="0"/>
            <a:r>
              <a:rPr lang="en-US" b="1" dirty="0" smtClean="0"/>
              <a:t>loanmydinh@gmail.com</a:t>
            </a:r>
          </a:p>
          <a:p>
            <a:pPr algn="r" eaLnBrk="0" hangingPunct="0"/>
            <a:r>
              <a:rPr lang="en-US" dirty="0" smtClean="0"/>
              <a:t> </a:t>
            </a:r>
          </a:p>
          <a:p>
            <a:pPr algn="r" eaLnBrk="0" hangingPunct="0"/>
            <a:endParaRPr lang="en-US" sz="2000" dirty="0" smtClean="0"/>
          </a:p>
          <a:p>
            <a:pPr algn="r" eaLnBrk="0" hangingPunct="0"/>
            <a:endParaRPr lang="en-US" sz="2000" dirty="0">
              <a:cs typeface="Arial" pitchFamily="34" charset="0"/>
            </a:endParaRPr>
          </a:p>
        </p:txBody>
      </p:sp>
      <p:pic>
        <p:nvPicPr>
          <p:cNvPr id="1026" name="Picture 2" descr="Image result for cáº£m Æ¡n,image"/>
          <p:cNvPicPr>
            <a:picLocks noChangeAspect="1" noChangeArrowheads="1"/>
          </p:cNvPicPr>
          <p:nvPr/>
        </p:nvPicPr>
        <p:blipFill>
          <a:blip r:embed="rId2"/>
          <a:srcRect/>
          <a:stretch>
            <a:fillRect/>
          </a:stretch>
        </p:blipFill>
        <p:spPr bwMode="auto">
          <a:xfrm>
            <a:off x="6096000" y="1"/>
            <a:ext cx="3048000" cy="167639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7422" y="642918"/>
            <a:ext cx="6329378" cy="774720"/>
          </a:xfrm>
        </p:spPr>
        <p:txBody>
          <a:bodyPr/>
          <a:lstStyle/>
          <a:p>
            <a:r>
              <a:rPr lang="en-US" sz="3200" b="1" dirty="0" err="1"/>
              <a:t>Nội</a:t>
            </a:r>
            <a:r>
              <a:rPr lang="en-US" sz="3200" b="1" dirty="0"/>
              <a:t> dung </a:t>
            </a:r>
            <a:r>
              <a:rPr lang="en-US" sz="3200" b="1" dirty="0" err="1"/>
              <a:t>chính</a:t>
            </a:r>
            <a:r>
              <a:rPr lang="en-US" sz="3200" b="1" dirty="0"/>
              <a:t/>
            </a:r>
            <a:br>
              <a:rPr lang="en-US" sz="3200" b="1" dirty="0"/>
            </a:br>
            <a:endParaRPr lang="en-US" sz="3200" b="1" dirty="0"/>
          </a:p>
        </p:txBody>
      </p:sp>
      <p:sp>
        <p:nvSpPr>
          <p:cNvPr id="3" name="Content Placeholder 2"/>
          <p:cNvSpPr>
            <a:spLocks noGrp="1"/>
          </p:cNvSpPr>
          <p:nvPr>
            <p:ph idx="1"/>
          </p:nvPr>
        </p:nvSpPr>
        <p:spPr>
          <a:xfrm>
            <a:off x="2438400" y="1676400"/>
            <a:ext cx="6705600" cy="4724400"/>
          </a:xfrm>
        </p:spPr>
        <p:txBody>
          <a:bodyPr/>
          <a:lstStyle/>
          <a:p>
            <a:pPr>
              <a:buFont typeface="Wingdings" pitchFamily="2" charset="2"/>
              <a:buChar char="v"/>
            </a:pPr>
            <a:r>
              <a:rPr lang="en-US" sz="2200" b="1" dirty="0"/>
              <a:t> </a:t>
            </a:r>
            <a:r>
              <a:rPr lang="en-US" sz="2200" b="1" dirty="0" err="1"/>
              <a:t>Khung</a:t>
            </a:r>
            <a:r>
              <a:rPr lang="en-US" sz="2200" b="1" dirty="0"/>
              <a:t> </a:t>
            </a:r>
            <a:r>
              <a:rPr lang="en-US" sz="2200" b="1" dirty="0" err="1"/>
              <a:t>đánh</a:t>
            </a:r>
            <a:r>
              <a:rPr lang="en-US" sz="2200" b="1" dirty="0"/>
              <a:t> </a:t>
            </a:r>
            <a:r>
              <a:rPr lang="en-US" sz="2200" b="1" dirty="0" err="1"/>
              <a:t>giá</a:t>
            </a:r>
            <a:r>
              <a:rPr lang="en-US" sz="2200" b="1" dirty="0"/>
              <a:t> </a:t>
            </a:r>
            <a:r>
              <a:rPr lang="en-US" sz="2200" b="1" dirty="0" err="1"/>
              <a:t>cạnh</a:t>
            </a:r>
            <a:r>
              <a:rPr lang="en-US" sz="2200" b="1" dirty="0"/>
              <a:t> </a:t>
            </a:r>
            <a:r>
              <a:rPr lang="en-US" sz="2200" b="1" dirty="0" err="1"/>
              <a:t>tranh</a:t>
            </a:r>
            <a:r>
              <a:rPr lang="en-US" sz="2200" b="1" dirty="0"/>
              <a:t> </a:t>
            </a:r>
            <a:r>
              <a:rPr lang="en-US" sz="2200" b="1" dirty="0" err="1"/>
              <a:t>của</a:t>
            </a:r>
            <a:r>
              <a:rPr lang="en-US" sz="2200" b="1" dirty="0"/>
              <a:t> APEC-OECD: </a:t>
            </a:r>
          </a:p>
          <a:p>
            <a:pPr>
              <a:buNone/>
            </a:pPr>
            <a:r>
              <a:rPr lang="en-US" sz="2200" b="1" dirty="0"/>
              <a:t>	</a:t>
            </a:r>
            <a:r>
              <a:rPr lang="en-US" sz="2000" b="1" i="1" dirty="0" smtClean="0"/>
              <a:t> </a:t>
            </a:r>
            <a:r>
              <a:rPr lang="en-US" sz="2200" b="1" i="1" dirty="0" err="1" smtClean="0"/>
              <a:t>Là</a:t>
            </a:r>
            <a:r>
              <a:rPr lang="en-US" sz="2200" b="1" i="1" dirty="0" smtClean="0"/>
              <a:t> </a:t>
            </a:r>
            <a:r>
              <a:rPr lang="en-US" sz="2200" b="1" i="1" dirty="0" err="1" smtClean="0"/>
              <a:t>gì</a:t>
            </a:r>
            <a:r>
              <a:rPr lang="en-US" sz="2200" b="1" i="1" dirty="0" smtClean="0"/>
              <a:t>? </a:t>
            </a:r>
            <a:r>
              <a:rPr lang="en-US" sz="2200" b="1" i="1" dirty="0" err="1" smtClean="0"/>
              <a:t>Vì</a:t>
            </a:r>
            <a:r>
              <a:rPr lang="en-US" sz="2200" b="1" i="1" dirty="0" smtClean="0"/>
              <a:t> </a:t>
            </a:r>
            <a:r>
              <a:rPr lang="en-US" sz="2200" b="1" i="1" dirty="0" err="1" smtClean="0"/>
              <a:t>sao</a:t>
            </a:r>
            <a:r>
              <a:rPr lang="en-US" sz="2200" b="1" i="1" dirty="0" smtClean="0"/>
              <a:t>? </a:t>
            </a:r>
            <a:r>
              <a:rPr lang="en-US" sz="2200" b="1" i="1" dirty="0" err="1" smtClean="0"/>
              <a:t>Giai</a:t>
            </a:r>
            <a:r>
              <a:rPr lang="en-US" sz="2200" b="1" i="1" dirty="0" smtClean="0"/>
              <a:t> </a:t>
            </a:r>
            <a:r>
              <a:rPr lang="en-US" sz="2200" b="1" i="1" dirty="0" err="1" smtClean="0"/>
              <a:t>đoạn</a:t>
            </a:r>
            <a:r>
              <a:rPr lang="en-US" sz="2200" b="1" i="1" dirty="0" smtClean="0"/>
              <a:t> </a:t>
            </a:r>
            <a:r>
              <a:rPr lang="en-US" sz="2200" b="1" i="1" dirty="0" err="1" smtClean="0"/>
              <a:t>nào</a:t>
            </a:r>
            <a:r>
              <a:rPr lang="en-US" sz="2200" b="1" i="1" dirty="0" smtClean="0"/>
              <a:t>? </a:t>
            </a:r>
            <a:r>
              <a:rPr lang="en-US" sz="2200" b="1" i="1" dirty="0" err="1" smtClean="0"/>
              <a:t>Như</a:t>
            </a:r>
            <a:r>
              <a:rPr lang="en-US" sz="2200" b="1" i="1" dirty="0" smtClean="0"/>
              <a:t> </a:t>
            </a:r>
            <a:r>
              <a:rPr lang="en-US" sz="2200" b="1" i="1" dirty="0" err="1" smtClean="0"/>
              <a:t>thế</a:t>
            </a:r>
            <a:r>
              <a:rPr lang="en-US" sz="2200" b="1" i="1" dirty="0" smtClean="0"/>
              <a:t> </a:t>
            </a:r>
            <a:r>
              <a:rPr lang="en-US" sz="2200" b="1" i="1" dirty="0" err="1" smtClean="0"/>
              <a:t>nào</a:t>
            </a:r>
            <a:r>
              <a:rPr lang="en-US" sz="2200" b="1" i="1" dirty="0" smtClean="0"/>
              <a:t>?</a:t>
            </a:r>
            <a:endParaRPr lang="en-US" sz="2200" b="1" dirty="0"/>
          </a:p>
          <a:p>
            <a:pPr>
              <a:buNone/>
            </a:pPr>
            <a:endParaRPr lang="en-US" sz="2200" b="1" dirty="0"/>
          </a:p>
          <a:p>
            <a:pPr>
              <a:buFont typeface="Wingdings" pitchFamily="2" charset="2"/>
              <a:buChar char="v"/>
            </a:pPr>
            <a:r>
              <a:rPr lang="en-US" sz="2200" b="1" dirty="0" smtClean="0"/>
              <a:t> </a:t>
            </a:r>
            <a:r>
              <a:rPr lang="en-US" sz="2200" b="1" dirty="0" err="1" smtClean="0"/>
              <a:t>Cơ</a:t>
            </a:r>
            <a:r>
              <a:rPr lang="en-US" sz="2200" b="1" dirty="0" smtClean="0"/>
              <a:t> </a:t>
            </a:r>
            <a:r>
              <a:rPr lang="en-US" sz="2200" b="1" dirty="0" err="1" smtClean="0"/>
              <a:t>quan</a:t>
            </a:r>
            <a:r>
              <a:rPr lang="en-US" sz="2200" b="1" dirty="0" smtClean="0"/>
              <a:t> </a:t>
            </a:r>
            <a:r>
              <a:rPr lang="en-US" sz="2200" b="1" dirty="0" err="1" smtClean="0"/>
              <a:t>đánh</a:t>
            </a:r>
            <a:r>
              <a:rPr lang="en-US" sz="2200" b="1" dirty="0" smtClean="0"/>
              <a:t> </a:t>
            </a:r>
            <a:r>
              <a:rPr lang="en-US" sz="2200" b="1" dirty="0" err="1" smtClean="0"/>
              <a:t>giá</a:t>
            </a:r>
            <a:r>
              <a:rPr lang="en-US" sz="2200" b="1" dirty="0" smtClean="0"/>
              <a:t> </a:t>
            </a:r>
            <a:r>
              <a:rPr lang="en-US" sz="2200" b="1" dirty="0" err="1" smtClean="0"/>
              <a:t>cạnh</a:t>
            </a:r>
            <a:r>
              <a:rPr lang="en-US" sz="2200" b="1" dirty="0" smtClean="0"/>
              <a:t> </a:t>
            </a:r>
            <a:r>
              <a:rPr lang="en-US" sz="2200" b="1" dirty="0" err="1" smtClean="0"/>
              <a:t>tranh</a:t>
            </a:r>
            <a:r>
              <a:rPr lang="en-US" sz="2200" b="1" dirty="0" smtClean="0"/>
              <a:t>: </a:t>
            </a:r>
          </a:p>
          <a:p>
            <a:pPr>
              <a:buNone/>
            </a:pPr>
            <a:r>
              <a:rPr lang="en-US" sz="2200" b="1" dirty="0" smtClean="0"/>
              <a:t>	Ai </a:t>
            </a:r>
            <a:r>
              <a:rPr lang="en-US" sz="2200" b="1" dirty="0" err="1"/>
              <a:t>có</a:t>
            </a:r>
            <a:r>
              <a:rPr lang="en-US" sz="2200" b="1" dirty="0"/>
              <a:t> </a:t>
            </a:r>
            <a:r>
              <a:rPr lang="en-US" sz="2200" b="1" dirty="0" err="1"/>
              <a:t>thể</a:t>
            </a:r>
            <a:r>
              <a:rPr lang="en-US" sz="2200" b="1" dirty="0"/>
              <a:t> </a:t>
            </a:r>
            <a:r>
              <a:rPr lang="en-US" sz="2200" b="1" dirty="0" err="1"/>
              <a:t>chịu</a:t>
            </a:r>
            <a:r>
              <a:rPr lang="en-US" sz="2200" b="1" dirty="0"/>
              <a:t> </a:t>
            </a:r>
            <a:r>
              <a:rPr lang="en-US" sz="2200" b="1" dirty="0" err="1"/>
              <a:t>trách</a:t>
            </a:r>
            <a:r>
              <a:rPr lang="en-US" sz="2200" b="1" dirty="0"/>
              <a:t> </a:t>
            </a:r>
            <a:r>
              <a:rPr lang="en-US" sz="2200" b="1" dirty="0" err="1"/>
              <a:t>nhiệm</a:t>
            </a:r>
            <a:r>
              <a:rPr lang="en-US" sz="2200" b="1" dirty="0"/>
              <a:t> </a:t>
            </a:r>
            <a:r>
              <a:rPr lang="en-US" sz="2200" b="1" dirty="0" err="1"/>
              <a:t>về</a:t>
            </a:r>
            <a:r>
              <a:rPr lang="en-US" sz="2200" b="1" dirty="0"/>
              <a:t> </a:t>
            </a:r>
            <a:r>
              <a:rPr lang="en-US" sz="2200" b="1" dirty="0" err="1"/>
              <a:t>đánh</a:t>
            </a:r>
            <a:r>
              <a:rPr lang="en-US" sz="2200" b="1" dirty="0"/>
              <a:t> </a:t>
            </a:r>
            <a:r>
              <a:rPr lang="en-US" sz="2200" b="1" dirty="0" err="1"/>
              <a:t>giá</a:t>
            </a:r>
            <a:r>
              <a:rPr lang="en-US" sz="2200" b="1" dirty="0"/>
              <a:t> </a:t>
            </a:r>
            <a:endParaRPr lang="en-US" sz="2200" b="1" dirty="0" smtClean="0"/>
          </a:p>
          <a:p>
            <a:pPr>
              <a:buNone/>
            </a:pPr>
            <a:r>
              <a:rPr lang="en-US" sz="2200" b="1" dirty="0" smtClean="0"/>
              <a:t>	</a:t>
            </a:r>
            <a:r>
              <a:rPr lang="en-US" sz="2200" b="1" dirty="0" err="1" smtClean="0"/>
              <a:t>cạnh</a:t>
            </a:r>
            <a:r>
              <a:rPr lang="en-US" sz="2200" b="1" dirty="0" smtClean="0"/>
              <a:t> </a:t>
            </a:r>
            <a:r>
              <a:rPr lang="en-US" sz="2200" b="1" dirty="0" err="1"/>
              <a:t>tranh</a:t>
            </a:r>
            <a:r>
              <a:rPr lang="en-US" sz="2200" b="1" dirty="0"/>
              <a:t>? </a:t>
            </a:r>
          </a:p>
          <a:p>
            <a:pPr>
              <a:buNone/>
            </a:pPr>
            <a:endParaRPr lang="en-US" sz="2200" b="1" dirty="0"/>
          </a:p>
          <a:p>
            <a:pPr>
              <a:buFont typeface="Wingdings" pitchFamily="2" charset="2"/>
              <a:buChar char="v"/>
            </a:pPr>
            <a:r>
              <a:rPr lang="en-US" sz="2200" dirty="0"/>
              <a:t> </a:t>
            </a:r>
            <a:r>
              <a:rPr lang="en-US" sz="2200" b="1" dirty="0" err="1"/>
              <a:t>Yêu</a:t>
            </a:r>
            <a:r>
              <a:rPr lang="en-US" sz="2200" b="1" dirty="0"/>
              <a:t> </a:t>
            </a:r>
            <a:r>
              <a:rPr lang="en-US" sz="2200" b="1" dirty="0" err="1"/>
              <a:t>cầu</a:t>
            </a:r>
            <a:r>
              <a:rPr lang="en-US" sz="2200" b="1" dirty="0"/>
              <a:t> </a:t>
            </a:r>
            <a:r>
              <a:rPr lang="en-US" sz="2200" b="1" dirty="0" err="1"/>
              <a:t>xây</a:t>
            </a:r>
            <a:r>
              <a:rPr lang="en-US" sz="2200" b="1" dirty="0"/>
              <a:t> </a:t>
            </a:r>
            <a:r>
              <a:rPr lang="en-US" sz="2200" b="1" dirty="0" err="1"/>
              <a:t>dựng</a:t>
            </a:r>
            <a:r>
              <a:rPr lang="en-US" sz="2200" b="1" dirty="0"/>
              <a:t> </a:t>
            </a:r>
            <a:r>
              <a:rPr lang="en-US" sz="2200" b="1" dirty="0" err="1"/>
              <a:t>năng</a:t>
            </a:r>
            <a:r>
              <a:rPr lang="en-US" sz="2200" b="1" dirty="0"/>
              <a:t> </a:t>
            </a:r>
            <a:r>
              <a:rPr lang="en-US" sz="2200" b="1" dirty="0" err="1" smtClean="0"/>
              <a:t>lực</a:t>
            </a:r>
            <a:r>
              <a:rPr lang="en-US" sz="2200" b="1" dirty="0" smtClean="0"/>
              <a:t> </a:t>
            </a:r>
            <a:r>
              <a:rPr lang="en-US" sz="2200" b="1" dirty="0" err="1" smtClean="0"/>
              <a:t>và</a:t>
            </a:r>
            <a:r>
              <a:rPr lang="en-US" sz="2200" b="1" dirty="0" smtClean="0"/>
              <a:t> </a:t>
            </a:r>
            <a:r>
              <a:rPr lang="en-US" sz="2200" b="1" dirty="0" err="1" smtClean="0"/>
              <a:t>yêu</a:t>
            </a:r>
            <a:r>
              <a:rPr lang="en-US" sz="2200" b="1" dirty="0" smtClean="0"/>
              <a:t> </a:t>
            </a:r>
            <a:r>
              <a:rPr lang="en-US" sz="2200" b="1" dirty="0" err="1"/>
              <a:t>cầu</a:t>
            </a:r>
            <a:r>
              <a:rPr lang="en-US" sz="2200" b="1" dirty="0"/>
              <a:t> </a:t>
            </a:r>
            <a:r>
              <a:rPr lang="en-US" sz="2200" b="1" dirty="0" err="1"/>
              <a:t>khác</a:t>
            </a:r>
            <a:r>
              <a:rPr lang="en-US" sz="2200" b="1" dirty="0" smtClean="0"/>
              <a:t>? </a:t>
            </a:r>
            <a:endParaRPr lang="en-US" sz="2200" b="1" dirty="0"/>
          </a:p>
          <a:p>
            <a:pPr>
              <a:buNone/>
            </a:pPr>
            <a:endParaRPr lang="en-US" sz="2200" b="1" dirty="0"/>
          </a:p>
          <a:p>
            <a:pPr>
              <a:buNone/>
            </a:pPr>
            <a:endParaRPr lang="en-US" sz="2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52" y="214290"/>
            <a:ext cx="8072462" cy="1143000"/>
          </a:xfrm>
        </p:spPr>
        <p:txBody>
          <a:bodyPr/>
          <a:lstStyle/>
          <a:p>
            <a:r>
              <a:rPr lang="en-US" sz="2800" b="1" dirty="0" smtClean="0"/>
              <a:t/>
            </a:r>
            <a:br>
              <a:rPr lang="en-US" sz="2800" b="1" dirty="0" smtClean="0"/>
            </a:br>
            <a:r>
              <a:rPr lang="en-US" sz="2800" b="1" dirty="0" err="1" smtClean="0"/>
              <a:t>Khung</a:t>
            </a:r>
            <a:r>
              <a:rPr lang="en-US" sz="2800" b="1" dirty="0" smtClean="0"/>
              <a:t> </a:t>
            </a:r>
            <a:r>
              <a:rPr lang="en-US" sz="2800" b="1" dirty="0" err="1"/>
              <a:t>đánh</a:t>
            </a:r>
            <a:r>
              <a:rPr lang="en-US" sz="2800" b="1" dirty="0"/>
              <a:t> </a:t>
            </a:r>
            <a:r>
              <a:rPr lang="en-US" sz="2800" b="1" dirty="0" err="1"/>
              <a:t>giá</a:t>
            </a:r>
            <a:r>
              <a:rPr lang="en-US" sz="2800" b="1" dirty="0"/>
              <a:t> </a:t>
            </a:r>
            <a:r>
              <a:rPr lang="en-US" sz="2800" b="1" dirty="0" err="1"/>
              <a:t>cạnh</a:t>
            </a:r>
            <a:r>
              <a:rPr lang="en-US" sz="2800" b="1" dirty="0"/>
              <a:t> </a:t>
            </a:r>
            <a:r>
              <a:rPr lang="en-US" sz="2800" b="1" dirty="0" err="1"/>
              <a:t>tranh</a:t>
            </a:r>
            <a:r>
              <a:rPr lang="en-US" sz="2800" b="1" dirty="0"/>
              <a:t> </a:t>
            </a:r>
            <a:r>
              <a:rPr lang="en-US" sz="2800" b="1" dirty="0" err="1"/>
              <a:t>của</a:t>
            </a:r>
            <a:r>
              <a:rPr lang="en-US" sz="2800" b="1" dirty="0"/>
              <a:t> APEC-OECD: </a:t>
            </a:r>
            <a:br>
              <a:rPr lang="en-US" sz="2800" b="1" dirty="0"/>
            </a:br>
            <a:r>
              <a:rPr lang="en-US" sz="2400" b="1" i="1" dirty="0" err="1" smtClean="0"/>
              <a:t>Là</a:t>
            </a:r>
            <a:r>
              <a:rPr lang="en-US" sz="2400" b="1" i="1" dirty="0" smtClean="0"/>
              <a:t> </a:t>
            </a:r>
            <a:r>
              <a:rPr lang="en-US" sz="2400" b="1" i="1" dirty="0" err="1" smtClean="0"/>
              <a:t>gì</a:t>
            </a:r>
            <a:r>
              <a:rPr lang="en-US" sz="2400" b="1" i="1" dirty="0" smtClean="0"/>
              <a:t>? </a:t>
            </a:r>
            <a:r>
              <a:rPr lang="en-US" sz="2400" b="1" i="1" dirty="0" err="1" smtClean="0"/>
              <a:t>Vì</a:t>
            </a:r>
            <a:r>
              <a:rPr lang="en-US" sz="2400" b="1" i="1" dirty="0" smtClean="0"/>
              <a:t> </a:t>
            </a:r>
            <a:r>
              <a:rPr lang="en-US" sz="2400" b="1" i="1" dirty="0" err="1" smtClean="0"/>
              <a:t>sao</a:t>
            </a:r>
            <a:r>
              <a:rPr lang="en-US" sz="2400" b="1" i="1" dirty="0" smtClean="0"/>
              <a:t>? </a:t>
            </a:r>
            <a:r>
              <a:rPr lang="en-US" sz="2400" b="1" i="1" dirty="0" err="1" smtClean="0"/>
              <a:t>Giai</a:t>
            </a:r>
            <a:r>
              <a:rPr lang="en-US" sz="2400" b="1" i="1" dirty="0" smtClean="0"/>
              <a:t> </a:t>
            </a:r>
            <a:r>
              <a:rPr lang="en-US" sz="2400" b="1" i="1" dirty="0" err="1" smtClean="0"/>
              <a:t>đoạn</a:t>
            </a:r>
            <a:r>
              <a:rPr lang="en-US" sz="2400" b="1" i="1" dirty="0" smtClean="0"/>
              <a:t> </a:t>
            </a:r>
            <a:r>
              <a:rPr lang="en-US" sz="2400" b="1" i="1" dirty="0" err="1" smtClean="0"/>
              <a:t>nào</a:t>
            </a:r>
            <a:r>
              <a:rPr lang="en-US" sz="2400" b="1" i="1" dirty="0" smtClean="0"/>
              <a:t>? </a:t>
            </a:r>
            <a:r>
              <a:rPr lang="en-US" sz="2400" b="1" i="1" dirty="0" err="1" smtClean="0"/>
              <a:t>Như</a:t>
            </a:r>
            <a:r>
              <a:rPr lang="en-US" sz="2400" b="1" i="1" dirty="0" smtClean="0"/>
              <a:t> </a:t>
            </a:r>
            <a:r>
              <a:rPr lang="en-US" sz="2400" b="1" i="1" dirty="0" err="1" smtClean="0"/>
              <a:t>thế</a:t>
            </a:r>
            <a:r>
              <a:rPr lang="en-US" sz="2400" b="1" i="1" dirty="0" smtClean="0"/>
              <a:t> </a:t>
            </a:r>
            <a:r>
              <a:rPr lang="en-US" sz="2400" b="1" i="1" dirty="0" err="1" smtClean="0"/>
              <a:t>nào</a:t>
            </a:r>
            <a:r>
              <a:rPr lang="en-US" sz="2400" b="1" i="1" dirty="0" smtClean="0"/>
              <a:t>?</a:t>
            </a:r>
            <a:r>
              <a:rPr lang="en-US" sz="2400" b="1" dirty="0" smtClean="0"/>
              <a:t/>
            </a:r>
            <a:br>
              <a:rPr lang="en-US" sz="2400" b="1" dirty="0" smtClean="0"/>
            </a:br>
            <a:r>
              <a:rPr lang="en-US" sz="2400" b="1" i="1" dirty="0"/>
              <a:t/>
            </a:r>
            <a:br>
              <a:rPr lang="en-US" sz="2400" b="1" i="1" dirty="0"/>
            </a:br>
            <a:endParaRPr lang="en-US" sz="2400" i="1" dirty="0"/>
          </a:p>
        </p:txBody>
      </p:sp>
      <p:sp>
        <p:nvSpPr>
          <p:cNvPr id="3" name="Content Placeholder 2"/>
          <p:cNvSpPr>
            <a:spLocks noGrp="1"/>
          </p:cNvSpPr>
          <p:nvPr>
            <p:ph idx="1"/>
          </p:nvPr>
        </p:nvSpPr>
        <p:spPr>
          <a:xfrm>
            <a:off x="1495364" y="1295400"/>
            <a:ext cx="7648636" cy="5383219"/>
          </a:xfrm>
        </p:spPr>
        <p:txBody>
          <a:bodyPr/>
          <a:lstStyle/>
          <a:p>
            <a:pPr marL="0" indent="0">
              <a:buNone/>
            </a:pPr>
            <a:endParaRPr lang="en-US" sz="1800" dirty="0"/>
          </a:p>
          <a:p>
            <a:r>
              <a:rPr lang="en-US" altLang="en-US" sz="1800" dirty="0" smtClean="0">
                <a:ea typeface="Liberation Serif"/>
                <a:cs typeface="Liberation Serif"/>
              </a:rPr>
              <a:t>Theo </a:t>
            </a:r>
            <a:r>
              <a:rPr lang="en-US" altLang="en-US" sz="1800" dirty="0" err="1" smtClean="0">
                <a:ea typeface="Liberation Serif"/>
                <a:cs typeface="Liberation Serif"/>
              </a:rPr>
              <a:t>kinh</a:t>
            </a:r>
            <a:r>
              <a:rPr lang="en-US" altLang="en-US" sz="1800" dirty="0" smtClean="0">
                <a:ea typeface="Liberation Serif"/>
                <a:cs typeface="Liberation Serif"/>
              </a:rPr>
              <a:t> </a:t>
            </a:r>
            <a:r>
              <a:rPr lang="en-US" altLang="en-US" sz="1800" dirty="0" err="1" smtClean="0">
                <a:ea typeface="Liberation Serif"/>
                <a:cs typeface="Liberation Serif"/>
              </a:rPr>
              <a:t>nghiệm</a:t>
            </a:r>
            <a:r>
              <a:rPr lang="en-US" altLang="en-US" sz="1800" dirty="0" smtClean="0">
                <a:ea typeface="Liberation Serif"/>
                <a:cs typeface="Liberation Serif"/>
              </a:rPr>
              <a:t> </a:t>
            </a:r>
            <a:r>
              <a:rPr lang="en-US" altLang="en-US" sz="1800" dirty="0" err="1" smtClean="0">
                <a:ea typeface="Liberation Serif"/>
                <a:cs typeface="Liberation Serif"/>
              </a:rPr>
              <a:t>quốc</a:t>
            </a:r>
            <a:r>
              <a:rPr lang="en-US" altLang="en-US" sz="1800" dirty="0" smtClean="0">
                <a:ea typeface="Liberation Serif"/>
                <a:cs typeface="Liberation Serif"/>
              </a:rPr>
              <a:t> </a:t>
            </a:r>
            <a:r>
              <a:rPr lang="en-US" altLang="en-US" sz="1800" dirty="0" err="1" smtClean="0">
                <a:ea typeface="Liberation Serif"/>
                <a:cs typeface="Liberation Serif"/>
              </a:rPr>
              <a:t>tế</a:t>
            </a:r>
            <a:r>
              <a:rPr lang="en-US" altLang="en-US" sz="1800" dirty="0" smtClean="0">
                <a:ea typeface="Liberation Serif"/>
                <a:cs typeface="Liberation Serif"/>
              </a:rPr>
              <a:t>, </a:t>
            </a:r>
            <a:r>
              <a:rPr lang="en-US" altLang="en-US" sz="1800" dirty="0" err="1" smtClean="0">
                <a:ea typeface="Liberation Serif"/>
                <a:cs typeface="Liberation Serif"/>
              </a:rPr>
              <a:t>m</a:t>
            </a:r>
            <a:r>
              <a:rPr lang="en-US" sz="1800" dirty="0" err="1" smtClean="0"/>
              <a:t>ột</a:t>
            </a:r>
            <a:r>
              <a:rPr lang="en-US" sz="1800" dirty="0" smtClean="0"/>
              <a:t> </a:t>
            </a:r>
            <a:r>
              <a:rPr lang="en-US" sz="1800" dirty="0" err="1"/>
              <a:t>trong</a:t>
            </a:r>
            <a:r>
              <a:rPr lang="en-US" sz="1800" dirty="0"/>
              <a:t> 6 </a:t>
            </a:r>
            <a:r>
              <a:rPr lang="en-US" altLang="en-US" sz="1800" dirty="0" err="1">
                <a:ea typeface="Liberation Serif"/>
                <a:cs typeface="Liberation Serif"/>
              </a:rPr>
              <a:t>n</a:t>
            </a:r>
            <a:r>
              <a:rPr lang="en-US" altLang="en-US" sz="1800" dirty="0" err="1">
                <a:latin typeface="DejaVu Serif"/>
                <a:ea typeface="Liberation Serif"/>
                <a:cs typeface="Liberation Serif"/>
              </a:rPr>
              <a:t>ộ</a:t>
            </a:r>
            <a:r>
              <a:rPr lang="en-US" altLang="en-US" sz="1800" dirty="0" err="1">
                <a:ea typeface="Liberation Serif"/>
                <a:cs typeface="Liberation Serif"/>
              </a:rPr>
              <a:t>i</a:t>
            </a:r>
            <a:r>
              <a:rPr lang="en-US" altLang="en-US" sz="1800" dirty="0">
                <a:ea typeface="Liberation Serif"/>
                <a:cs typeface="Liberation Serif"/>
              </a:rPr>
              <a:t> dung </a:t>
            </a:r>
            <a:r>
              <a:rPr lang="en-US" altLang="en-US" sz="1800" dirty="0" err="1">
                <a:ea typeface="Liberation Serif"/>
                <a:cs typeface="Liberation Serif"/>
              </a:rPr>
              <a:t>của</a:t>
            </a:r>
            <a:r>
              <a:rPr lang="en-US" altLang="en-US" sz="1800" dirty="0">
                <a:ea typeface="Liberation Serif"/>
                <a:cs typeface="Liberation Serif"/>
              </a:rPr>
              <a:t> </a:t>
            </a:r>
            <a:r>
              <a:rPr lang="en-US" altLang="en-US" sz="1800" dirty="0" err="1">
                <a:latin typeface="Arial" panose="020B0604020202020204" pitchFamily="34" charset="0"/>
                <a:ea typeface="Liberation Serif"/>
                <a:cs typeface="Liberation Serif"/>
              </a:rPr>
              <a:t>chính</a:t>
            </a:r>
            <a:r>
              <a:rPr lang="en-US" altLang="en-US" sz="1800" dirty="0">
                <a:latin typeface="Arial" panose="020B0604020202020204" pitchFamily="34" charset="0"/>
                <a:ea typeface="Liberation Serif"/>
                <a:cs typeface="Liberation Serif"/>
              </a:rPr>
              <a:t> </a:t>
            </a:r>
            <a:r>
              <a:rPr lang="en-US" altLang="en-US" sz="1800" dirty="0" err="1">
                <a:latin typeface="Arial" panose="020B0604020202020204" pitchFamily="34" charset="0"/>
                <a:ea typeface="Liberation Serif"/>
                <a:cs typeface="Liberation Serif"/>
              </a:rPr>
              <a:t>sách</a:t>
            </a:r>
            <a:r>
              <a:rPr lang="en-US" altLang="en-US" sz="1800" dirty="0">
                <a:latin typeface="Arial" panose="020B0604020202020204" pitchFamily="34" charset="0"/>
                <a:ea typeface="Liberation Serif"/>
                <a:cs typeface="Liberation Serif"/>
              </a:rPr>
              <a:t> </a:t>
            </a:r>
            <a:r>
              <a:rPr lang="en-US" altLang="en-US" sz="1800" dirty="0" err="1">
                <a:latin typeface="Arial" panose="020B0604020202020204" pitchFamily="34" charset="0"/>
                <a:ea typeface="Liberation Serif"/>
                <a:cs typeface="Liberation Serif"/>
              </a:rPr>
              <a:t>c</a:t>
            </a:r>
            <a:r>
              <a:rPr lang="en-US" altLang="en-US" sz="1800" dirty="0" err="1">
                <a:latin typeface="DejaVu Serif"/>
                <a:ea typeface="Liberation Serif"/>
                <a:cs typeface="Liberation Serif"/>
              </a:rPr>
              <a:t>ạ</a:t>
            </a:r>
            <a:r>
              <a:rPr lang="en-US" altLang="en-US" sz="1800" dirty="0" err="1">
                <a:ea typeface="Liberation Serif"/>
                <a:cs typeface="Liberation Serif"/>
              </a:rPr>
              <a:t>nh</a:t>
            </a:r>
            <a:r>
              <a:rPr lang="en-US" altLang="en-US" sz="1800" dirty="0">
                <a:ea typeface="Liberation Serif"/>
                <a:cs typeface="Liberation Serif"/>
              </a:rPr>
              <a:t> </a:t>
            </a:r>
            <a:r>
              <a:rPr lang="en-US" altLang="en-US" sz="1800" dirty="0" err="1">
                <a:ea typeface="Liberation Serif"/>
                <a:cs typeface="Liberation Serif"/>
              </a:rPr>
              <a:t>tranh</a:t>
            </a:r>
            <a:r>
              <a:rPr lang="en-US" altLang="en-US" sz="1800" dirty="0">
                <a:ea typeface="Liberation Serif"/>
                <a:cs typeface="Liberation Serif"/>
              </a:rPr>
              <a:t> </a:t>
            </a:r>
            <a:r>
              <a:rPr lang="en-US" altLang="en-US" sz="1800" dirty="0" err="1">
                <a:ea typeface="Liberation Serif"/>
                <a:cs typeface="Liberation Serif"/>
              </a:rPr>
              <a:t>qu</a:t>
            </a:r>
            <a:r>
              <a:rPr lang="en-US" altLang="en-US" sz="1800" dirty="0" err="1">
                <a:latin typeface="DejaVu Serif"/>
                <a:ea typeface="Liberation Serif"/>
                <a:cs typeface="Liberation Serif"/>
              </a:rPr>
              <a:t>ố</a:t>
            </a:r>
            <a:r>
              <a:rPr lang="en-US" altLang="en-US" sz="1800" dirty="0" err="1">
                <a:ea typeface="Liberation Serif"/>
                <a:cs typeface="Liberation Serif"/>
              </a:rPr>
              <a:t>c</a:t>
            </a:r>
            <a:r>
              <a:rPr lang="en-US" altLang="en-US" sz="1800" dirty="0">
                <a:ea typeface="Liberation Serif"/>
                <a:cs typeface="Liberation Serif"/>
              </a:rPr>
              <a:t> </a:t>
            </a:r>
            <a:r>
              <a:rPr lang="en-US" altLang="en-US" sz="1800" dirty="0" err="1">
                <a:ea typeface="Liberation Serif"/>
                <a:cs typeface="Liberation Serif"/>
              </a:rPr>
              <a:t>gia</a:t>
            </a:r>
            <a:r>
              <a:rPr lang="en-US" altLang="en-US" sz="1800" dirty="0">
                <a:ea typeface="Liberation Serif"/>
                <a:cs typeface="Liberation Serif"/>
              </a:rPr>
              <a:t> </a:t>
            </a:r>
            <a:r>
              <a:rPr lang="en-US" altLang="en-US" sz="1800" dirty="0" err="1" smtClean="0">
                <a:ea typeface="Liberation Serif"/>
                <a:cs typeface="Liberation Serif"/>
              </a:rPr>
              <a:t>là</a:t>
            </a:r>
            <a:r>
              <a:rPr lang="en-US" altLang="en-US" sz="1800" dirty="0" smtClean="0">
                <a:ea typeface="Liberation Serif"/>
                <a:cs typeface="Liberation Serif"/>
              </a:rPr>
              <a:t> </a:t>
            </a:r>
            <a:r>
              <a:rPr lang="en-US" altLang="en-US" sz="1800" dirty="0" err="1">
                <a:latin typeface="Arial" panose="020B0604020202020204" pitchFamily="34" charset="0"/>
                <a:ea typeface="Liberation Serif"/>
                <a:cs typeface="Liberation Serif"/>
              </a:rPr>
              <a:t>C</a:t>
            </a:r>
            <a:r>
              <a:rPr lang="en-US" altLang="en-US" sz="1800" dirty="0" err="1">
                <a:latin typeface="DejaVu Serif"/>
                <a:ea typeface="Liberation Serif"/>
                <a:cs typeface="Liberation Serif"/>
              </a:rPr>
              <a:t>ả</a:t>
            </a:r>
            <a:r>
              <a:rPr lang="en-US" altLang="en-US" sz="1800" dirty="0" err="1">
                <a:ea typeface="Liberation Serif"/>
                <a:cs typeface="Liberation Serif"/>
              </a:rPr>
              <a:t>i</a:t>
            </a:r>
            <a:r>
              <a:rPr lang="en-US" altLang="en-US" sz="1800" dirty="0">
                <a:ea typeface="Liberation Serif"/>
                <a:cs typeface="Liberation Serif"/>
              </a:rPr>
              <a:t> </a:t>
            </a:r>
            <a:r>
              <a:rPr lang="en-US" altLang="en-US" sz="1800" dirty="0" err="1">
                <a:ea typeface="Liberation Serif"/>
                <a:cs typeface="Liberation Serif"/>
              </a:rPr>
              <a:t>cách</a:t>
            </a:r>
            <a:r>
              <a:rPr lang="en-US" altLang="en-US" sz="1800" dirty="0">
                <a:ea typeface="Liberation Serif"/>
                <a:cs typeface="Liberation Serif"/>
              </a:rPr>
              <a:t> </a:t>
            </a:r>
            <a:r>
              <a:rPr lang="en-US" altLang="en-US" sz="1800" dirty="0" err="1">
                <a:ea typeface="Liberation Serif"/>
                <a:cs typeface="Liberation Serif"/>
              </a:rPr>
              <a:t>gia</a:t>
            </a:r>
            <a:r>
              <a:rPr lang="en-US" altLang="en-US" sz="1800" dirty="0">
                <a:ea typeface="Liberation Serif"/>
                <a:cs typeface="Liberation Serif"/>
              </a:rPr>
              <a:t> </a:t>
            </a:r>
            <a:r>
              <a:rPr lang="en-US" altLang="en-US" sz="1800" dirty="0" err="1">
                <a:ea typeface="Liberation Serif"/>
                <a:cs typeface="Liberation Serif"/>
              </a:rPr>
              <a:t>nh</a:t>
            </a:r>
            <a:r>
              <a:rPr lang="en-US" altLang="en-US" sz="1800" dirty="0" err="1">
                <a:latin typeface="DejaVu Serif"/>
                <a:ea typeface="Liberation Serif"/>
                <a:cs typeface="Liberation Serif"/>
              </a:rPr>
              <a:t>ậ</a:t>
            </a:r>
            <a:r>
              <a:rPr lang="en-US" altLang="en-US" sz="1800" dirty="0" err="1">
                <a:ea typeface="Liberation Serif"/>
                <a:cs typeface="Liberation Serif"/>
              </a:rPr>
              <a:t>p</a:t>
            </a:r>
            <a:r>
              <a:rPr lang="en-US" altLang="en-US" sz="1800" dirty="0">
                <a:ea typeface="Liberation Serif"/>
                <a:cs typeface="Liberation Serif"/>
              </a:rPr>
              <a:t> </a:t>
            </a:r>
            <a:r>
              <a:rPr lang="en-US" altLang="en-US" sz="1800" dirty="0" err="1">
                <a:ea typeface="Liberation Serif"/>
                <a:cs typeface="Liberation Serif"/>
              </a:rPr>
              <a:t>th</a:t>
            </a:r>
            <a:r>
              <a:rPr lang="en-US" altLang="en-US" sz="1800" dirty="0" err="1">
                <a:latin typeface="DejaVu Serif"/>
                <a:ea typeface="Liberation Serif"/>
                <a:cs typeface="Liberation Serif"/>
              </a:rPr>
              <a:t>ị</a:t>
            </a:r>
            <a:r>
              <a:rPr lang="en-US" altLang="en-US" sz="1800" dirty="0">
                <a:latin typeface="DejaVu Serif"/>
                <a:ea typeface="Liberation Serif"/>
                <a:cs typeface="Liberation Serif"/>
              </a:rPr>
              <a:t> </a:t>
            </a:r>
            <a:r>
              <a:rPr lang="en-US" altLang="en-US" sz="1800" dirty="0" err="1">
                <a:ea typeface="Liberation Serif"/>
                <a:cs typeface="Liberation Serif"/>
              </a:rPr>
              <a:t>tr</a:t>
            </a:r>
            <a:r>
              <a:rPr lang="en-US" altLang="en-US" sz="1800" dirty="0" err="1">
                <a:latin typeface="DejaVu Serif"/>
                <a:ea typeface="Liberation Serif"/>
                <a:cs typeface="Liberation Serif"/>
              </a:rPr>
              <a:t>ườ</a:t>
            </a:r>
            <a:r>
              <a:rPr lang="en-US" altLang="en-US" sz="1800" dirty="0" err="1">
                <a:ea typeface="Liberation Serif"/>
                <a:cs typeface="Liberation Serif"/>
              </a:rPr>
              <a:t>ng</a:t>
            </a:r>
            <a:r>
              <a:rPr lang="en-US" altLang="en-US" sz="1800" dirty="0">
                <a:ea typeface="Liberation Serif"/>
                <a:cs typeface="Liberation Serif"/>
              </a:rPr>
              <a:t> </a:t>
            </a:r>
            <a:r>
              <a:rPr lang="en-US" altLang="en-US" sz="1800" dirty="0" err="1">
                <a:ea typeface="Liberation Serif"/>
                <a:cs typeface="Liberation Serif"/>
              </a:rPr>
              <a:t>và</a:t>
            </a:r>
            <a:r>
              <a:rPr lang="en-US" altLang="en-US" sz="1800" dirty="0">
                <a:ea typeface="Liberation Serif"/>
                <a:cs typeface="Liberation Serif"/>
              </a:rPr>
              <a:t> </a:t>
            </a:r>
            <a:r>
              <a:rPr lang="en-US" altLang="en-US" sz="1800" dirty="0" err="1">
                <a:ea typeface="Liberation Serif"/>
                <a:cs typeface="Liberation Serif"/>
              </a:rPr>
              <a:t>các</a:t>
            </a:r>
            <a:r>
              <a:rPr lang="en-US" altLang="en-US" sz="1800" dirty="0">
                <a:ea typeface="Liberation Serif"/>
                <a:cs typeface="Liberation Serif"/>
              </a:rPr>
              <a:t> </a:t>
            </a:r>
            <a:r>
              <a:rPr lang="en-US" altLang="en-US" sz="1800" dirty="0" err="1">
                <a:ea typeface="Liberation Serif"/>
                <a:cs typeface="Liberation Serif"/>
              </a:rPr>
              <a:t>quy</a:t>
            </a:r>
            <a:r>
              <a:rPr lang="en-US" altLang="en-US" sz="1800" dirty="0">
                <a:ea typeface="Liberation Serif"/>
                <a:cs typeface="Liberation Serif"/>
              </a:rPr>
              <a:t> </a:t>
            </a:r>
            <a:r>
              <a:rPr lang="en-US" altLang="en-US" sz="1800" dirty="0" err="1">
                <a:ea typeface="Liberation Serif"/>
                <a:cs typeface="Liberation Serif"/>
              </a:rPr>
              <a:t>đ</a:t>
            </a:r>
            <a:r>
              <a:rPr lang="en-US" altLang="en-US" sz="1800" dirty="0" err="1">
                <a:latin typeface="DejaVu Serif"/>
                <a:ea typeface="Liberation Serif"/>
                <a:cs typeface="Liberation Serif"/>
              </a:rPr>
              <a:t>ị</a:t>
            </a:r>
            <a:r>
              <a:rPr lang="en-US" altLang="en-US" sz="1800" dirty="0" err="1">
                <a:ea typeface="Liberation Serif"/>
                <a:cs typeface="Liberation Serif"/>
              </a:rPr>
              <a:t>nh</a:t>
            </a:r>
            <a:r>
              <a:rPr lang="en-US" altLang="en-US" sz="1800" dirty="0">
                <a:ea typeface="Liberation Serif"/>
                <a:cs typeface="Liberation Serif"/>
              </a:rPr>
              <a:t> </a:t>
            </a:r>
            <a:r>
              <a:rPr lang="en-US" altLang="en-US" sz="1800" dirty="0" err="1">
                <a:latin typeface="Arial" panose="020B0604020202020204" pitchFamily="34" charset="0"/>
                <a:ea typeface="Liberation Serif"/>
                <a:cs typeface="Liberation Serif"/>
              </a:rPr>
              <a:t>v</a:t>
            </a:r>
            <a:r>
              <a:rPr lang="en-US" altLang="en-US" sz="1800" dirty="0" err="1">
                <a:latin typeface="DejaVu Serif"/>
                <a:ea typeface="Liberation Serif"/>
                <a:cs typeface="Liberation Serif"/>
              </a:rPr>
              <a:t>ề</a:t>
            </a:r>
            <a:r>
              <a:rPr lang="en-US" altLang="en-US" sz="1800" dirty="0">
                <a:latin typeface="DejaVu Serif"/>
                <a:ea typeface="Liberation Serif"/>
                <a:cs typeface="Liberation Serif"/>
              </a:rPr>
              <a:t> </a:t>
            </a:r>
            <a:r>
              <a:rPr lang="en-US" altLang="en-US" sz="1800" dirty="0" err="1">
                <a:ea typeface="Liberation Serif"/>
                <a:cs typeface="Liberation Serif"/>
              </a:rPr>
              <a:t>đi</a:t>
            </a:r>
            <a:r>
              <a:rPr lang="en-US" altLang="en-US" sz="1800" dirty="0" err="1">
                <a:latin typeface="DejaVu Serif"/>
                <a:ea typeface="Liberation Serif"/>
                <a:cs typeface="Liberation Serif"/>
              </a:rPr>
              <a:t>ề</a:t>
            </a:r>
            <a:r>
              <a:rPr lang="en-US" altLang="en-US" sz="1800" dirty="0" err="1">
                <a:ea typeface="Liberation Serif"/>
                <a:cs typeface="Liberation Serif"/>
              </a:rPr>
              <a:t>u</a:t>
            </a:r>
            <a:r>
              <a:rPr lang="en-US" altLang="en-US" sz="1800" dirty="0">
                <a:ea typeface="Liberation Serif"/>
                <a:cs typeface="Liberation Serif"/>
              </a:rPr>
              <a:t> </a:t>
            </a:r>
            <a:r>
              <a:rPr lang="en-US" altLang="en-US" sz="1800" dirty="0" err="1">
                <a:ea typeface="Liberation Serif"/>
                <a:cs typeface="Liberation Serif"/>
              </a:rPr>
              <a:t>ki</a:t>
            </a:r>
            <a:r>
              <a:rPr lang="en-US" altLang="en-US" sz="1800" dirty="0" err="1">
                <a:latin typeface="DejaVu Serif"/>
                <a:ea typeface="Liberation Serif"/>
                <a:cs typeface="Liberation Serif"/>
              </a:rPr>
              <a:t>ệ</a:t>
            </a:r>
            <a:r>
              <a:rPr lang="en-US" altLang="en-US" sz="1800" dirty="0" err="1">
                <a:ea typeface="Liberation Serif"/>
                <a:cs typeface="Liberation Serif"/>
              </a:rPr>
              <a:t>n</a:t>
            </a:r>
            <a:r>
              <a:rPr lang="en-US" altLang="en-US" sz="1800" dirty="0">
                <a:ea typeface="Liberation Serif"/>
                <a:cs typeface="Liberation Serif"/>
              </a:rPr>
              <a:t> </a:t>
            </a:r>
            <a:r>
              <a:rPr lang="en-US" altLang="en-US" sz="1800" dirty="0" err="1">
                <a:ea typeface="Liberation Serif"/>
                <a:cs typeface="Liberation Serif"/>
              </a:rPr>
              <a:t>kinh</a:t>
            </a:r>
            <a:r>
              <a:rPr lang="en-US" altLang="en-US" sz="1800" dirty="0">
                <a:ea typeface="Liberation Serif"/>
                <a:cs typeface="Liberation Serif"/>
              </a:rPr>
              <a:t> </a:t>
            </a:r>
            <a:r>
              <a:rPr lang="en-US" altLang="en-US" sz="1800" dirty="0" err="1">
                <a:ea typeface="Liberation Serif"/>
                <a:cs typeface="Liberation Serif"/>
              </a:rPr>
              <a:t>doanh</a:t>
            </a:r>
            <a:r>
              <a:rPr lang="en-US" altLang="en-US" sz="1800" dirty="0">
                <a:ea typeface="Liberation Serif"/>
                <a:cs typeface="Liberation Serif"/>
              </a:rPr>
              <a:t> </a:t>
            </a:r>
            <a:r>
              <a:rPr lang="en-US" altLang="en-US" sz="1800" dirty="0" err="1">
                <a:ea typeface="Liberation Serif"/>
                <a:cs typeface="Liberation Serif"/>
              </a:rPr>
              <a:t>và</a:t>
            </a:r>
            <a:r>
              <a:rPr lang="en-US" altLang="en-US" sz="1800" dirty="0">
                <a:ea typeface="Liberation Serif"/>
                <a:cs typeface="Liberation Serif"/>
              </a:rPr>
              <a:t> </a:t>
            </a:r>
            <a:r>
              <a:rPr lang="en-US" altLang="en-US" sz="1800" dirty="0" err="1">
                <a:ea typeface="Liberation Serif"/>
                <a:cs typeface="Liberation Serif"/>
              </a:rPr>
              <a:t>ngành</a:t>
            </a:r>
            <a:r>
              <a:rPr lang="en-US" altLang="en-US" sz="1800" dirty="0">
                <a:latin typeface="Arial" panose="020B0604020202020204" pitchFamily="34" charset="0"/>
                <a:ea typeface="Liberation Serif"/>
                <a:cs typeface="Liberation Serif"/>
              </a:rPr>
              <a:t> </a:t>
            </a:r>
            <a:r>
              <a:rPr lang="en-US" altLang="en-US" sz="1800" dirty="0" err="1">
                <a:latin typeface="Arial" panose="020B0604020202020204" pitchFamily="34" charset="0"/>
                <a:ea typeface="Liberation Serif"/>
                <a:cs typeface="Liberation Serif"/>
              </a:rPr>
              <a:t>ngh</a:t>
            </a:r>
            <a:r>
              <a:rPr lang="en-US" altLang="en-US" sz="1800" dirty="0" err="1">
                <a:latin typeface="DejaVu Serif"/>
                <a:ea typeface="Liberation Serif"/>
                <a:cs typeface="Liberation Serif"/>
              </a:rPr>
              <a:t>ề</a:t>
            </a:r>
            <a:r>
              <a:rPr lang="en-US" altLang="en-US" sz="1800" dirty="0">
                <a:latin typeface="DejaVu Serif"/>
                <a:ea typeface="Liberation Serif"/>
                <a:cs typeface="Liberation Serif"/>
              </a:rPr>
              <a:t> </a:t>
            </a:r>
            <a:r>
              <a:rPr lang="en-US" altLang="en-US" sz="1800" dirty="0" err="1">
                <a:ea typeface="Liberation Serif"/>
                <a:cs typeface="Liberation Serif"/>
              </a:rPr>
              <a:t>kinh</a:t>
            </a:r>
            <a:r>
              <a:rPr lang="en-US" altLang="en-US" sz="1800" dirty="0">
                <a:latin typeface="Arial" panose="020B0604020202020204" pitchFamily="34" charset="0"/>
                <a:ea typeface="Liberation Serif"/>
                <a:cs typeface="Liberation Serif"/>
              </a:rPr>
              <a:t> </a:t>
            </a:r>
            <a:r>
              <a:rPr lang="en-US" altLang="en-US" sz="1800" dirty="0" err="1">
                <a:latin typeface="Arial" panose="020B0604020202020204" pitchFamily="34" charset="0"/>
                <a:ea typeface="Liberation Serif"/>
                <a:cs typeface="Liberation Serif"/>
              </a:rPr>
              <a:t>doanh</a:t>
            </a:r>
            <a:r>
              <a:rPr lang="en-US" altLang="en-US" sz="1800" dirty="0">
                <a:latin typeface="Arial" panose="020B0604020202020204" pitchFamily="34" charset="0"/>
                <a:ea typeface="Liberation Serif"/>
                <a:cs typeface="Liberation Serif"/>
              </a:rPr>
              <a:t> </a:t>
            </a:r>
            <a:r>
              <a:rPr lang="en-US" altLang="en-US" sz="1800" dirty="0" err="1">
                <a:latin typeface="Arial" panose="020B0604020202020204" pitchFamily="34" charset="0"/>
                <a:ea typeface="Liberation Serif"/>
                <a:cs typeface="Liberation Serif"/>
              </a:rPr>
              <a:t>có</a:t>
            </a:r>
            <a:r>
              <a:rPr lang="en-US" altLang="en-US" sz="1800" dirty="0">
                <a:latin typeface="Arial" panose="020B0604020202020204" pitchFamily="34" charset="0"/>
                <a:ea typeface="Liberation Serif"/>
                <a:cs typeface="Liberation Serif"/>
              </a:rPr>
              <a:t> </a:t>
            </a:r>
            <a:r>
              <a:rPr lang="en-US" altLang="en-US" sz="1800" dirty="0" err="1">
                <a:latin typeface="Arial" panose="020B0604020202020204" pitchFamily="34" charset="0"/>
                <a:ea typeface="Liberation Serif"/>
                <a:cs typeface="Liberation Serif"/>
              </a:rPr>
              <a:t>đi</a:t>
            </a:r>
            <a:r>
              <a:rPr lang="en-US" altLang="en-US" sz="1800" dirty="0" err="1">
                <a:latin typeface="DejaVu Serif"/>
                <a:ea typeface="Liberation Serif"/>
                <a:cs typeface="Liberation Serif"/>
              </a:rPr>
              <a:t>ề</a:t>
            </a:r>
            <a:r>
              <a:rPr lang="en-US" altLang="en-US" sz="1800" dirty="0" err="1">
                <a:ea typeface="Liberation Serif"/>
                <a:cs typeface="Liberation Serif"/>
              </a:rPr>
              <a:t>u</a:t>
            </a:r>
            <a:r>
              <a:rPr lang="en-US" altLang="en-US" sz="1800" dirty="0">
                <a:latin typeface="Arial" panose="020B0604020202020204" pitchFamily="34" charset="0"/>
                <a:ea typeface="Liberation Serif"/>
                <a:cs typeface="Liberation Serif"/>
              </a:rPr>
              <a:t> </a:t>
            </a:r>
            <a:r>
              <a:rPr lang="en-US" altLang="en-US" sz="1800" dirty="0" err="1">
                <a:latin typeface="Arial" panose="020B0604020202020204" pitchFamily="34" charset="0"/>
                <a:ea typeface="Liberation Serif"/>
                <a:cs typeface="Liberation Serif"/>
              </a:rPr>
              <a:t>ki</a:t>
            </a:r>
            <a:r>
              <a:rPr lang="en-US" altLang="en-US" sz="1800" dirty="0" err="1">
                <a:latin typeface="DejaVu Serif"/>
                <a:ea typeface="Liberation Serif"/>
                <a:cs typeface="Liberation Serif"/>
              </a:rPr>
              <a:t>ệ</a:t>
            </a:r>
            <a:r>
              <a:rPr lang="en-US" altLang="en-US" sz="1800" dirty="0" err="1">
                <a:ea typeface="Liberation Serif"/>
                <a:cs typeface="Liberation Serif"/>
              </a:rPr>
              <a:t>n</a:t>
            </a:r>
            <a:r>
              <a:rPr lang="en-US" altLang="en-US" sz="1800" dirty="0">
                <a:latin typeface="Arial" panose="020B0604020202020204" pitchFamily="34" charset="0"/>
                <a:ea typeface="Liberation Serif"/>
                <a:cs typeface="Liberation Serif"/>
              </a:rPr>
              <a:t> (hay </a:t>
            </a:r>
            <a:r>
              <a:rPr lang="en-US" altLang="en-US" sz="1800" dirty="0" err="1">
                <a:latin typeface="Arial" panose="020B0604020202020204" pitchFamily="34" charset="0"/>
                <a:ea typeface="Liberation Serif"/>
                <a:cs typeface="Liberation Serif"/>
              </a:rPr>
              <a:t>lo</a:t>
            </a:r>
            <a:r>
              <a:rPr lang="en-US" altLang="en-US" sz="1800" dirty="0" err="1">
                <a:latin typeface="DejaVu Serif"/>
                <a:ea typeface="Liberation Serif"/>
                <a:cs typeface="Liberation Serif"/>
              </a:rPr>
              <a:t>ạ</a:t>
            </a:r>
            <a:r>
              <a:rPr lang="en-US" altLang="en-US" sz="1800" dirty="0" err="1">
                <a:ea typeface="Liberation Serif"/>
                <a:cs typeface="Liberation Serif"/>
              </a:rPr>
              <a:t>i</a:t>
            </a:r>
            <a:r>
              <a:rPr lang="en-US" altLang="en-US" sz="1800" dirty="0">
                <a:latin typeface="Arial" panose="020B0604020202020204" pitchFamily="34" charset="0"/>
                <a:ea typeface="Liberation Serif"/>
                <a:cs typeface="Liberation Serif"/>
              </a:rPr>
              <a:t> </a:t>
            </a:r>
            <a:r>
              <a:rPr lang="en-US" altLang="en-US" sz="1800" dirty="0" err="1">
                <a:latin typeface="Arial" panose="020B0604020202020204" pitchFamily="34" charset="0"/>
                <a:ea typeface="Liberation Serif"/>
                <a:cs typeface="Liberation Serif"/>
              </a:rPr>
              <a:t>b</a:t>
            </a:r>
            <a:r>
              <a:rPr lang="en-US" altLang="en-US" sz="1800" dirty="0" err="1">
                <a:latin typeface="DejaVu Serif"/>
                <a:ea typeface="Liberation Serif"/>
                <a:cs typeface="Liberation Serif"/>
              </a:rPr>
              <a:t>ỏ</a:t>
            </a:r>
            <a:r>
              <a:rPr lang="en-US" altLang="en-US" sz="1800" dirty="0">
                <a:latin typeface="DejaVu Serif"/>
                <a:ea typeface="Liberation Serif"/>
                <a:cs typeface="Liberation Serif"/>
              </a:rPr>
              <a:t> </a:t>
            </a:r>
            <a:r>
              <a:rPr lang="en-US" altLang="en-US" sz="1800" dirty="0" err="1">
                <a:ea typeface="Liberation Serif"/>
                <a:cs typeface="Liberation Serif"/>
              </a:rPr>
              <a:t>ho</a:t>
            </a:r>
            <a:r>
              <a:rPr lang="en-US" altLang="en-US" sz="1800" dirty="0" err="1">
                <a:latin typeface="DejaVu Serif"/>
                <a:ea typeface="Liberation Serif"/>
                <a:cs typeface="Liberation Serif"/>
              </a:rPr>
              <a:t>ặ</a:t>
            </a:r>
            <a:r>
              <a:rPr lang="en-US" altLang="en-US" sz="1800" dirty="0" err="1">
                <a:ea typeface="Liberation Serif"/>
                <a:cs typeface="Liberation Serif"/>
              </a:rPr>
              <a:t>c</a:t>
            </a:r>
            <a:r>
              <a:rPr lang="en-US" altLang="en-US" sz="1800" dirty="0">
                <a:latin typeface="Arial" panose="020B0604020202020204" pitchFamily="34" charset="0"/>
                <a:ea typeface="Liberation Serif"/>
                <a:cs typeface="Liberation Serif"/>
              </a:rPr>
              <a:t> </a:t>
            </a:r>
            <a:r>
              <a:rPr lang="en-US" altLang="en-US" sz="1800" dirty="0" err="1">
                <a:latin typeface="Arial" panose="020B0604020202020204" pitchFamily="34" charset="0"/>
                <a:ea typeface="Liberation Serif"/>
                <a:cs typeface="Liberation Serif"/>
              </a:rPr>
              <a:t>s</a:t>
            </a:r>
            <a:r>
              <a:rPr lang="en-US" altLang="en-US" sz="1800" dirty="0" err="1">
                <a:latin typeface="DejaVu Serif"/>
                <a:ea typeface="Liberation Serif"/>
                <a:cs typeface="Liberation Serif"/>
              </a:rPr>
              <a:t>ử</a:t>
            </a:r>
            <a:r>
              <a:rPr lang="en-US" altLang="en-US" sz="1800" dirty="0" err="1">
                <a:ea typeface="Liberation Serif"/>
                <a:cs typeface="Liberation Serif"/>
              </a:rPr>
              <a:t>a</a:t>
            </a:r>
            <a:r>
              <a:rPr lang="en-US" altLang="en-US" sz="1800" dirty="0">
                <a:latin typeface="Arial" panose="020B0604020202020204" pitchFamily="34" charset="0"/>
                <a:ea typeface="Liberation Serif"/>
                <a:cs typeface="Liberation Serif"/>
              </a:rPr>
              <a:t> </a:t>
            </a:r>
            <a:r>
              <a:rPr lang="en-US" altLang="en-US" sz="1800" dirty="0" err="1">
                <a:latin typeface="Arial" panose="020B0604020202020204" pitchFamily="34" charset="0"/>
                <a:ea typeface="Liberation Serif"/>
                <a:cs typeface="Liberation Serif"/>
              </a:rPr>
              <a:t>đ</a:t>
            </a:r>
            <a:r>
              <a:rPr lang="en-US" altLang="en-US" sz="1800" dirty="0" err="1">
                <a:latin typeface="DejaVu Serif"/>
                <a:ea typeface="Liberation Serif"/>
                <a:cs typeface="Liberation Serif"/>
              </a:rPr>
              <a:t>ổ</a:t>
            </a:r>
            <a:r>
              <a:rPr lang="en-US" altLang="en-US" sz="1800" dirty="0" err="1">
                <a:ea typeface="Liberation Serif"/>
                <a:cs typeface="Liberation Serif"/>
              </a:rPr>
              <a:t>i</a:t>
            </a:r>
            <a:r>
              <a:rPr lang="en-US" altLang="en-US" sz="1800" dirty="0">
                <a:latin typeface="Arial" panose="020B0604020202020204" pitchFamily="34" charset="0"/>
                <a:ea typeface="Liberation Serif"/>
                <a:cs typeface="Liberation Serif"/>
              </a:rPr>
              <a:t> </a:t>
            </a:r>
            <a:r>
              <a:rPr lang="en-US" altLang="en-US" sz="1800" dirty="0" err="1">
                <a:latin typeface="Arial" panose="020B0604020202020204" pitchFamily="34" charset="0"/>
                <a:ea typeface="Liberation Serif"/>
                <a:cs typeface="Liberation Serif"/>
              </a:rPr>
              <a:t>các</a:t>
            </a:r>
            <a:r>
              <a:rPr lang="en-US" altLang="en-US" sz="1800" dirty="0">
                <a:latin typeface="Arial" panose="020B0604020202020204" pitchFamily="34" charset="0"/>
                <a:ea typeface="Liberation Serif"/>
                <a:cs typeface="Liberation Serif"/>
              </a:rPr>
              <a:t> </a:t>
            </a:r>
            <a:r>
              <a:rPr lang="en-US" altLang="en-US" sz="1800" dirty="0" err="1">
                <a:latin typeface="Arial" panose="020B0604020202020204" pitchFamily="34" charset="0"/>
                <a:ea typeface="Liberation Serif"/>
                <a:cs typeface="Liberation Serif"/>
              </a:rPr>
              <a:t>quy</a:t>
            </a:r>
            <a:r>
              <a:rPr lang="en-US" altLang="en-US" sz="1800" dirty="0">
                <a:latin typeface="Arial" panose="020B0604020202020204" pitchFamily="34" charset="0"/>
                <a:ea typeface="Liberation Serif"/>
                <a:cs typeface="Liberation Serif"/>
              </a:rPr>
              <a:t> </a:t>
            </a:r>
            <a:r>
              <a:rPr lang="en-US" altLang="en-US" sz="1800" dirty="0" err="1">
                <a:latin typeface="Arial" panose="020B0604020202020204" pitchFamily="34" charset="0"/>
                <a:ea typeface="Liberation Serif"/>
                <a:cs typeface="Liberation Serif"/>
              </a:rPr>
              <a:t>đ</a:t>
            </a:r>
            <a:r>
              <a:rPr lang="en-US" altLang="en-US" sz="1800" dirty="0" err="1">
                <a:latin typeface="DejaVu Serif"/>
                <a:ea typeface="Liberation Serif"/>
                <a:cs typeface="Liberation Serif"/>
              </a:rPr>
              <a:t>ị</a:t>
            </a:r>
            <a:r>
              <a:rPr lang="en-US" altLang="en-US" sz="1800" dirty="0" err="1">
                <a:ea typeface="Liberation Serif"/>
                <a:cs typeface="Liberation Serif"/>
              </a:rPr>
              <a:t>nh</a:t>
            </a:r>
            <a:r>
              <a:rPr lang="en-US" altLang="en-US" sz="1800" dirty="0">
                <a:ea typeface="Liberation Serif"/>
                <a:cs typeface="Liberation Serif"/>
              </a:rPr>
              <a:t> </a:t>
            </a:r>
            <a:r>
              <a:rPr lang="en-US" sz="1800" dirty="0" err="1"/>
              <a:t>có</a:t>
            </a:r>
            <a:r>
              <a:rPr lang="en-US" sz="1800" dirty="0"/>
              <a:t> </a:t>
            </a:r>
            <a:r>
              <a:rPr lang="en-US" sz="1800" dirty="0" err="1"/>
              <a:t>khả</a:t>
            </a:r>
            <a:r>
              <a:rPr lang="en-US" sz="1800" dirty="0"/>
              <a:t> </a:t>
            </a:r>
            <a:r>
              <a:rPr lang="en-US" sz="1800" dirty="0" err="1"/>
              <a:t>năng</a:t>
            </a:r>
            <a:r>
              <a:rPr lang="en-US" sz="1800" dirty="0"/>
              <a:t> </a:t>
            </a:r>
            <a:r>
              <a:rPr lang="en-US" sz="1800" dirty="0" err="1"/>
              <a:t>hạn</a:t>
            </a:r>
            <a:r>
              <a:rPr lang="en-US" sz="1800" dirty="0"/>
              <a:t> </a:t>
            </a:r>
            <a:r>
              <a:rPr lang="en-US" sz="1800" dirty="0" err="1"/>
              <a:t>chế</a:t>
            </a:r>
            <a:r>
              <a:rPr lang="en-US" sz="1800" dirty="0"/>
              <a:t> </a:t>
            </a:r>
            <a:r>
              <a:rPr lang="en-US" sz="1800" dirty="0" err="1"/>
              <a:t>cạnh</a:t>
            </a:r>
            <a:r>
              <a:rPr lang="en-US" sz="1800" dirty="0"/>
              <a:t> </a:t>
            </a:r>
            <a:r>
              <a:rPr lang="en-US" sz="1800" dirty="0" err="1" smtClean="0"/>
              <a:t>tranh</a:t>
            </a:r>
            <a:r>
              <a:rPr lang="en-US" sz="1800" dirty="0" smtClean="0"/>
              <a:t>)</a:t>
            </a:r>
          </a:p>
          <a:p>
            <a:pPr>
              <a:buNone/>
            </a:pPr>
            <a:endParaRPr lang="en-US" sz="1800" dirty="0"/>
          </a:p>
          <a:p>
            <a:r>
              <a:rPr lang="en-US" sz="1800" dirty="0" err="1" smtClean="0"/>
              <a:t>Kinh</a:t>
            </a:r>
            <a:r>
              <a:rPr lang="en-US" sz="1800" dirty="0" smtClean="0"/>
              <a:t> </a:t>
            </a:r>
            <a:r>
              <a:rPr lang="en-US" sz="1800" dirty="0" err="1"/>
              <a:t>nghiệm</a:t>
            </a:r>
            <a:r>
              <a:rPr lang="en-US" sz="1800" dirty="0"/>
              <a:t> </a:t>
            </a:r>
            <a:r>
              <a:rPr lang="en-US" sz="1800" dirty="0" err="1"/>
              <a:t>nhiều</a:t>
            </a:r>
            <a:r>
              <a:rPr lang="en-US" sz="1800" dirty="0"/>
              <a:t> </a:t>
            </a:r>
            <a:r>
              <a:rPr lang="en-US" sz="1800" dirty="0" err="1"/>
              <a:t>nước</a:t>
            </a:r>
            <a:r>
              <a:rPr lang="en-US" sz="1800" dirty="0"/>
              <a:t> </a:t>
            </a:r>
            <a:r>
              <a:rPr lang="en-US" sz="1800" dirty="0" err="1"/>
              <a:t>cho</a:t>
            </a:r>
            <a:r>
              <a:rPr lang="en-US" sz="1800" dirty="0"/>
              <a:t> </a:t>
            </a:r>
            <a:r>
              <a:rPr lang="en-US" sz="1800" dirty="0" err="1"/>
              <a:t>thấy</a:t>
            </a:r>
            <a:r>
              <a:rPr lang="en-US" sz="1800" dirty="0"/>
              <a:t>, </a:t>
            </a:r>
            <a:r>
              <a:rPr lang="en-US" sz="1800" dirty="0" err="1"/>
              <a:t>trở</a:t>
            </a:r>
            <a:r>
              <a:rPr lang="en-US" sz="1800" dirty="0"/>
              <a:t> </a:t>
            </a:r>
            <a:r>
              <a:rPr lang="en-US" sz="1800" dirty="0" err="1"/>
              <a:t>ngại</a:t>
            </a:r>
            <a:r>
              <a:rPr lang="en-US" sz="1800" dirty="0"/>
              <a:t> </a:t>
            </a:r>
            <a:r>
              <a:rPr lang="en-US" sz="1800" dirty="0" err="1"/>
              <a:t>lớn</a:t>
            </a:r>
            <a:r>
              <a:rPr lang="en-US" sz="1800" dirty="0"/>
              <a:t> </a:t>
            </a:r>
            <a:r>
              <a:rPr lang="en-US" sz="1800" dirty="0" err="1"/>
              <a:t>đối</a:t>
            </a:r>
            <a:r>
              <a:rPr lang="en-US" sz="1800" dirty="0"/>
              <a:t> </a:t>
            </a:r>
            <a:r>
              <a:rPr lang="en-US" sz="1800" dirty="0" err="1"/>
              <a:t>với</a:t>
            </a:r>
            <a:r>
              <a:rPr lang="en-US" sz="1800" dirty="0"/>
              <a:t> </a:t>
            </a:r>
            <a:r>
              <a:rPr lang="en-US" sz="1800" dirty="0" err="1"/>
              <a:t>cạnh</a:t>
            </a:r>
            <a:r>
              <a:rPr lang="en-US" sz="1800" dirty="0"/>
              <a:t> </a:t>
            </a:r>
            <a:r>
              <a:rPr lang="en-US" sz="1800" dirty="0" err="1"/>
              <a:t>tranh</a:t>
            </a:r>
            <a:r>
              <a:rPr lang="en-US" sz="1800" dirty="0"/>
              <a:t> ở </a:t>
            </a:r>
            <a:r>
              <a:rPr lang="en-US" sz="1800" dirty="0" err="1"/>
              <a:t>nhiều</a:t>
            </a:r>
            <a:r>
              <a:rPr lang="en-US" sz="1800" dirty="0"/>
              <a:t> </a:t>
            </a:r>
            <a:r>
              <a:rPr lang="en-US" sz="1800" dirty="0" err="1"/>
              <a:t>ngành</a:t>
            </a:r>
            <a:r>
              <a:rPr lang="en-US" sz="1800" dirty="0"/>
              <a:t>, </a:t>
            </a:r>
            <a:r>
              <a:rPr lang="en-US" sz="1800" dirty="0" err="1"/>
              <a:t>lĩnh</a:t>
            </a:r>
            <a:r>
              <a:rPr lang="en-US" sz="1800" dirty="0"/>
              <a:t> </a:t>
            </a:r>
            <a:r>
              <a:rPr lang="en-US" sz="1800" dirty="0" err="1"/>
              <a:t>vực</a:t>
            </a:r>
            <a:r>
              <a:rPr lang="en-US" sz="1800" dirty="0"/>
              <a:t> </a:t>
            </a:r>
            <a:r>
              <a:rPr lang="en-US" sz="1800" dirty="0" err="1"/>
              <a:t>của</a:t>
            </a:r>
            <a:r>
              <a:rPr lang="en-US" sz="1800" dirty="0"/>
              <a:t> </a:t>
            </a:r>
            <a:r>
              <a:rPr lang="en-US" sz="1800" dirty="0" err="1"/>
              <a:t>nền</a:t>
            </a:r>
            <a:r>
              <a:rPr lang="en-US" sz="1800" dirty="0"/>
              <a:t> </a:t>
            </a:r>
            <a:r>
              <a:rPr lang="en-US" sz="1800" dirty="0" err="1"/>
              <a:t>kinh</a:t>
            </a:r>
            <a:r>
              <a:rPr lang="en-US" sz="1800" dirty="0"/>
              <a:t> </a:t>
            </a:r>
            <a:r>
              <a:rPr lang="en-US" sz="1800" dirty="0" err="1"/>
              <a:t>tế</a:t>
            </a:r>
            <a:r>
              <a:rPr lang="en-US" sz="1800" dirty="0"/>
              <a:t> </a:t>
            </a:r>
            <a:r>
              <a:rPr lang="en-US" sz="1800" i="1" dirty="0" err="1"/>
              <a:t>xuất</a:t>
            </a:r>
            <a:r>
              <a:rPr lang="en-US" sz="1800" i="1" dirty="0"/>
              <a:t> </a:t>
            </a:r>
            <a:r>
              <a:rPr lang="en-US" sz="1800" i="1" dirty="0" err="1"/>
              <a:t>phát</a:t>
            </a:r>
            <a:r>
              <a:rPr lang="en-US" sz="1800" i="1" dirty="0"/>
              <a:t> </a:t>
            </a:r>
            <a:r>
              <a:rPr lang="en-US" sz="1800" i="1" dirty="0" err="1"/>
              <a:t>chính</a:t>
            </a:r>
            <a:r>
              <a:rPr lang="en-US" sz="1800" i="1" dirty="0"/>
              <a:t> </a:t>
            </a:r>
            <a:r>
              <a:rPr lang="en-US" sz="1800" i="1" dirty="0" err="1"/>
              <a:t>từ</a:t>
            </a:r>
            <a:r>
              <a:rPr lang="en-US" sz="1800" i="1" dirty="0"/>
              <a:t> </a:t>
            </a:r>
            <a:r>
              <a:rPr lang="en-US" sz="1800" i="1" dirty="0" err="1"/>
              <a:t>các</a:t>
            </a:r>
            <a:r>
              <a:rPr lang="en-US" sz="1800" i="1" dirty="0"/>
              <a:t> </a:t>
            </a:r>
            <a:r>
              <a:rPr lang="en-US" sz="1800" i="1" dirty="0" err="1"/>
              <a:t>quy</a:t>
            </a:r>
            <a:r>
              <a:rPr lang="en-US" sz="1800" i="1" dirty="0"/>
              <a:t> </a:t>
            </a:r>
            <a:r>
              <a:rPr lang="en-US" sz="1800" i="1" dirty="0" err="1"/>
              <a:t>định</a:t>
            </a:r>
            <a:r>
              <a:rPr lang="en-US" sz="1800" i="1" dirty="0"/>
              <a:t> </a:t>
            </a:r>
            <a:r>
              <a:rPr lang="en-US" sz="1800" i="1" dirty="0" err="1"/>
              <a:t>của</a:t>
            </a:r>
            <a:r>
              <a:rPr lang="en-US" sz="1800" i="1" dirty="0"/>
              <a:t> </a:t>
            </a:r>
            <a:r>
              <a:rPr lang="en-US" sz="1800" i="1" dirty="0" err="1"/>
              <a:t>chính</a:t>
            </a:r>
            <a:r>
              <a:rPr lang="en-US" sz="1800" i="1" dirty="0"/>
              <a:t> </a:t>
            </a:r>
            <a:r>
              <a:rPr lang="en-US" sz="1800" i="1" dirty="0" err="1"/>
              <a:t>phủ</a:t>
            </a:r>
            <a:r>
              <a:rPr lang="en-US" sz="1800" i="1" dirty="0"/>
              <a:t>, </a:t>
            </a:r>
            <a:r>
              <a:rPr lang="en-US" sz="1800" i="1" dirty="0" smtClean="0"/>
              <a:t>do </a:t>
            </a:r>
            <a:r>
              <a:rPr lang="en-US" sz="1800" i="1" dirty="0" err="1" smtClean="0"/>
              <a:t>các</a:t>
            </a:r>
            <a:r>
              <a:rPr lang="en-US" sz="1800" i="1" dirty="0" smtClean="0"/>
              <a:t> </a:t>
            </a:r>
            <a:r>
              <a:rPr lang="en-US" sz="1800" i="1" dirty="0" err="1"/>
              <a:t>cơ</a:t>
            </a:r>
            <a:r>
              <a:rPr lang="en-US" sz="1800" i="1" dirty="0"/>
              <a:t> </a:t>
            </a:r>
            <a:r>
              <a:rPr lang="en-US" sz="1800" i="1" dirty="0" err="1"/>
              <a:t>quan</a:t>
            </a:r>
            <a:r>
              <a:rPr lang="en-US" sz="1800" i="1" dirty="0"/>
              <a:t> </a:t>
            </a:r>
            <a:r>
              <a:rPr lang="en-US" sz="1800" i="1" dirty="0" err="1"/>
              <a:t>nhà</a:t>
            </a:r>
            <a:r>
              <a:rPr lang="en-US" sz="1800" i="1" dirty="0"/>
              <a:t> </a:t>
            </a:r>
            <a:r>
              <a:rPr lang="en-US" sz="1800" i="1" dirty="0" err="1"/>
              <a:t>nước</a:t>
            </a:r>
            <a:r>
              <a:rPr lang="en-US" sz="1800" i="1" dirty="0"/>
              <a:t> </a:t>
            </a:r>
            <a:r>
              <a:rPr lang="en-US" sz="1800" i="1" dirty="0" err="1"/>
              <a:t>tạo</a:t>
            </a:r>
            <a:r>
              <a:rPr lang="en-US" sz="1800" i="1" dirty="0"/>
              <a:t> ra </a:t>
            </a:r>
            <a:r>
              <a:rPr lang="en-US" sz="1800" i="1" dirty="0" err="1"/>
              <a:t>hoặc</a:t>
            </a:r>
            <a:r>
              <a:rPr lang="en-US" sz="1800" i="1" dirty="0"/>
              <a:t> </a:t>
            </a:r>
            <a:r>
              <a:rPr lang="en-US" sz="1800" i="1" dirty="0" err="1"/>
              <a:t>thông</a:t>
            </a:r>
            <a:r>
              <a:rPr lang="en-US" sz="1800" i="1" dirty="0"/>
              <a:t> qua </a:t>
            </a:r>
            <a:r>
              <a:rPr lang="en-US" sz="1800" i="1" dirty="0" err="1"/>
              <a:t>sở</a:t>
            </a:r>
            <a:r>
              <a:rPr lang="en-US" sz="1800" i="1" dirty="0"/>
              <a:t> </a:t>
            </a:r>
            <a:r>
              <a:rPr lang="en-US" sz="1800" i="1" dirty="0" err="1"/>
              <a:t>hữu</a:t>
            </a:r>
            <a:r>
              <a:rPr lang="en-US" sz="1800" i="1" dirty="0"/>
              <a:t> </a:t>
            </a:r>
            <a:r>
              <a:rPr lang="en-US" sz="1800" i="1" dirty="0" err="1"/>
              <a:t>nhà</a:t>
            </a:r>
            <a:r>
              <a:rPr lang="en-US" sz="1800" i="1" dirty="0"/>
              <a:t> </a:t>
            </a:r>
            <a:r>
              <a:rPr lang="en-US" sz="1800" i="1" dirty="0" err="1"/>
              <a:t>nước</a:t>
            </a:r>
            <a:r>
              <a:rPr lang="en-US" sz="1800" i="1" dirty="0"/>
              <a:t> </a:t>
            </a:r>
            <a:r>
              <a:rPr lang="en-US" sz="1800" i="1" dirty="0" err="1"/>
              <a:t>như</a:t>
            </a:r>
            <a:r>
              <a:rPr lang="en-US" sz="1800" i="1" dirty="0"/>
              <a:t> </a:t>
            </a:r>
            <a:r>
              <a:rPr lang="en-US" sz="1800" i="1" dirty="0" err="1"/>
              <a:t>độc</a:t>
            </a:r>
            <a:r>
              <a:rPr lang="en-US" sz="1800" i="1" dirty="0"/>
              <a:t> </a:t>
            </a:r>
            <a:r>
              <a:rPr lang="en-US" sz="1800" i="1" dirty="0" err="1"/>
              <a:t>quyền</a:t>
            </a:r>
            <a:r>
              <a:rPr lang="en-US" sz="1800" i="1" dirty="0"/>
              <a:t> </a:t>
            </a:r>
            <a:r>
              <a:rPr lang="en-US" sz="1800" i="1" dirty="0" err="1"/>
              <a:t>chính</a:t>
            </a:r>
            <a:r>
              <a:rPr lang="en-US" sz="1800" i="1" dirty="0"/>
              <a:t> </a:t>
            </a:r>
            <a:r>
              <a:rPr lang="en-US" sz="1800" i="1" dirty="0" err="1"/>
              <a:t>sách</a:t>
            </a:r>
            <a:r>
              <a:rPr lang="en-US" sz="1800" i="1" dirty="0"/>
              <a:t> hay </a:t>
            </a:r>
            <a:r>
              <a:rPr lang="en-US" sz="1800" i="1" dirty="0" err="1"/>
              <a:t>độc</a:t>
            </a:r>
            <a:r>
              <a:rPr lang="en-US" sz="1800" i="1" dirty="0"/>
              <a:t> </a:t>
            </a:r>
            <a:r>
              <a:rPr lang="en-US" sz="1800" i="1" dirty="0" err="1"/>
              <a:t>quyền</a:t>
            </a:r>
            <a:r>
              <a:rPr lang="en-US" sz="1800" i="1" dirty="0"/>
              <a:t> </a:t>
            </a:r>
            <a:r>
              <a:rPr lang="en-US" sz="1800" i="1" dirty="0" err="1"/>
              <a:t>hành</a:t>
            </a:r>
            <a:r>
              <a:rPr lang="en-US" sz="1800" i="1" dirty="0"/>
              <a:t> </a:t>
            </a:r>
            <a:r>
              <a:rPr lang="en-US" sz="1800" i="1" dirty="0" err="1"/>
              <a:t>chính</a:t>
            </a:r>
            <a:r>
              <a:rPr lang="en-US" sz="1800" i="1" dirty="0"/>
              <a:t> </a:t>
            </a:r>
            <a:r>
              <a:rPr lang="en-US" sz="1800" dirty="0" err="1"/>
              <a:t>trong</a:t>
            </a:r>
            <a:r>
              <a:rPr lang="en-US" sz="1800" dirty="0"/>
              <a:t> </a:t>
            </a:r>
            <a:r>
              <a:rPr lang="en-US" sz="1800" dirty="0" err="1"/>
              <a:t>việc</a:t>
            </a:r>
            <a:r>
              <a:rPr lang="en-US" sz="1800" dirty="0"/>
              <a:t> </a:t>
            </a:r>
            <a:r>
              <a:rPr lang="en-US" sz="1800" dirty="0" err="1"/>
              <a:t>cung</a:t>
            </a:r>
            <a:r>
              <a:rPr lang="en-US" sz="1800" dirty="0"/>
              <a:t> </a:t>
            </a:r>
            <a:r>
              <a:rPr lang="en-US" sz="1800" dirty="0" err="1"/>
              <a:t>ứng</a:t>
            </a:r>
            <a:r>
              <a:rPr lang="en-US" sz="1800" dirty="0"/>
              <a:t> </a:t>
            </a:r>
            <a:r>
              <a:rPr lang="en-US" sz="1800" dirty="0" err="1"/>
              <a:t>các</a:t>
            </a:r>
            <a:r>
              <a:rPr lang="en-US" sz="1800" dirty="0"/>
              <a:t> </a:t>
            </a:r>
            <a:r>
              <a:rPr lang="en-US" sz="1800" dirty="0" err="1"/>
              <a:t>tiện</a:t>
            </a:r>
            <a:r>
              <a:rPr lang="en-US" sz="1800" dirty="0"/>
              <a:t> </a:t>
            </a:r>
            <a:r>
              <a:rPr lang="en-US" sz="1800" dirty="0" err="1"/>
              <a:t>ích</a:t>
            </a:r>
            <a:r>
              <a:rPr lang="en-US" sz="1800" dirty="0"/>
              <a:t> </a:t>
            </a:r>
            <a:r>
              <a:rPr lang="en-US" sz="1800" dirty="0" err="1"/>
              <a:t>công</a:t>
            </a:r>
            <a:r>
              <a:rPr lang="en-US" sz="1800" dirty="0"/>
              <a:t>, </a:t>
            </a:r>
            <a:r>
              <a:rPr lang="en-US" sz="1800" dirty="0" err="1"/>
              <a:t>giấy</a:t>
            </a:r>
            <a:r>
              <a:rPr lang="en-US" sz="1800" dirty="0"/>
              <a:t> </a:t>
            </a:r>
            <a:r>
              <a:rPr lang="en-US" sz="1800" dirty="0" err="1"/>
              <a:t>phép</a:t>
            </a:r>
            <a:r>
              <a:rPr lang="en-US" sz="1800" dirty="0"/>
              <a:t>, </a:t>
            </a:r>
            <a:r>
              <a:rPr lang="en-US" sz="1800" dirty="0" err="1"/>
              <a:t>điều</a:t>
            </a:r>
            <a:r>
              <a:rPr lang="en-US" sz="1800" dirty="0"/>
              <a:t> </a:t>
            </a:r>
            <a:r>
              <a:rPr lang="en-US" sz="1800" dirty="0" err="1"/>
              <a:t>kiện</a:t>
            </a:r>
            <a:r>
              <a:rPr lang="en-US" sz="1800" dirty="0"/>
              <a:t> </a:t>
            </a:r>
            <a:r>
              <a:rPr lang="en-US" sz="1800" dirty="0" err="1"/>
              <a:t>kinh</a:t>
            </a:r>
            <a:r>
              <a:rPr lang="en-US" sz="1800" dirty="0"/>
              <a:t> </a:t>
            </a:r>
            <a:r>
              <a:rPr lang="en-US" sz="1800" dirty="0" err="1"/>
              <a:t>doanh</a:t>
            </a:r>
            <a:r>
              <a:rPr lang="en-US" sz="1800" dirty="0" smtClean="0"/>
              <a:t>, vv …</a:t>
            </a:r>
          </a:p>
          <a:p>
            <a:endParaRPr lang="en-US" sz="1800" dirty="0"/>
          </a:p>
          <a:p>
            <a:pPr lvl="1"/>
            <a:r>
              <a:rPr lang="en-US" sz="1400" dirty="0" smtClean="0"/>
              <a:t> </a:t>
            </a:r>
            <a:r>
              <a:rPr lang="en-US" sz="1400" dirty="0" err="1"/>
              <a:t>Đánh</a:t>
            </a:r>
            <a:r>
              <a:rPr lang="en-US" sz="1400" dirty="0"/>
              <a:t> </a:t>
            </a:r>
            <a:r>
              <a:rPr lang="en-US" sz="1400" dirty="0" err="1"/>
              <a:t>giá</a:t>
            </a:r>
            <a:r>
              <a:rPr lang="en-US" sz="1400" dirty="0"/>
              <a:t> </a:t>
            </a:r>
            <a:r>
              <a:rPr lang="en-US" sz="1400" dirty="0" err="1"/>
              <a:t>cạnh</a:t>
            </a:r>
            <a:r>
              <a:rPr lang="en-US" sz="1400" dirty="0"/>
              <a:t> </a:t>
            </a:r>
            <a:r>
              <a:rPr lang="en-US" sz="1400" dirty="0" err="1"/>
              <a:t>tranh</a:t>
            </a:r>
            <a:r>
              <a:rPr lang="en-US" sz="1400" dirty="0"/>
              <a:t> </a:t>
            </a:r>
            <a:r>
              <a:rPr lang="en-US" sz="1400" dirty="0" err="1"/>
              <a:t>của</a:t>
            </a:r>
            <a:r>
              <a:rPr lang="en-US" sz="1400" dirty="0"/>
              <a:t> </a:t>
            </a:r>
            <a:r>
              <a:rPr lang="en-US" sz="1400" dirty="0" err="1"/>
              <a:t>luật</a:t>
            </a:r>
            <a:r>
              <a:rPr lang="en-US" sz="1400" dirty="0"/>
              <a:t> </a:t>
            </a:r>
            <a:r>
              <a:rPr lang="en-US" sz="1400" dirty="0" err="1"/>
              <a:t>và</a:t>
            </a:r>
            <a:r>
              <a:rPr lang="en-US" sz="1400" dirty="0"/>
              <a:t> </a:t>
            </a:r>
            <a:r>
              <a:rPr lang="en-US" sz="1400" dirty="0" err="1"/>
              <a:t>các</a:t>
            </a:r>
            <a:r>
              <a:rPr lang="en-US" sz="1400" dirty="0"/>
              <a:t> </a:t>
            </a:r>
            <a:r>
              <a:rPr lang="en-US" sz="1400" dirty="0" err="1"/>
              <a:t>quy</a:t>
            </a:r>
            <a:r>
              <a:rPr lang="en-US" sz="1400" dirty="0"/>
              <a:t> </a:t>
            </a:r>
            <a:r>
              <a:rPr lang="en-US" sz="1400" dirty="0" err="1"/>
              <a:t>định</a:t>
            </a:r>
            <a:r>
              <a:rPr lang="en-US" sz="1400" dirty="0"/>
              <a:t> </a:t>
            </a:r>
            <a:r>
              <a:rPr lang="en-US" sz="1400" dirty="0" err="1"/>
              <a:t>là</a:t>
            </a:r>
            <a:r>
              <a:rPr lang="en-US" sz="1400" dirty="0"/>
              <a:t> </a:t>
            </a:r>
            <a:r>
              <a:rPr lang="en-US" sz="1400" dirty="0" err="1"/>
              <a:t>một</a:t>
            </a:r>
            <a:r>
              <a:rPr lang="en-US" sz="1400" dirty="0"/>
              <a:t> </a:t>
            </a:r>
            <a:r>
              <a:rPr lang="en-US" sz="1400" dirty="0" err="1"/>
              <a:t>quá</a:t>
            </a:r>
            <a:r>
              <a:rPr lang="en-US" sz="1400" dirty="0"/>
              <a:t> </a:t>
            </a:r>
            <a:r>
              <a:rPr lang="en-US" sz="1400" dirty="0" err="1"/>
              <a:t>trình</a:t>
            </a:r>
            <a:r>
              <a:rPr lang="en-US" sz="1400" dirty="0"/>
              <a:t> </a:t>
            </a:r>
            <a:r>
              <a:rPr lang="en-US" sz="1400" dirty="0" err="1"/>
              <a:t>giúp</a:t>
            </a:r>
            <a:r>
              <a:rPr lang="en-US" sz="1400" dirty="0"/>
              <a:t> </a:t>
            </a:r>
            <a:r>
              <a:rPr lang="en-US" sz="1400" dirty="0" err="1"/>
              <a:t>xác</a:t>
            </a:r>
            <a:r>
              <a:rPr lang="en-US" sz="1400" dirty="0"/>
              <a:t> </a:t>
            </a:r>
            <a:r>
              <a:rPr lang="en-US" sz="1400" dirty="0" err="1"/>
              <a:t>định</a:t>
            </a:r>
            <a:r>
              <a:rPr lang="en-US" sz="1400" dirty="0"/>
              <a:t> </a:t>
            </a:r>
            <a:r>
              <a:rPr lang="en-US" sz="1400" dirty="0" err="1"/>
              <a:t>các</a:t>
            </a:r>
            <a:r>
              <a:rPr lang="en-US" sz="1400" dirty="0"/>
              <a:t> </a:t>
            </a:r>
            <a:r>
              <a:rPr lang="en-US" sz="1400" dirty="0" err="1"/>
              <a:t>hạn</a:t>
            </a:r>
            <a:r>
              <a:rPr lang="en-US" sz="1400" dirty="0"/>
              <a:t> </a:t>
            </a:r>
            <a:r>
              <a:rPr lang="en-US" sz="1400" dirty="0" err="1"/>
              <a:t>chế</a:t>
            </a:r>
            <a:r>
              <a:rPr lang="en-US" sz="1400" dirty="0"/>
              <a:t> </a:t>
            </a:r>
            <a:r>
              <a:rPr lang="en-US" sz="1400" dirty="0" err="1"/>
              <a:t>pháp</a:t>
            </a:r>
            <a:r>
              <a:rPr lang="en-US" sz="1400" dirty="0"/>
              <a:t> </a:t>
            </a:r>
            <a:r>
              <a:rPr lang="en-US" sz="1400" dirty="0" err="1"/>
              <a:t>lý</a:t>
            </a:r>
            <a:r>
              <a:rPr lang="en-US" sz="1400" dirty="0"/>
              <a:t> </a:t>
            </a:r>
            <a:r>
              <a:rPr lang="en-US" sz="1400" dirty="0" err="1"/>
              <a:t>đối</a:t>
            </a:r>
            <a:r>
              <a:rPr lang="en-US" sz="1400" dirty="0"/>
              <a:t> </a:t>
            </a:r>
            <a:r>
              <a:rPr lang="en-US" sz="1400" dirty="0" err="1"/>
              <a:t>với</a:t>
            </a:r>
            <a:r>
              <a:rPr lang="en-US" sz="1400" dirty="0"/>
              <a:t> </a:t>
            </a:r>
            <a:r>
              <a:rPr lang="en-US" sz="1400" dirty="0" err="1"/>
              <a:t>cạnh</a:t>
            </a:r>
            <a:r>
              <a:rPr lang="en-US" sz="1400" dirty="0"/>
              <a:t> </a:t>
            </a:r>
            <a:r>
              <a:rPr lang="en-US" sz="1400" dirty="0" err="1"/>
              <a:t>tranh</a:t>
            </a:r>
            <a:r>
              <a:rPr lang="en-US" sz="1400" dirty="0"/>
              <a:t> </a:t>
            </a:r>
            <a:r>
              <a:rPr lang="en-US" sz="1400" dirty="0" err="1"/>
              <a:t>và</a:t>
            </a:r>
            <a:r>
              <a:rPr lang="en-US" sz="1400" dirty="0"/>
              <a:t> </a:t>
            </a:r>
            <a:r>
              <a:rPr lang="en-US" sz="1400" dirty="0" err="1"/>
              <a:t>phát</a:t>
            </a:r>
            <a:r>
              <a:rPr lang="en-US" sz="1400" dirty="0"/>
              <a:t> </a:t>
            </a:r>
            <a:r>
              <a:rPr lang="en-US" sz="1400" dirty="0" err="1"/>
              <a:t>triển</a:t>
            </a:r>
            <a:r>
              <a:rPr lang="en-US" sz="1400" dirty="0"/>
              <a:t> </a:t>
            </a:r>
            <a:r>
              <a:rPr lang="en-US" sz="1400" dirty="0" err="1"/>
              <a:t>các</a:t>
            </a:r>
            <a:r>
              <a:rPr lang="en-US" sz="1400" dirty="0"/>
              <a:t> </a:t>
            </a:r>
            <a:r>
              <a:rPr lang="en-US" sz="1400" dirty="0" err="1"/>
              <a:t>chính</a:t>
            </a:r>
            <a:r>
              <a:rPr lang="en-US" sz="1400" dirty="0"/>
              <a:t> </a:t>
            </a:r>
            <a:r>
              <a:rPr lang="en-US" sz="1400" dirty="0" err="1"/>
              <a:t>sách</a:t>
            </a:r>
            <a:r>
              <a:rPr lang="en-US" sz="1400" dirty="0"/>
              <a:t> </a:t>
            </a:r>
            <a:r>
              <a:rPr lang="en-US" sz="1400" dirty="0" err="1"/>
              <a:t>thay</a:t>
            </a:r>
            <a:r>
              <a:rPr lang="en-US" sz="1400" dirty="0"/>
              <a:t> </a:t>
            </a:r>
            <a:r>
              <a:rPr lang="en-US" sz="1400" dirty="0" err="1"/>
              <a:t>thế</a:t>
            </a:r>
            <a:r>
              <a:rPr lang="en-US" sz="1400" dirty="0"/>
              <a:t>, </a:t>
            </a:r>
            <a:r>
              <a:rPr lang="en-US" sz="1400" dirty="0" err="1"/>
              <a:t>ít</a:t>
            </a:r>
            <a:r>
              <a:rPr lang="en-US" sz="1400" dirty="0"/>
              <a:t> </a:t>
            </a:r>
            <a:r>
              <a:rPr lang="en-US" sz="1400" dirty="0" err="1"/>
              <a:t>hạn</a:t>
            </a:r>
            <a:r>
              <a:rPr lang="en-US" sz="1400" dirty="0"/>
              <a:t> </a:t>
            </a:r>
            <a:r>
              <a:rPr lang="en-US" sz="1400" dirty="0" err="1"/>
              <a:t>chế</a:t>
            </a:r>
            <a:r>
              <a:rPr lang="en-US" sz="1400" dirty="0"/>
              <a:t> </a:t>
            </a:r>
            <a:r>
              <a:rPr lang="en-US" sz="1400" dirty="0" err="1"/>
              <a:t>hơn</a:t>
            </a:r>
            <a:r>
              <a:rPr lang="en-US" sz="1400" dirty="0"/>
              <a:t> </a:t>
            </a:r>
            <a:r>
              <a:rPr lang="en-US" sz="1400" dirty="0" err="1"/>
              <a:t>mà</a:t>
            </a:r>
            <a:r>
              <a:rPr lang="en-US" sz="1400" dirty="0"/>
              <a:t> </a:t>
            </a:r>
            <a:r>
              <a:rPr lang="en-US" sz="1400" dirty="0" err="1"/>
              <a:t>vẫn</a:t>
            </a:r>
            <a:r>
              <a:rPr lang="en-US" sz="1400" dirty="0"/>
              <a:t> </a:t>
            </a:r>
            <a:r>
              <a:rPr lang="en-US" sz="1400" dirty="0" err="1"/>
              <a:t>đạt</a:t>
            </a:r>
            <a:r>
              <a:rPr lang="en-US" sz="1400" dirty="0"/>
              <a:t> </a:t>
            </a:r>
            <a:r>
              <a:rPr lang="en-US" sz="1400" dirty="0" err="1"/>
              <a:t>được</a:t>
            </a:r>
            <a:r>
              <a:rPr lang="en-US" sz="1400" dirty="0"/>
              <a:t> </a:t>
            </a:r>
            <a:r>
              <a:rPr lang="en-US" sz="1400" dirty="0" err="1"/>
              <a:t>các</a:t>
            </a:r>
            <a:r>
              <a:rPr lang="en-US" sz="1400" dirty="0"/>
              <a:t> </a:t>
            </a:r>
            <a:r>
              <a:rPr lang="en-US" sz="1400" dirty="0" err="1"/>
              <a:t>mục</a:t>
            </a:r>
            <a:r>
              <a:rPr lang="en-US" sz="1400" dirty="0"/>
              <a:t> </a:t>
            </a:r>
            <a:r>
              <a:rPr lang="en-US" sz="1400" dirty="0" err="1"/>
              <a:t>tiêu</a:t>
            </a:r>
            <a:r>
              <a:rPr lang="en-US" sz="1400" dirty="0"/>
              <a:t> </a:t>
            </a:r>
            <a:r>
              <a:rPr lang="en-US" sz="1400" dirty="0" err="1"/>
              <a:t>của</a:t>
            </a:r>
            <a:r>
              <a:rPr lang="en-US" sz="1400" dirty="0"/>
              <a:t> </a:t>
            </a:r>
            <a:r>
              <a:rPr lang="en-US" sz="1400" dirty="0" err="1"/>
              <a:t>chính</a:t>
            </a:r>
            <a:r>
              <a:rPr lang="en-US" sz="1400" dirty="0"/>
              <a:t> </a:t>
            </a:r>
            <a:r>
              <a:rPr lang="en-US" sz="1400" dirty="0" err="1"/>
              <a:t>phủ</a:t>
            </a:r>
            <a:r>
              <a:rPr lang="en-US" sz="1400" dirty="0"/>
              <a:t>.</a:t>
            </a:r>
          </a:p>
          <a:p>
            <a:pPr>
              <a:buNone/>
            </a:pPr>
            <a:r>
              <a:rPr lang="en-US" sz="1800" dirty="0"/>
              <a:t> </a:t>
            </a:r>
          </a:p>
        </p:txBody>
      </p:sp>
      <p:sp>
        <p:nvSpPr>
          <p:cNvPr id="17" name="Line 13">
            <a:extLst>
              <a:ext uri="{FF2B5EF4-FFF2-40B4-BE49-F238E27FC236}">
                <a16:creationId xmlns="" xmlns:a16="http://schemas.microsoft.com/office/drawing/2014/main" id="{80F7EB5A-A6B7-4437-91B3-8A84C1A6F4C6}"/>
              </a:ext>
            </a:extLst>
          </p:cNvPr>
          <p:cNvSpPr>
            <a:spLocks noChangeShapeType="1"/>
          </p:cNvSpPr>
          <p:nvPr/>
        </p:nvSpPr>
        <p:spPr bwMode="auto">
          <a:xfrm>
            <a:off x="1081088" y="641350"/>
            <a:ext cx="1438275"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15">
            <a:extLst>
              <a:ext uri="{FF2B5EF4-FFF2-40B4-BE49-F238E27FC236}">
                <a16:creationId xmlns="" xmlns:a16="http://schemas.microsoft.com/office/drawing/2014/main" id="{0FA9B762-499E-4F78-98C1-94314C93619C}"/>
              </a:ext>
            </a:extLst>
          </p:cNvPr>
          <p:cNvSpPr>
            <a:spLocks noChangeArrowheads="1"/>
          </p:cNvSpPr>
          <p:nvPr/>
        </p:nvSpPr>
        <p:spPr bwMode="auto">
          <a:xfrm>
            <a:off x="0" y="364865"/>
            <a:ext cx="184731"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tabLst>
                <a:tab pos="180975" algn="l"/>
              </a:tabLst>
              <a:defRPr>
                <a:solidFill>
                  <a:schemeClr val="tx1"/>
                </a:solidFill>
                <a:latin typeface="Arial" panose="020B0604020202020204" pitchFamily="34" charset="0"/>
              </a:defRPr>
            </a:lvl1pPr>
            <a:lvl2pPr eaLnBrk="0" hangingPunct="0">
              <a:tabLst>
                <a:tab pos="180975" algn="l"/>
              </a:tabLst>
              <a:defRPr>
                <a:solidFill>
                  <a:schemeClr val="tx1"/>
                </a:solidFill>
                <a:latin typeface="Arial" panose="020B0604020202020204" pitchFamily="34" charset="0"/>
              </a:defRPr>
            </a:lvl2pPr>
            <a:lvl3pPr eaLnBrk="0" hangingPunct="0">
              <a:tabLst>
                <a:tab pos="180975" algn="l"/>
              </a:tabLst>
              <a:defRPr>
                <a:solidFill>
                  <a:schemeClr val="tx1"/>
                </a:solidFill>
                <a:latin typeface="Arial" panose="020B0604020202020204" pitchFamily="34" charset="0"/>
              </a:defRPr>
            </a:lvl3pPr>
            <a:lvl4pPr eaLnBrk="0" hangingPunct="0">
              <a:tabLst>
                <a:tab pos="180975" algn="l"/>
              </a:tabLst>
              <a:defRPr>
                <a:solidFill>
                  <a:schemeClr val="tx1"/>
                </a:solidFill>
                <a:latin typeface="Arial" panose="020B0604020202020204" pitchFamily="34" charset="0"/>
              </a:defRPr>
            </a:lvl4pPr>
            <a:lvl5pPr eaLnBrk="0" hangingPunct="0">
              <a:tabLst>
                <a:tab pos="180975" algn="l"/>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80975" algn="l"/>
              </a:tabLst>
            </a:pPr>
            <a:endParaRPr kumimoji="0" lang="en-US" altLang="en-US" sz="6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3042" y="571480"/>
            <a:ext cx="5143536" cy="1225512"/>
          </a:xfrm>
        </p:spPr>
        <p:txBody>
          <a:bodyPr/>
          <a:lstStyle/>
          <a:p>
            <a:r>
              <a:rPr lang="en-US" sz="2800" b="1" dirty="0" err="1"/>
              <a:t>Khung</a:t>
            </a:r>
            <a:r>
              <a:rPr lang="en-US" sz="2800" b="1" dirty="0"/>
              <a:t> </a:t>
            </a:r>
            <a:r>
              <a:rPr lang="en-US" sz="2800" b="1" dirty="0" err="1"/>
              <a:t>đánh</a:t>
            </a:r>
            <a:r>
              <a:rPr lang="en-US" sz="2800" b="1" dirty="0"/>
              <a:t> </a:t>
            </a:r>
            <a:r>
              <a:rPr lang="en-US" sz="2800" b="1" dirty="0" err="1"/>
              <a:t>giá</a:t>
            </a:r>
            <a:r>
              <a:rPr lang="en-US" sz="2800" b="1" dirty="0"/>
              <a:t> </a:t>
            </a:r>
            <a:r>
              <a:rPr lang="en-US" sz="2800" b="1" dirty="0" err="1"/>
              <a:t>cạnh</a:t>
            </a:r>
            <a:r>
              <a:rPr lang="en-US" sz="2800" b="1" dirty="0"/>
              <a:t> </a:t>
            </a:r>
            <a:r>
              <a:rPr lang="en-US" sz="2800" b="1" dirty="0" err="1"/>
              <a:t>tranh</a:t>
            </a:r>
            <a:r>
              <a:rPr lang="en-US" sz="2800" b="1" dirty="0"/>
              <a:t> </a:t>
            </a:r>
            <a:r>
              <a:rPr lang="en-US" sz="2800" b="1" dirty="0" err="1"/>
              <a:t>của</a:t>
            </a:r>
            <a:r>
              <a:rPr lang="en-US" sz="2800" b="1" dirty="0"/>
              <a:t> APEC-OECD: </a:t>
            </a:r>
            <a:br>
              <a:rPr lang="en-US" sz="2800" b="1" dirty="0"/>
            </a:br>
            <a:r>
              <a:rPr lang="en-US" sz="2400" b="1" i="1" dirty="0" err="1"/>
              <a:t>Là</a:t>
            </a:r>
            <a:r>
              <a:rPr lang="en-US" sz="2400" b="1" i="1" dirty="0"/>
              <a:t> </a:t>
            </a:r>
            <a:r>
              <a:rPr lang="en-US" sz="2400" b="1" i="1" dirty="0" err="1"/>
              <a:t>gì</a:t>
            </a:r>
            <a:r>
              <a:rPr lang="en-US" sz="2400" b="1" i="1" dirty="0"/>
              <a:t>? </a:t>
            </a:r>
            <a:r>
              <a:rPr lang="en-US" sz="2400" b="1" i="1" dirty="0" err="1"/>
              <a:t>Vì</a:t>
            </a:r>
            <a:r>
              <a:rPr lang="en-US" sz="2400" b="1" i="1" dirty="0"/>
              <a:t> </a:t>
            </a:r>
            <a:r>
              <a:rPr lang="en-US" sz="2400" b="1" i="1" dirty="0" err="1"/>
              <a:t>sao</a:t>
            </a:r>
            <a:r>
              <a:rPr lang="en-US" sz="2400" b="1" i="1" dirty="0"/>
              <a:t>? </a:t>
            </a:r>
            <a:r>
              <a:rPr lang="en-US" sz="2400" b="1" i="1" dirty="0" err="1"/>
              <a:t>Giai</a:t>
            </a:r>
            <a:r>
              <a:rPr lang="en-US" sz="2400" b="1" i="1" dirty="0"/>
              <a:t> </a:t>
            </a:r>
            <a:r>
              <a:rPr lang="en-US" sz="2400" b="1" i="1" dirty="0" err="1"/>
              <a:t>đoạn</a:t>
            </a:r>
            <a:r>
              <a:rPr lang="en-US" sz="2400" b="1" i="1" dirty="0"/>
              <a:t> </a:t>
            </a:r>
            <a:r>
              <a:rPr lang="en-US" sz="2400" b="1" i="1" dirty="0" err="1"/>
              <a:t>nào</a:t>
            </a:r>
            <a:r>
              <a:rPr lang="en-US" sz="2400" b="1" i="1" dirty="0"/>
              <a:t>? </a:t>
            </a:r>
            <a:r>
              <a:rPr lang="en-US" sz="2400" b="1" i="1" dirty="0" err="1"/>
              <a:t>Như</a:t>
            </a:r>
            <a:r>
              <a:rPr lang="en-US" sz="2400" b="1" i="1" dirty="0"/>
              <a:t> </a:t>
            </a:r>
            <a:r>
              <a:rPr lang="en-US" sz="2400" b="1" i="1" dirty="0" err="1"/>
              <a:t>thế</a:t>
            </a:r>
            <a:r>
              <a:rPr lang="en-US" sz="2400" b="1" i="1" dirty="0"/>
              <a:t> </a:t>
            </a:r>
            <a:r>
              <a:rPr lang="en-US" sz="2400" b="1" i="1" dirty="0" err="1"/>
              <a:t>nào</a:t>
            </a:r>
            <a:r>
              <a:rPr lang="en-US" sz="2400" b="1" i="1" dirty="0"/>
              <a:t>?</a:t>
            </a:r>
            <a:br>
              <a:rPr lang="en-US" sz="2400" b="1" i="1" dirty="0"/>
            </a:br>
            <a:endParaRPr lang="en-US" sz="2400" i="1" dirty="0"/>
          </a:p>
        </p:txBody>
      </p:sp>
      <p:sp>
        <p:nvSpPr>
          <p:cNvPr id="3" name="Content Placeholder 2"/>
          <p:cNvSpPr>
            <a:spLocks noGrp="1"/>
          </p:cNvSpPr>
          <p:nvPr>
            <p:ph idx="1"/>
          </p:nvPr>
        </p:nvSpPr>
        <p:spPr>
          <a:xfrm>
            <a:off x="1676400" y="1905000"/>
            <a:ext cx="7258072" cy="4953000"/>
          </a:xfrm>
        </p:spPr>
        <p:txBody>
          <a:bodyPr/>
          <a:lstStyle/>
          <a:p>
            <a:endParaRPr lang="en-US" sz="2000" dirty="0" smtClean="0"/>
          </a:p>
          <a:p>
            <a:r>
              <a:rPr lang="en-US" sz="2000" dirty="0" err="1" smtClean="0"/>
              <a:t>Luật</a:t>
            </a:r>
            <a:r>
              <a:rPr lang="en-US" sz="2000" dirty="0" smtClean="0"/>
              <a:t> </a:t>
            </a:r>
            <a:r>
              <a:rPr lang="en-US" sz="2000" dirty="0" err="1" smtClean="0"/>
              <a:t>và</a:t>
            </a:r>
            <a:r>
              <a:rPr lang="en-US" sz="2000" dirty="0" smtClean="0"/>
              <a:t> </a:t>
            </a:r>
            <a:r>
              <a:rPr lang="en-US" sz="2000" dirty="0" err="1" smtClean="0"/>
              <a:t>quy</a:t>
            </a:r>
            <a:r>
              <a:rPr lang="en-US" sz="2000" dirty="0" smtClean="0"/>
              <a:t> </a:t>
            </a:r>
            <a:r>
              <a:rPr lang="en-US" sz="2000" dirty="0" err="1" smtClean="0"/>
              <a:t>định</a:t>
            </a:r>
            <a:r>
              <a:rPr lang="en-US" sz="2000" dirty="0" smtClean="0"/>
              <a:t> </a:t>
            </a:r>
            <a:r>
              <a:rPr lang="en-US" sz="2000" dirty="0" err="1" smtClean="0"/>
              <a:t>là</a:t>
            </a:r>
            <a:r>
              <a:rPr lang="en-US" sz="2000" dirty="0" smtClean="0"/>
              <a:t> </a:t>
            </a:r>
            <a:r>
              <a:rPr lang="en-US" sz="2000" dirty="0" err="1" smtClean="0"/>
              <a:t>rất</a:t>
            </a:r>
            <a:r>
              <a:rPr lang="en-US" sz="2000" dirty="0" smtClean="0"/>
              <a:t> </a:t>
            </a:r>
            <a:r>
              <a:rPr lang="en-US" sz="2000" dirty="0" err="1" smtClean="0"/>
              <a:t>quan</a:t>
            </a:r>
            <a:r>
              <a:rPr lang="en-US" sz="2000" dirty="0" smtClean="0"/>
              <a:t> </a:t>
            </a:r>
            <a:r>
              <a:rPr lang="en-US" sz="2000" dirty="0" err="1" smtClean="0"/>
              <a:t>trọng</a:t>
            </a:r>
            <a:r>
              <a:rPr lang="en-US" sz="2000" dirty="0" smtClean="0"/>
              <a:t> </a:t>
            </a:r>
            <a:r>
              <a:rPr lang="en-US" sz="2000" dirty="0" err="1" smtClean="0"/>
              <a:t>để</a:t>
            </a:r>
            <a:r>
              <a:rPr lang="en-US" sz="2000" dirty="0" smtClean="0"/>
              <a:t> </a:t>
            </a:r>
            <a:r>
              <a:rPr lang="en-US" sz="2000" dirty="0" err="1" smtClean="0"/>
              <a:t>đạt</a:t>
            </a:r>
            <a:r>
              <a:rPr lang="en-US" sz="2000" dirty="0" smtClean="0"/>
              <a:t> </a:t>
            </a:r>
            <a:r>
              <a:rPr lang="en-US" sz="2000" dirty="0" err="1" smtClean="0"/>
              <a:t>được</a:t>
            </a:r>
            <a:r>
              <a:rPr lang="en-US" sz="2000" dirty="0" smtClean="0"/>
              <a:t> </a:t>
            </a:r>
            <a:r>
              <a:rPr lang="en-US" sz="2000" dirty="0" err="1" smtClean="0"/>
              <a:t>các</a:t>
            </a:r>
            <a:r>
              <a:rPr lang="en-US" sz="2000" dirty="0" smtClean="0"/>
              <a:t> </a:t>
            </a:r>
            <a:r>
              <a:rPr lang="en-US" sz="2000" dirty="0" err="1" smtClean="0"/>
              <a:t>mục</a:t>
            </a:r>
            <a:r>
              <a:rPr lang="en-US" sz="2000" dirty="0" smtClean="0"/>
              <a:t> </a:t>
            </a:r>
            <a:r>
              <a:rPr lang="en-US" sz="2000" dirty="0" err="1" smtClean="0"/>
              <a:t>tiêu</a:t>
            </a:r>
            <a:r>
              <a:rPr lang="en-US" sz="2000" dirty="0" smtClean="0"/>
              <a:t> </a:t>
            </a:r>
            <a:r>
              <a:rPr lang="en-US" sz="2000" dirty="0" err="1" smtClean="0"/>
              <a:t>chính</a:t>
            </a:r>
            <a:r>
              <a:rPr lang="en-US" sz="2000" dirty="0" smtClean="0"/>
              <a:t> </a:t>
            </a:r>
            <a:r>
              <a:rPr lang="en-US" sz="2000" dirty="0" err="1" smtClean="0"/>
              <a:t>sách</a:t>
            </a:r>
            <a:r>
              <a:rPr lang="en-US" sz="2000" dirty="0" smtClean="0"/>
              <a:t> </a:t>
            </a:r>
            <a:r>
              <a:rPr lang="en-US" sz="2000" dirty="0" err="1" smtClean="0"/>
              <a:t>công</a:t>
            </a:r>
            <a:r>
              <a:rPr lang="en-US" sz="2000" dirty="0" smtClean="0"/>
              <a:t>, </a:t>
            </a:r>
            <a:r>
              <a:rPr lang="en-US" sz="2000" dirty="0" err="1" smtClean="0"/>
              <a:t>như</a:t>
            </a:r>
            <a:r>
              <a:rPr lang="en-US" sz="2000" dirty="0" smtClean="0"/>
              <a:t> </a:t>
            </a:r>
            <a:r>
              <a:rPr lang="en-US" sz="2000" dirty="0" err="1" smtClean="0"/>
              <a:t>bảo</a:t>
            </a:r>
            <a:r>
              <a:rPr lang="en-US" sz="2000" dirty="0" smtClean="0"/>
              <a:t> </a:t>
            </a:r>
            <a:r>
              <a:rPr lang="en-US" sz="2000" dirty="0" err="1" smtClean="0"/>
              <a:t>vệ</a:t>
            </a:r>
            <a:r>
              <a:rPr lang="en-US" sz="2000" dirty="0" smtClean="0"/>
              <a:t> </a:t>
            </a:r>
            <a:r>
              <a:rPr lang="en-US" sz="2000" dirty="0" err="1" smtClean="0"/>
              <a:t>người</a:t>
            </a:r>
            <a:r>
              <a:rPr lang="en-US" sz="2000" dirty="0" smtClean="0"/>
              <a:t> </a:t>
            </a:r>
            <a:r>
              <a:rPr lang="en-US" sz="2000" dirty="0" err="1" smtClean="0"/>
              <a:t>tiêu</a:t>
            </a:r>
            <a:r>
              <a:rPr lang="en-US" sz="2000" dirty="0" smtClean="0"/>
              <a:t> </a:t>
            </a:r>
            <a:r>
              <a:rPr lang="en-US" sz="2000" dirty="0" err="1" smtClean="0"/>
              <a:t>dùng</a:t>
            </a:r>
            <a:r>
              <a:rPr lang="en-US" sz="2000" dirty="0" smtClean="0"/>
              <a:t>, y </a:t>
            </a:r>
            <a:r>
              <a:rPr lang="en-US" sz="2000" dirty="0" err="1" smtClean="0"/>
              <a:t>tế</a:t>
            </a:r>
            <a:r>
              <a:rPr lang="en-US" sz="2000" dirty="0" smtClean="0"/>
              <a:t> </a:t>
            </a:r>
            <a:r>
              <a:rPr lang="en-US" sz="2000" dirty="0" err="1" smtClean="0"/>
              <a:t>công</a:t>
            </a:r>
            <a:r>
              <a:rPr lang="en-US" sz="2000" dirty="0" smtClean="0"/>
              <a:t> </a:t>
            </a:r>
            <a:r>
              <a:rPr lang="en-US" sz="2000" dirty="0" err="1" smtClean="0"/>
              <a:t>cộng</a:t>
            </a:r>
            <a:r>
              <a:rPr lang="en-US" sz="2000" dirty="0" smtClean="0"/>
              <a:t> </a:t>
            </a:r>
            <a:r>
              <a:rPr lang="en-US" sz="2000" dirty="0" err="1" smtClean="0"/>
              <a:t>và</a:t>
            </a:r>
            <a:r>
              <a:rPr lang="en-US" sz="2000" dirty="0" smtClean="0"/>
              <a:t> </a:t>
            </a:r>
            <a:r>
              <a:rPr lang="en-US" sz="2000" dirty="0" err="1" smtClean="0"/>
              <a:t>bảo</a:t>
            </a:r>
            <a:r>
              <a:rPr lang="en-US" sz="2000" dirty="0" smtClean="0"/>
              <a:t> </a:t>
            </a:r>
            <a:r>
              <a:rPr lang="en-US" sz="2000" dirty="0" err="1" smtClean="0"/>
              <a:t>vệ</a:t>
            </a:r>
            <a:r>
              <a:rPr lang="en-US" sz="2000" dirty="0" smtClean="0"/>
              <a:t> </a:t>
            </a:r>
            <a:r>
              <a:rPr lang="en-US" sz="2000" dirty="0" err="1" smtClean="0"/>
              <a:t>môi</a:t>
            </a:r>
            <a:r>
              <a:rPr lang="en-US" sz="2000" dirty="0" smtClean="0"/>
              <a:t> </a:t>
            </a:r>
            <a:r>
              <a:rPr lang="en-US" sz="2000" dirty="0" err="1" smtClean="0"/>
              <a:t>trường</a:t>
            </a:r>
            <a:r>
              <a:rPr lang="en-US" sz="2000" dirty="0" smtClean="0"/>
              <a:t>, </a:t>
            </a:r>
            <a:r>
              <a:rPr lang="en-US" sz="2000" dirty="0" err="1" smtClean="0"/>
              <a:t>cũng</a:t>
            </a:r>
            <a:r>
              <a:rPr lang="en-US" sz="2000" dirty="0" smtClean="0"/>
              <a:t> </a:t>
            </a:r>
            <a:r>
              <a:rPr lang="en-US" sz="2000" dirty="0" err="1" smtClean="0"/>
              <a:t>như</a:t>
            </a:r>
            <a:r>
              <a:rPr lang="en-US" sz="2000" dirty="0" smtClean="0"/>
              <a:t> </a:t>
            </a:r>
            <a:r>
              <a:rPr lang="en-US" sz="2000" dirty="0" err="1" smtClean="0"/>
              <a:t>ngăn</a:t>
            </a:r>
            <a:r>
              <a:rPr lang="en-US" sz="2000" dirty="0" smtClean="0"/>
              <a:t> </a:t>
            </a:r>
            <a:r>
              <a:rPr lang="en-US" sz="2000" dirty="0" err="1" smtClean="0"/>
              <a:t>chặn</a:t>
            </a:r>
            <a:r>
              <a:rPr lang="en-US" sz="2000" dirty="0" smtClean="0"/>
              <a:t> </a:t>
            </a:r>
            <a:r>
              <a:rPr lang="en-US" sz="2000" dirty="0" err="1" smtClean="0"/>
              <a:t>các</a:t>
            </a:r>
            <a:r>
              <a:rPr lang="en-US" sz="2000" dirty="0" smtClean="0"/>
              <a:t> </a:t>
            </a:r>
            <a:r>
              <a:rPr lang="en-US" sz="2000" dirty="0" err="1" smtClean="0"/>
              <a:t>doanh</a:t>
            </a:r>
            <a:r>
              <a:rPr lang="en-US" sz="2000" dirty="0" smtClean="0"/>
              <a:t> </a:t>
            </a:r>
            <a:r>
              <a:rPr lang="en-US" sz="2000" dirty="0" err="1" smtClean="0"/>
              <a:t>nghiệp</a:t>
            </a:r>
            <a:r>
              <a:rPr lang="en-US" sz="2000" dirty="0" smtClean="0"/>
              <a:t> </a:t>
            </a:r>
            <a:r>
              <a:rPr lang="en-US" sz="2000" dirty="0" err="1" smtClean="0"/>
              <a:t>lợi</a:t>
            </a:r>
            <a:r>
              <a:rPr lang="en-US" sz="2000" dirty="0" smtClean="0"/>
              <a:t> </a:t>
            </a:r>
            <a:r>
              <a:rPr lang="en-US" sz="2000" dirty="0" err="1" smtClean="0"/>
              <a:t>dụng</a:t>
            </a:r>
            <a:r>
              <a:rPr lang="en-US" sz="2000" dirty="0" smtClean="0"/>
              <a:t> </a:t>
            </a:r>
            <a:r>
              <a:rPr lang="en-US" sz="2000" dirty="0" err="1" smtClean="0"/>
              <a:t>sức</a:t>
            </a:r>
            <a:r>
              <a:rPr lang="en-US" sz="2000" dirty="0" smtClean="0"/>
              <a:t> </a:t>
            </a:r>
            <a:r>
              <a:rPr lang="en-US" sz="2000" dirty="0" err="1" smtClean="0"/>
              <a:t>mạnh</a:t>
            </a:r>
            <a:r>
              <a:rPr lang="en-US" sz="2000" dirty="0" smtClean="0"/>
              <a:t> </a:t>
            </a:r>
            <a:r>
              <a:rPr lang="en-US" sz="2000" dirty="0" err="1" smtClean="0"/>
              <a:t>thị</a:t>
            </a:r>
            <a:r>
              <a:rPr lang="en-US" sz="2000" dirty="0" smtClean="0"/>
              <a:t> </a:t>
            </a:r>
            <a:r>
              <a:rPr lang="en-US" sz="2000" dirty="0" err="1" smtClean="0"/>
              <a:t>trường</a:t>
            </a:r>
            <a:r>
              <a:rPr lang="en-US" sz="2000" dirty="0" smtClean="0"/>
              <a:t> </a:t>
            </a:r>
            <a:r>
              <a:rPr lang="en-US" sz="2000" dirty="0" err="1" smtClean="0"/>
              <a:t>hoặc</a:t>
            </a:r>
            <a:r>
              <a:rPr lang="en-US" sz="2000" dirty="0" smtClean="0"/>
              <a:t> </a:t>
            </a:r>
            <a:r>
              <a:rPr lang="en-US" sz="2000" dirty="0" err="1" smtClean="0"/>
              <a:t>giải</a:t>
            </a:r>
            <a:r>
              <a:rPr lang="en-US" sz="2000" dirty="0" smtClean="0"/>
              <a:t> </a:t>
            </a:r>
            <a:r>
              <a:rPr lang="en-US" sz="2000" dirty="0" err="1" smtClean="0"/>
              <a:t>quyết</a:t>
            </a:r>
            <a:r>
              <a:rPr lang="en-US" sz="2000" dirty="0" smtClean="0"/>
              <a:t> </a:t>
            </a:r>
            <a:r>
              <a:rPr lang="en-US" sz="2000" dirty="0" err="1" smtClean="0"/>
              <a:t>thất</a:t>
            </a:r>
            <a:r>
              <a:rPr lang="en-US" sz="2000" dirty="0" smtClean="0"/>
              <a:t> </a:t>
            </a:r>
            <a:r>
              <a:rPr lang="en-US" sz="2000" dirty="0" err="1" smtClean="0"/>
              <a:t>bại</a:t>
            </a:r>
            <a:r>
              <a:rPr lang="en-US" sz="2000" dirty="0" smtClean="0"/>
              <a:t> </a:t>
            </a:r>
            <a:r>
              <a:rPr lang="en-US" sz="2000" dirty="0" err="1" smtClean="0"/>
              <a:t>thị</a:t>
            </a:r>
            <a:r>
              <a:rPr lang="en-US" sz="2000" dirty="0" smtClean="0"/>
              <a:t> </a:t>
            </a:r>
            <a:r>
              <a:rPr lang="en-US" sz="2000" dirty="0" err="1" smtClean="0"/>
              <a:t>trường</a:t>
            </a:r>
            <a:r>
              <a:rPr lang="en-US" sz="2000" dirty="0" smtClean="0"/>
              <a:t>. </a:t>
            </a:r>
            <a:r>
              <a:rPr lang="en-US" sz="2000" dirty="0" err="1" smtClean="0"/>
              <a:t>Tuy</a:t>
            </a:r>
            <a:r>
              <a:rPr lang="en-US" sz="2000" dirty="0" smtClean="0"/>
              <a:t> </a:t>
            </a:r>
            <a:r>
              <a:rPr lang="en-US" sz="2000" dirty="0" err="1" smtClean="0"/>
              <a:t>nhiên</a:t>
            </a:r>
            <a:r>
              <a:rPr lang="en-US" sz="2000" dirty="0" smtClean="0"/>
              <a:t>, </a:t>
            </a:r>
            <a:r>
              <a:rPr lang="en-US" sz="2000" dirty="0" err="1" smtClean="0"/>
              <a:t>khi</a:t>
            </a:r>
            <a:r>
              <a:rPr lang="en-US" sz="2000" dirty="0" smtClean="0"/>
              <a:t> </a:t>
            </a:r>
            <a:r>
              <a:rPr lang="en-US" sz="2000" dirty="0" err="1" smtClean="0"/>
              <a:t>các</a:t>
            </a:r>
            <a:r>
              <a:rPr lang="en-US" sz="2000" dirty="0" smtClean="0"/>
              <a:t> </a:t>
            </a:r>
            <a:r>
              <a:rPr lang="en-US" sz="2000" dirty="0" err="1" smtClean="0"/>
              <a:t>quy</a:t>
            </a:r>
            <a:r>
              <a:rPr lang="en-US" sz="2000" dirty="0" smtClean="0"/>
              <a:t> </a:t>
            </a:r>
            <a:r>
              <a:rPr lang="en-US" sz="2000" dirty="0" err="1" smtClean="0"/>
              <a:t>định</a:t>
            </a:r>
            <a:r>
              <a:rPr lang="en-US" sz="2000" dirty="0" smtClean="0"/>
              <a:t> </a:t>
            </a:r>
            <a:r>
              <a:rPr lang="en-US" sz="2000" dirty="0" err="1" smtClean="0"/>
              <a:t>quá</a:t>
            </a:r>
            <a:r>
              <a:rPr lang="en-US" sz="2000" dirty="0" smtClean="0"/>
              <a:t> </a:t>
            </a:r>
            <a:r>
              <a:rPr lang="en-US" sz="2000" dirty="0" err="1" smtClean="0"/>
              <a:t>hạn</a:t>
            </a:r>
            <a:r>
              <a:rPr lang="en-US" sz="2000" dirty="0" smtClean="0"/>
              <a:t> </a:t>
            </a:r>
            <a:r>
              <a:rPr lang="en-US" sz="2000" dirty="0" err="1" smtClean="0"/>
              <a:t>chế</a:t>
            </a:r>
            <a:r>
              <a:rPr lang="en-US" sz="2000" dirty="0" smtClean="0"/>
              <a:t>, </a:t>
            </a:r>
            <a:r>
              <a:rPr lang="en-US" sz="2000" dirty="0" err="1" smtClean="0"/>
              <a:t>chúng</a:t>
            </a:r>
            <a:r>
              <a:rPr lang="en-US" sz="2000" dirty="0" smtClean="0"/>
              <a:t> </a:t>
            </a:r>
            <a:r>
              <a:rPr lang="en-US" sz="2000" dirty="0" err="1" smtClean="0"/>
              <a:t>có</a:t>
            </a:r>
            <a:r>
              <a:rPr lang="en-US" sz="2000" dirty="0" smtClean="0"/>
              <a:t> </a:t>
            </a:r>
            <a:r>
              <a:rPr lang="en-US" sz="2000" dirty="0" err="1" smtClean="0"/>
              <a:t>thể</a:t>
            </a:r>
            <a:r>
              <a:rPr lang="en-US" sz="2000" dirty="0" smtClean="0"/>
              <a:t> </a:t>
            </a:r>
            <a:r>
              <a:rPr lang="en-US" sz="2000" dirty="0" err="1" smtClean="0"/>
              <a:t>cản</a:t>
            </a:r>
            <a:r>
              <a:rPr lang="en-US" sz="2000" dirty="0" smtClean="0"/>
              <a:t> </a:t>
            </a:r>
            <a:r>
              <a:rPr lang="en-US" sz="2000" dirty="0" err="1" smtClean="0"/>
              <a:t>trở</a:t>
            </a:r>
            <a:r>
              <a:rPr lang="en-US" sz="2000" dirty="0" smtClean="0"/>
              <a:t> </a:t>
            </a:r>
            <a:r>
              <a:rPr lang="en-US" sz="2000" dirty="0" err="1" smtClean="0"/>
              <a:t>cạnh</a:t>
            </a:r>
            <a:r>
              <a:rPr lang="en-US" sz="2000" dirty="0" smtClean="0"/>
              <a:t> </a:t>
            </a:r>
            <a:r>
              <a:rPr lang="en-US" sz="2000" dirty="0" err="1" smtClean="0"/>
              <a:t>tranh</a:t>
            </a:r>
            <a:r>
              <a:rPr lang="en-US" sz="2000" dirty="0" smtClean="0"/>
              <a:t> </a:t>
            </a:r>
            <a:r>
              <a:rPr lang="en-US" sz="2000" dirty="0" err="1" smtClean="0"/>
              <a:t>và</a:t>
            </a:r>
            <a:r>
              <a:rPr lang="en-US" sz="2000" dirty="0" smtClean="0"/>
              <a:t> </a:t>
            </a:r>
            <a:r>
              <a:rPr lang="en-US" sz="2000" dirty="0" err="1" smtClean="0"/>
              <a:t>có</a:t>
            </a:r>
            <a:r>
              <a:rPr lang="en-US" sz="2000" dirty="0" smtClean="0"/>
              <a:t> </a:t>
            </a:r>
            <a:r>
              <a:rPr lang="en-US" sz="2000" dirty="0" err="1" smtClean="0"/>
              <a:t>tác</a:t>
            </a:r>
            <a:r>
              <a:rPr lang="en-US" sz="2000" dirty="0" smtClean="0"/>
              <a:t> </a:t>
            </a:r>
            <a:r>
              <a:rPr lang="en-US" sz="2000" dirty="0" err="1" smtClean="0"/>
              <a:t>động</a:t>
            </a:r>
            <a:r>
              <a:rPr lang="en-US" sz="2000" dirty="0" smtClean="0"/>
              <a:t> </a:t>
            </a:r>
            <a:r>
              <a:rPr lang="en-US" sz="2000" dirty="0" err="1" smtClean="0"/>
              <a:t>tiêu</a:t>
            </a:r>
            <a:r>
              <a:rPr lang="en-US" sz="2000" dirty="0" smtClean="0"/>
              <a:t> </a:t>
            </a:r>
            <a:r>
              <a:rPr lang="en-US" sz="2000" dirty="0" err="1" smtClean="0"/>
              <a:t>cực</a:t>
            </a:r>
            <a:r>
              <a:rPr lang="en-US" sz="2000" dirty="0" smtClean="0"/>
              <a:t> </a:t>
            </a:r>
            <a:r>
              <a:rPr lang="en-US" sz="2000" dirty="0" err="1" smtClean="0"/>
              <a:t>về</a:t>
            </a:r>
            <a:r>
              <a:rPr lang="en-US" sz="2000" dirty="0" smtClean="0"/>
              <a:t> </a:t>
            </a:r>
            <a:r>
              <a:rPr lang="en-US" sz="2000" dirty="0" err="1" smtClean="0"/>
              <a:t>kinh</a:t>
            </a:r>
            <a:r>
              <a:rPr lang="en-US" sz="2000" dirty="0" smtClean="0"/>
              <a:t> </a:t>
            </a:r>
            <a:r>
              <a:rPr lang="en-US" sz="2000" dirty="0" err="1" smtClean="0"/>
              <a:t>tế</a:t>
            </a:r>
            <a:r>
              <a:rPr lang="en-US" sz="2000" dirty="0" smtClean="0"/>
              <a:t>. </a:t>
            </a:r>
          </a:p>
          <a:p>
            <a:endParaRPr lang="en-US" sz="2000" dirty="0" smtClean="0"/>
          </a:p>
          <a:p>
            <a:r>
              <a:rPr lang="en-US" sz="2000" dirty="0" err="1" smtClean="0"/>
              <a:t>Để</a:t>
            </a:r>
            <a:r>
              <a:rPr lang="en-US" sz="2000" dirty="0" smtClean="0"/>
              <a:t> </a:t>
            </a:r>
            <a:r>
              <a:rPr lang="en-US" sz="2000" dirty="0" err="1" smtClean="0"/>
              <a:t>ngăn</a:t>
            </a:r>
            <a:r>
              <a:rPr lang="en-US" sz="2000" dirty="0" smtClean="0"/>
              <a:t> </a:t>
            </a:r>
            <a:r>
              <a:rPr lang="en-US" sz="2000" dirty="0" err="1" smtClean="0"/>
              <a:t>chặn</a:t>
            </a:r>
            <a:r>
              <a:rPr lang="en-US" sz="2000" dirty="0" smtClean="0"/>
              <a:t> </a:t>
            </a:r>
            <a:r>
              <a:rPr lang="en-US" sz="2000" dirty="0" err="1" smtClean="0"/>
              <a:t>các</a:t>
            </a:r>
            <a:r>
              <a:rPr lang="en-US" sz="2000" dirty="0" smtClean="0"/>
              <a:t> </a:t>
            </a:r>
            <a:r>
              <a:rPr lang="en-US" sz="2000" dirty="0" err="1" smtClean="0"/>
              <a:t>quy</a:t>
            </a:r>
            <a:r>
              <a:rPr lang="en-US" sz="2000" dirty="0" smtClean="0"/>
              <a:t> </a:t>
            </a:r>
            <a:r>
              <a:rPr lang="en-US" sz="2000" dirty="0" err="1" smtClean="0"/>
              <a:t>định</a:t>
            </a:r>
            <a:r>
              <a:rPr lang="en-US" sz="2000" dirty="0" smtClean="0"/>
              <a:t> </a:t>
            </a:r>
            <a:r>
              <a:rPr lang="en-US" sz="2000" dirty="0" err="1" smtClean="0"/>
              <a:t>hạn</a:t>
            </a:r>
            <a:r>
              <a:rPr lang="en-US" sz="2000" dirty="0" smtClean="0"/>
              <a:t> </a:t>
            </a:r>
            <a:r>
              <a:rPr lang="en-US" sz="2000" dirty="0" err="1" smtClean="0"/>
              <a:t>chế</a:t>
            </a:r>
            <a:r>
              <a:rPr lang="en-US" sz="2000" dirty="0" smtClean="0"/>
              <a:t> </a:t>
            </a:r>
            <a:r>
              <a:rPr lang="en-US" sz="2000" dirty="0" err="1" smtClean="0"/>
              <a:t>và</a:t>
            </a:r>
            <a:r>
              <a:rPr lang="en-US" sz="2000" dirty="0" smtClean="0"/>
              <a:t> </a:t>
            </a:r>
            <a:r>
              <a:rPr lang="en-US" sz="2000" dirty="0" err="1" smtClean="0"/>
              <a:t>đảm</a:t>
            </a:r>
            <a:r>
              <a:rPr lang="en-US" sz="2000" dirty="0" smtClean="0"/>
              <a:t> </a:t>
            </a:r>
            <a:r>
              <a:rPr lang="en-US" sz="2000" dirty="0" err="1" smtClean="0"/>
              <a:t>bảo</a:t>
            </a:r>
            <a:r>
              <a:rPr lang="en-US" sz="2000" dirty="0" smtClean="0"/>
              <a:t> </a:t>
            </a:r>
            <a:r>
              <a:rPr lang="en-US" sz="2000" dirty="0" err="1" smtClean="0"/>
              <a:t>rằng</a:t>
            </a:r>
            <a:r>
              <a:rPr lang="en-US" sz="2000" dirty="0" smtClean="0"/>
              <a:t> </a:t>
            </a:r>
            <a:r>
              <a:rPr lang="en-US" sz="2000" dirty="0" err="1" smtClean="0"/>
              <a:t>các</a:t>
            </a:r>
            <a:r>
              <a:rPr lang="en-US" sz="2000" dirty="0" smtClean="0"/>
              <a:t> </a:t>
            </a:r>
            <a:r>
              <a:rPr lang="en-US" sz="2000" dirty="0" err="1" smtClean="0"/>
              <a:t>quy</a:t>
            </a:r>
            <a:r>
              <a:rPr lang="en-US" sz="2000" dirty="0" smtClean="0"/>
              <a:t> </a:t>
            </a:r>
            <a:r>
              <a:rPr lang="en-US" sz="2000" dirty="0" err="1" smtClean="0"/>
              <a:t>định</a:t>
            </a:r>
            <a:r>
              <a:rPr lang="en-US" sz="2000" dirty="0" smtClean="0"/>
              <a:t> </a:t>
            </a:r>
            <a:r>
              <a:rPr lang="en-US" sz="2000" dirty="0" err="1" smtClean="0"/>
              <a:t>giúp</a:t>
            </a:r>
            <a:r>
              <a:rPr lang="en-US" sz="2000" dirty="0" smtClean="0"/>
              <a:t> </a:t>
            </a:r>
            <a:r>
              <a:rPr lang="en-US" sz="2000" dirty="0" err="1" smtClean="0"/>
              <a:t>đạt</a:t>
            </a:r>
            <a:r>
              <a:rPr lang="en-US" sz="2000" dirty="0" smtClean="0"/>
              <a:t> </a:t>
            </a:r>
            <a:r>
              <a:rPr lang="en-US" sz="2000" dirty="0" err="1" smtClean="0"/>
              <a:t>được</a:t>
            </a:r>
            <a:r>
              <a:rPr lang="en-US" sz="2000" dirty="0" smtClean="0"/>
              <a:t> </a:t>
            </a:r>
            <a:r>
              <a:rPr lang="en-US" sz="2000" dirty="0" err="1" smtClean="0"/>
              <a:t>lợi</a:t>
            </a:r>
            <a:r>
              <a:rPr lang="en-US" sz="2000" dirty="0" smtClean="0"/>
              <a:t> </a:t>
            </a:r>
            <a:r>
              <a:rPr lang="en-US" sz="2000" dirty="0" err="1" smtClean="0"/>
              <a:t>ích</a:t>
            </a:r>
            <a:r>
              <a:rPr lang="en-US" sz="2000" dirty="0" smtClean="0"/>
              <a:t> </a:t>
            </a:r>
            <a:r>
              <a:rPr lang="en-US" sz="2000" dirty="0" err="1" smtClean="0"/>
              <a:t>của</a:t>
            </a:r>
            <a:r>
              <a:rPr lang="en-US" sz="2000" dirty="0" smtClean="0"/>
              <a:t> </a:t>
            </a:r>
            <a:r>
              <a:rPr lang="en-US" sz="2000" dirty="0" err="1" smtClean="0"/>
              <a:t>cạnh</a:t>
            </a:r>
            <a:r>
              <a:rPr lang="en-US" sz="2000" dirty="0" smtClean="0"/>
              <a:t> </a:t>
            </a:r>
            <a:r>
              <a:rPr lang="en-US" sz="2000" dirty="0" err="1" smtClean="0"/>
              <a:t>tranh</a:t>
            </a:r>
            <a:r>
              <a:rPr lang="en-US" sz="2000" dirty="0" smtClean="0"/>
              <a:t>, </a:t>
            </a:r>
            <a:r>
              <a:rPr lang="en-US" sz="2000" dirty="0" err="1" smtClean="0"/>
              <a:t>một</a:t>
            </a:r>
            <a:r>
              <a:rPr lang="en-US" sz="2000" dirty="0" smtClean="0"/>
              <a:t> </a:t>
            </a:r>
            <a:r>
              <a:rPr lang="en-US" sz="2000" dirty="0" err="1" smtClean="0"/>
              <a:t>kỹ</a:t>
            </a:r>
            <a:r>
              <a:rPr lang="en-US" sz="2000" dirty="0" smtClean="0"/>
              <a:t> </a:t>
            </a:r>
            <a:r>
              <a:rPr lang="en-US" sz="2000" dirty="0" err="1" smtClean="0"/>
              <a:t>thuật</a:t>
            </a:r>
            <a:r>
              <a:rPr lang="en-US" sz="2000" dirty="0" smtClean="0"/>
              <a:t> </a:t>
            </a:r>
            <a:r>
              <a:rPr lang="en-US" sz="2000" dirty="0" err="1" smtClean="0"/>
              <a:t>hữu</a:t>
            </a:r>
            <a:r>
              <a:rPr lang="en-US" sz="2000" dirty="0" smtClean="0"/>
              <a:t> </a:t>
            </a:r>
            <a:r>
              <a:rPr lang="en-US" sz="2000" dirty="0" err="1" smtClean="0"/>
              <a:t>ích</a:t>
            </a:r>
            <a:r>
              <a:rPr lang="en-US" sz="2000" dirty="0" smtClean="0"/>
              <a:t> </a:t>
            </a:r>
            <a:r>
              <a:rPr lang="en-US" sz="2000" dirty="0" err="1" smtClean="0"/>
              <a:t>là</a:t>
            </a:r>
            <a:r>
              <a:rPr lang="en-US" sz="2000" dirty="0" smtClean="0"/>
              <a:t> </a:t>
            </a:r>
            <a:r>
              <a:rPr lang="en-US" sz="2000" dirty="0" err="1" smtClean="0"/>
              <a:t>đánh</a:t>
            </a:r>
            <a:r>
              <a:rPr lang="en-US" sz="2000" dirty="0" smtClean="0"/>
              <a:t> </a:t>
            </a:r>
            <a:r>
              <a:rPr lang="en-US" sz="2000" dirty="0" err="1" smtClean="0"/>
              <a:t>giá</a:t>
            </a:r>
            <a:r>
              <a:rPr lang="en-US" sz="2000" dirty="0" smtClean="0"/>
              <a:t> </a:t>
            </a:r>
            <a:r>
              <a:rPr lang="en-US" sz="2000" dirty="0" err="1" smtClean="0"/>
              <a:t>cạnh</a:t>
            </a:r>
            <a:r>
              <a:rPr lang="en-US" sz="2000" dirty="0" smtClean="0"/>
              <a:t> </a:t>
            </a:r>
            <a:r>
              <a:rPr lang="en-US" sz="2000" dirty="0" err="1" smtClean="0"/>
              <a:t>tranh</a:t>
            </a:r>
            <a:r>
              <a:rPr lang="en-US" sz="2000" dirty="0" smtClean="0"/>
              <a:t>. </a:t>
            </a:r>
          </a:p>
          <a:p>
            <a:pPr>
              <a:buNone/>
            </a:pPr>
            <a:r>
              <a:rPr lang="en-US" sz="2000" dirty="0" err="1" smtClean="0"/>
              <a:t>Kỹ</a:t>
            </a:r>
            <a:r>
              <a:rPr lang="en-US" sz="2000" dirty="0" smtClean="0"/>
              <a:t> </a:t>
            </a:r>
            <a:r>
              <a:rPr lang="en-US" sz="2000" dirty="0" err="1" smtClean="0"/>
              <a:t>thuật</a:t>
            </a:r>
            <a:r>
              <a:rPr lang="en-US" sz="2000" dirty="0" smtClean="0"/>
              <a:t> </a:t>
            </a:r>
            <a:r>
              <a:rPr lang="en-US" sz="2000" dirty="0" err="1" smtClean="0"/>
              <a:t>này</a:t>
            </a:r>
            <a:r>
              <a:rPr lang="en-US" sz="2000" dirty="0" smtClean="0"/>
              <a:t> </a:t>
            </a:r>
            <a:r>
              <a:rPr lang="en-US" sz="2000" dirty="0" err="1" smtClean="0"/>
              <a:t>đảm</a:t>
            </a:r>
            <a:r>
              <a:rPr lang="en-US" sz="2000" dirty="0" smtClean="0"/>
              <a:t> </a:t>
            </a:r>
            <a:r>
              <a:rPr lang="en-US" sz="2000" dirty="0" err="1" smtClean="0"/>
              <a:t>bảo</a:t>
            </a:r>
            <a:r>
              <a:rPr lang="en-US" sz="2000" dirty="0" smtClean="0"/>
              <a:t> </a:t>
            </a:r>
            <a:r>
              <a:rPr lang="en-US" sz="2000" dirty="0" err="1" smtClean="0"/>
              <a:t>rằng</a:t>
            </a:r>
            <a:r>
              <a:rPr lang="en-US" sz="2000" dirty="0" smtClean="0"/>
              <a:t> </a:t>
            </a:r>
            <a:r>
              <a:rPr lang="en-US" sz="2000" dirty="0" err="1" smtClean="0"/>
              <a:t>các</a:t>
            </a:r>
            <a:r>
              <a:rPr lang="en-US" sz="2000" dirty="0" smtClean="0"/>
              <a:t> </a:t>
            </a:r>
            <a:r>
              <a:rPr lang="en-US" sz="2000" dirty="0" err="1" smtClean="0"/>
              <a:t>quy</a:t>
            </a:r>
            <a:r>
              <a:rPr lang="en-US" sz="2000" dirty="0" smtClean="0"/>
              <a:t> </a:t>
            </a:r>
            <a:r>
              <a:rPr lang="en-US" sz="2000" dirty="0" err="1" smtClean="0"/>
              <a:t>định</a:t>
            </a:r>
            <a:r>
              <a:rPr lang="en-US" sz="2000" dirty="0" smtClean="0"/>
              <a:t> </a:t>
            </a:r>
            <a:r>
              <a:rPr lang="en-US" sz="2000" b="1" dirty="0" err="1" smtClean="0"/>
              <a:t>không</a:t>
            </a:r>
            <a:r>
              <a:rPr lang="en-US" sz="2000" b="1" dirty="0" smtClean="0"/>
              <a:t> </a:t>
            </a:r>
            <a:r>
              <a:rPr lang="en-US" sz="2000" b="1" dirty="0" err="1" smtClean="0"/>
              <a:t>hạn</a:t>
            </a:r>
            <a:r>
              <a:rPr lang="en-US" sz="2000" b="1" dirty="0" smtClean="0"/>
              <a:t> </a:t>
            </a:r>
            <a:r>
              <a:rPr lang="en-US" sz="2000" b="1" dirty="0" err="1" smtClean="0"/>
              <a:t>chế</a:t>
            </a:r>
            <a:r>
              <a:rPr lang="en-US" sz="2000" b="1" dirty="0" smtClean="0"/>
              <a:t> </a:t>
            </a:r>
            <a:r>
              <a:rPr lang="en-US" sz="2000" b="1" dirty="0" err="1" smtClean="0"/>
              <a:t>cạnh</a:t>
            </a:r>
            <a:r>
              <a:rPr lang="en-US" sz="2000" b="1" dirty="0" smtClean="0"/>
              <a:t> </a:t>
            </a:r>
            <a:r>
              <a:rPr lang="en-US" sz="2000" b="1" dirty="0" err="1" smtClean="0"/>
              <a:t>tranh</a:t>
            </a:r>
            <a:r>
              <a:rPr lang="en-US" sz="2000" b="1" dirty="0" smtClean="0"/>
              <a:t> </a:t>
            </a:r>
            <a:r>
              <a:rPr lang="en-US" sz="2000" b="1" dirty="0" err="1" smtClean="0"/>
              <a:t>quá</a:t>
            </a:r>
            <a:r>
              <a:rPr lang="en-US" sz="2000" b="1" dirty="0" smtClean="0"/>
              <a:t> </a:t>
            </a:r>
            <a:r>
              <a:rPr lang="en-US" sz="2000" b="1" dirty="0" err="1" smtClean="0"/>
              <a:t>mức</a:t>
            </a:r>
            <a:r>
              <a:rPr lang="en-US" sz="2000" b="1" dirty="0" smtClean="0"/>
              <a:t> </a:t>
            </a:r>
            <a:r>
              <a:rPr lang="en-US" sz="2000" b="1" dirty="0" err="1" smtClean="0"/>
              <a:t>và</a:t>
            </a:r>
            <a:r>
              <a:rPr lang="en-US" sz="2000" b="1" dirty="0" smtClean="0"/>
              <a:t> </a:t>
            </a:r>
            <a:r>
              <a:rPr lang="en-US" sz="2000" b="1" dirty="0" err="1" smtClean="0"/>
              <a:t>là</a:t>
            </a:r>
            <a:r>
              <a:rPr lang="en-US" sz="2000" b="1" dirty="0" smtClean="0"/>
              <a:t> </a:t>
            </a:r>
            <a:r>
              <a:rPr lang="en-US" sz="2000" b="1" dirty="0" err="1" smtClean="0"/>
              <a:t>trọng</a:t>
            </a:r>
            <a:r>
              <a:rPr lang="en-US" sz="2000" b="1" dirty="0" smtClean="0"/>
              <a:t> </a:t>
            </a:r>
            <a:r>
              <a:rPr lang="en-US" sz="2000" b="1" dirty="0" err="1" smtClean="0"/>
              <a:t>tâm</a:t>
            </a:r>
            <a:r>
              <a:rPr lang="en-US" sz="2000" b="1" dirty="0" smtClean="0"/>
              <a:t> </a:t>
            </a:r>
            <a:r>
              <a:rPr lang="en-US" sz="2000" b="1" dirty="0" err="1" smtClean="0"/>
              <a:t>của</a:t>
            </a:r>
            <a:r>
              <a:rPr lang="en-US" sz="2000" b="1" dirty="0" smtClean="0"/>
              <a:t> </a:t>
            </a:r>
            <a:r>
              <a:rPr lang="en-US" sz="2000" b="1" dirty="0" err="1" smtClean="0"/>
              <a:t>khuôn</a:t>
            </a:r>
            <a:r>
              <a:rPr lang="en-US" sz="2000" b="1" dirty="0" smtClean="0"/>
              <a:t> </a:t>
            </a:r>
            <a:r>
              <a:rPr lang="en-US" sz="2000" b="1" dirty="0" err="1" smtClean="0"/>
              <a:t>khổ</a:t>
            </a:r>
            <a:r>
              <a:rPr lang="en-US" sz="2000" b="1" dirty="0" smtClean="0"/>
              <a:t> </a:t>
            </a:r>
            <a:r>
              <a:rPr lang="en-US" sz="2000" b="1" dirty="0" err="1" smtClean="0"/>
              <a:t>này</a:t>
            </a:r>
            <a:r>
              <a:rPr lang="en-US" sz="2000" b="1" dirty="0" smtClean="0"/>
              <a:t>.</a:t>
            </a:r>
            <a:endParaRPr lang="en-US" sz="2000" dirty="0" smtClean="0"/>
          </a:p>
          <a:p>
            <a:pPr>
              <a:buNone/>
            </a:pPr>
            <a:endParaRPr lang="en-US" sz="2000" dirty="0" smtClean="0"/>
          </a:p>
        </p:txBody>
      </p:sp>
      <p:pic>
        <p:nvPicPr>
          <p:cNvPr id="4" name="Picture 3" descr="Image result for competition policy, image"/>
          <p:cNvPicPr/>
          <p:nvPr/>
        </p:nvPicPr>
        <p:blipFill>
          <a:blip r:embed="rId2"/>
          <a:srcRect/>
          <a:stretch>
            <a:fillRect/>
          </a:stretch>
        </p:blipFill>
        <p:spPr bwMode="auto">
          <a:xfrm>
            <a:off x="6715140" y="0"/>
            <a:ext cx="2428860" cy="185738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8305800" cy="1143000"/>
          </a:xfrm>
        </p:spPr>
        <p:txBody>
          <a:bodyPr/>
          <a:lstStyle/>
          <a:p>
            <a:r>
              <a:rPr lang="en-US" sz="2800" b="1" dirty="0" err="1" smtClean="0"/>
              <a:t>Khung</a:t>
            </a:r>
            <a:r>
              <a:rPr lang="en-US" sz="2800" b="1" dirty="0" smtClean="0"/>
              <a:t> </a:t>
            </a:r>
            <a:r>
              <a:rPr lang="en-US" sz="2800" b="1" dirty="0" err="1" smtClean="0"/>
              <a:t>đánh</a:t>
            </a:r>
            <a:r>
              <a:rPr lang="en-US" sz="2800" b="1" dirty="0" smtClean="0"/>
              <a:t> </a:t>
            </a:r>
            <a:r>
              <a:rPr lang="en-US" sz="2800" b="1" dirty="0" err="1" smtClean="0"/>
              <a:t>giá</a:t>
            </a:r>
            <a:r>
              <a:rPr lang="en-US" sz="2800" b="1" dirty="0" smtClean="0"/>
              <a:t> </a:t>
            </a:r>
            <a:r>
              <a:rPr lang="en-US" sz="2800" b="1" dirty="0" err="1" smtClean="0"/>
              <a:t>cạnh</a:t>
            </a:r>
            <a:r>
              <a:rPr lang="en-US" sz="2800" b="1" dirty="0" smtClean="0"/>
              <a:t> </a:t>
            </a:r>
            <a:r>
              <a:rPr lang="en-US" sz="2800" b="1" dirty="0" err="1" smtClean="0"/>
              <a:t>tranh</a:t>
            </a:r>
            <a:r>
              <a:rPr lang="en-US" sz="2800" b="1" dirty="0" smtClean="0"/>
              <a:t> </a:t>
            </a:r>
            <a:r>
              <a:rPr lang="en-US" sz="2800" b="1" dirty="0" err="1" smtClean="0"/>
              <a:t>của</a:t>
            </a:r>
            <a:r>
              <a:rPr lang="en-US" sz="2800" b="1" dirty="0" smtClean="0"/>
              <a:t> APEC-OECD: </a:t>
            </a:r>
            <a:br>
              <a:rPr lang="en-US" sz="2800" b="1" dirty="0" smtClean="0"/>
            </a:br>
            <a:r>
              <a:rPr lang="en-US" sz="2400" b="1" i="1" dirty="0" err="1" smtClean="0"/>
              <a:t>Là</a:t>
            </a:r>
            <a:r>
              <a:rPr lang="en-US" sz="2400" b="1" i="1" dirty="0" smtClean="0"/>
              <a:t> </a:t>
            </a:r>
            <a:r>
              <a:rPr lang="en-US" sz="2400" b="1" i="1" dirty="0" err="1" smtClean="0"/>
              <a:t>gì</a:t>
            </a:r>
            <a:r>
              <a:rPr lang="en-US" sz="2400" b="1" i="1" dirty="0" smtClean="0"/>
              <a:t>? </a:t>
            </a:r>
            <a:r>
              <a:rPr lang="en-US" sz="2400" b="1" i="1" dirty="0" err="1" smtClean="0"/>
              <a:t>Vì</a:t>
            </a:r>
            <a:r>
              <a:rPr lang="en-US" sz="2400" b="1" i="1" dirty="0" smtClean="0"/>
              <a:t> </a:t>
            </a:r>
            <a:r>
              <a:rPr lang="en-US" sz="2400" b="1" i="1" dirty="0" err="1" smtClean="0"/>
              <a:t>sao</a:t>
            </a:r>
            <a:r>
              <a:rPr lang="en-US" sz="2400" b="1" i="1" dirty="0" smtClean="0"/>
              <a:t>? </a:t>
            </a:r>
            <a:r>
              <a:rPr lang="en-US" sz="2400" b="1" i="1" dirty="0" err="1" smtClean="0"/>
              <a:t>Giai</a:t>
            </a:r>
            <a:r>
              <a:rPr lang="en-US" sz="2400" b="1" i="1" dirty="0" smtClean="0"/>
              <a:t> </a:t>
            </a:r>
            <a:r>
              <a:rPr lang="en-US" sz="2400" b="1" i="1" dirty="0" err="1" smtClean="0"/>
              <a:t>đoạn</a:t>
            </a:r>
            <a:r>
              <a:rPr lang="en-US" sz="2400" b="1" i="1" dirty="0" smtClean="0"/>
              <a:t> </a:t>
            </a:r>
            <a:r>
              <a:rPr lang="en-US" sz="2400" b="1" i="1" dirty="0" err="1" smtClean="0"/>
              <a:t>nào</a:t>
            </a:r>
            <a:r>
              <a:rPr lang="en-US" sz="2400" b="1" i="1" dirty="0" smtClean="0"/>
              <a:t>? </a:t>
            </a:r>
            <a:r>
              <a:rPr lang="en-US" sz="2400" b="1" i="1" dirty="0" err="1" smtClean="0"/>
              <a:t>Như</a:t>
            </a:r>
            <a:r>
              <a:rPr lang="en-US" sz="2400" b="1" i="1" dirty="0" smtClean="0"/>
              <a:t> </a:t>
            </a:r>
            <a:r>
              <a:rPr lang="en-US" sz="2400" b="1" i="1" dirty="0" err="1" smtClean="0"/>
              <a:t>thế</a:t>
            </a:r>
            <a:r>
              <a:rPr lang="en-US" sz="2400" b="1" i="1" dirty="0" smtClean="0"/>
              <a:t> </a:t>
            </a:r>
            <a:r>
              <a:rPr lang="en-US" sz="2400" b="1" i="1" dirty="0" err="1" smtClean="0"/>
              <a:t>nào</a:t>
            </a:r>
            <a:r>
              <a:rPr lang="en-US" sz="2400" b="1" i="1" dirty="0" smtClean="0"/>
              <a:t>?</a:t>
            </a:r>
            <a:br>
              <a:rPr lang="en-US" sz="2400" b="1" i="1" dirty="0" smtClean="0"/>
            </a:br>
            <a:endParaRPr lang="en-US" sz="2400" dirty="0"/>
          </a:p>
        </p:txBody>
      </p:sp>
      <p:sp>
        <p:nvSpPr>
          <p:cNvPr id="3" name="Content Placeholder 2"/>
          <p:cNvSpPr>
            <a:spLocks noGrp="1"/>
          </p:cNvSpPr>
          <p:nvPr>
            <p:ph idx="1"/>
          </p:nvPr>
        </p:nvSpPr>
        <p:spPr>
          <a:xfrm>
            <a:off x="2590800" y="1524000"/>
            <a:ext cx="6405438" cy="4525963"/>
          </a:xfrm>
        </p:spPr>
        <p:txBody>
          <a:bodyPr/>
          <a:lstStyle/>
          <a:p>
            <a:pPr>
              <a:buNone/>
            </a:pPr>
            <a:r>
              <a:rPr lang="en-US" sz="2000" b="1" dirty="0" err="1" smtClean="0"/>
              <a:t>Đánh</a:t>
            </a:r>
            <a:r>
              <a:rPr lang="en-US" sz="2000" b="1" dirty="0" smtClean="0"/>
              <a:t> </a:t>
            </a:r>
            <a:r>
              <a:rPr lang="en-US" sz="2000" b="1" dirty="0" err="1" smtClean="0"/>
              <a:t>giá</a:t>
            </a:r>
            <a:r>
              <a:rPr lang="en-US" sz="2000" b="1" dirty="0" smtClean="0"/>
              <a:t> </a:t>
            </a:r>
            <a:r>
              <a:rPr lang="en-US" sz="2000" b="1" dirty="0" err="1" smtClean="0"/>
              <a:t>cạnh</a:t>
            </a:r>
            <a:r>
              <a:rPr lang="en-US" sz="2000" b="1" dirty="0" smtClean="0"/>
              <a:t> </a:t>
            </a:r>
            <a:r>
              <a:rPr lang="en-US" sz="2000" b="1" dirty="0" err="1" smtClean="0"/>
              <a:t>tranh</a:t>
            </a:r>
            <a:r>
              <a:rPr lang="en-US" sz="2000" b="1" dirty="0" smtClean="0"/>
              <a:t> </a:t>
            </a:r>
            <a:r>
              <a:rPr lang="en-US" sz="2000" b="1" dirty="0" err="1" smtClean="0"/>
              <a:t>có</a:t>
            </a:r>
            <a:r>
              <a:rPr lang="en-US" sz="2000" b="1" dirty="0" smtClean="0"/>
              <a:t> </a:t>
            </a:r>
            <a:r>
              <a:rPr lang="en-US" sz="2000" b="1" dirty="0" err="1" smtClean="0"/>
              <a:t>thể</a:t>
            </a:r>
            <a:r>
              <a:rPr lang="en-US" sz="2000" b="1" dirty="0" smtClean="0"/>
              <a:t> </a:t>
            </a:r>
            <a:r>
              <a:rPr lang="en-US" sz="2000" b="1" dirty="0" err="1" smtClean="0"/>
              <a:t>được</a:t>
            </a:r>
            <a:r>
              <a:rPr lang="en-US" sz="2000" b="1" dirty="0" smtClean="0"/>
              <a:t> </a:t>
            </a:r>
            <a:r>
              <a:rPr lang="en-US" sz="2000" b="1" dirty="0" err="1" smtClean="0"/>
              <a:t>thực</a:t>
            </a:r>
            <a:r>
              <a:rPr lang="en-US" sz="2000" b="1" dirty="0" smtClean="0"/>
              <a:t> </a:t>
            </a:r>
            <a:r>
              <a:rPr lang="en-US" sz="2000" b="1" dirty="0" err="1" smtClean="0"/>
              <a:t>hiện</a:t>
            </a:r>
            <a:r>
              <a:rPr lang="en-US" sz="2000" b="1" dirty="0" smtClean="0"/>
              <a:t> ở </a:t>
            </a:r>
            <a:r>
              <a:rPr lang="en-US" sz="2000" b="1" dirty="0" err="1" smtClean="0"/>
              <a:t>các</a:t>
            </a:r>
            <a:r>
              <a:rPr lang="en-US" sz="2000" b="1" dirty="0" smtClean="0"/>
              <a:t> </a:t>
            </a:r>
            <a:r>
              <a:rPr lang="en-US" sz="2000" b="1" dirty="0" err="1" smtClean="0"/>
              <a:t>giai</a:t>
            </a:r>
            <a:r>
              <a:rPr lang="en-US" sz="2000" b="1" dirty="0" smtClean="0"/>
              <a:t> </a:t>
            </a:r>
            <a:r>
              <a:rPr lang="en-US" sz="2000" b="1" dirty="0" err="1" smtClean="0"/>
              <a:t>đoạn</a:t>
            </a:r>
            <a:r>
              <a:rPr lang="en-US" sz="2000" b="1" dirty="0" smtClean="0"/>
              <a:t> </a:t>
            </a:r>
            <a:r>
              <a:rPr lang="en-US" sz="2000" b="1" dirty="0" err="1" smtClean="0"/>
              <a:t>khác</a:t>
            </a:r>
            <a:r>
              <a:rPr lang="en-US" sz="2000" b="1" dirty="0" smtClean="0"/>
              <a:t> </a:t>
            </a:r>
            <a:r>
              <a:rPr lang="en-US" sz="2000" b="1" dirty="0" err="1" smtClean="0"/>
              <a:t>nhau</a:t>
            </a:r>
            <a:r>
              <a:rPr lang="en-US" sz="2000" b="1" dirty="0" smtClean="0"/>
              <a:t>:</a:t>
            </a:r>
          </a:p>
          <a:p>
            <a:pPr>
              <a:buNone/>
            </a:pPr>
            <a:endParaRPr lang="en-US" sz="2000" b="1" dirty="0" smtClean="0"/>
          </a:p>
          <a:p>
            <a:pPr>
              <a:buFont typeface="Arial" charset="0"/>
              <a:buChar char="•"/>
            </a:pPr>
            <a:r>
              <a:rPr lang="en-US" sz="2000" dirty="0" err="1" smtClean="0"/>
              <a:t>Đánh</a:t>
            </a:r>
            <a:r>
              <a:rPr lang="en-US" sz="2000" dirty="0" smtClean="0"/>
              <a:t> </a:t>
            </a:r>
            <a:r>
              <a:rPr lang="en-US" sz="2000" dirty="0" err="1" smtClean="0"/>
              <a:t>giá</a:t>
            </a:r>
            <a:r>
              <a:rPr lang="en-US" sz="2000" dirty="0" smtClean="0"/>
              <a:t> </a:t>
            </a:r>
            <a:r>
              <a:rPr lang="en-US" sz="2000" dirty="0" err="1" smtClean="0"/>
              <a:t>cạnh</a:t>
            </a:r>
            <a:r>
              <a:rPr lang="en-US" sz="2000" dirty="0" smtClean="0"/>
              <a:t> </a:t>
            </a:r>
            <a:r>
              <a:rPr lang="en-US" sz="2000" dirty="0" err="1" smtClean="0"/>
              <a:t>tranh</a:t>
            </a:r>
            <a:r>
              <a:rPr lang="en-US" sz="2000" dirty="0" smtClean="0"/>
              <a:t> </a:t>
            </a:r>
            <a:r>
              <a:rPr lang="en-US" sz="2000" dirty="0" err="1" smtClean="0"/>
              <a:t>đối</a:t>
            </a:r>
            <a:r>
              <a:rPr lang="en-US" sz="2000" dirty="0" smtClean="0"/>
              <a:t> </a:t>
            </a:r>
            <a:r>
              <a:rPr lang="en-US" sz="2000" dirty="0" err="1" smtClean="0"/>
              <a:t>với</a:t>
            </a:r>
            <a:r>
              <a:rPr lang="en-US" sz="2000" dirty="0" smtClean="0"/>
              <a:t> </a:t>
            </a:r>
            <a:r>
              <a:rPr lang="en-US" sz="2000" dirty="0" err="1" smtClean="0"/>
              <a:t>các</a:t>
            </a:r>
            <a:r>
              <a:rPr lang="en-US" sz="2000" dirty="0" smtClean="0"/>
              <a:t> </a:t>
            </a:r>
            <a:r>
              <a:rPr lang="en-US" sz="2000" dirty="0" err="1" smtClean="0"/>
              <a:t>chính</a:t>
            </a:r>
            <a:r>
              <a:rPr lang="en-US" sz="2000" dirty="0" smtClean="0"/>
              <a:t> </a:t>
            </a:r>
            <a:r>
              <a:rPr lang="en-US" sz="2000" dirty="0" err="1" smtClean="0"/>
              <a:t>sách</a:t>
            </a:r>
            <a:r>
              <a:rPr lang="en-US" sz="2000" dirty="0" smtClean="0"/>
              <a:t> </a:t>
            </a:r>
            <a:r>
              <a:rPr lang="en-US" sz="2000" dirty="0" err="1" smtClean="0"/>
              <a:t>và</a:t>
            </a:r>
            <a:r>
              <a:rPr lang="en-US" sz="2000" dirty="0" smtClean="0"/>
              <a:t> </a:t>
            </a:r>
            <a:r>
              <a:rPr lang="en-US" sz="2000" dirty="0" err="1" smtClean="0"/>
              <a:t>quy</a:t>
            </a:r>
            <a:r>
              <a:rPr lang="en-US" sz="2000" dirty="0" smtClean="0"/>
              <a:t> </a:t>
            </a:r>
            <a:r>
              <a:rPr lang="en-US" sz="2000" dirty="0" err="1" smtClean="0"/>
              <a:t>định</a:t>
            </a:r>
            <a:r>
              <a:rPr lang="en-US" sz="2000" dirty="0" smtClean="0"/>
              <a:t> </a:t>
            </a:r>
            <a:r>
              <a:rPr lang="en-US" sz="2000" dirty="0" err="1" smtClean="0"/>
              <a:t>pháp</a:t>
            </a:r>
            <a:r>
              <a:rPr lang="en-US" sz="2000" dirty="0" smtClean="0"/>
              <a:t> </a:t>
            </a:r>
            <a:r>
              <a:rPr lang="en-US" sz="2000" dirty="0" err="1" smtClean="0"/>
              <a:t>luật</a:t>
            </a:r>
            <a:r>
              <a:rPr lang="en-US" sz="2000" dirty="0" smtClean="0"/>
              <a:t> </a:t>
            </a:r>
            <a:r>
              <a:rPr lang="en-US" sz="2000" dirty="0" err="1" smtClean="0"/>
              <a:t>hiện</a:t>
            </a:r>
            <a:r>
              <a:rPr lang="en-US" sz="2000" dirty="0" smtClean="0"/>
              <a:t> </a:t>
            </a:r>
            <a:r>
              <a:rPr lang="en-US" sz="2000" dirty="0" err="1" smtClean="0"/>
              <a:t>hành</a:t>
            </a:r>
            <a:r>
              <a:rPr lang="en-US" sz="2000" dirty="0" smtClean="0"/>
              <a:t>/</a:t>
            </a:r>
            <a:r>
              <a:rPr lang="en-US" sz="2000" dirty="0" err="1" smtClean="0"/>
              <a:t>đang</a:t>
            </a:r>
            <a:r>
              <a:rPr lang="en-US" sz="2000" dirty="0" smtClean="0"/>
              <a:t> </a:t>
            </a:r>
            <a:r>
              <a:rPr lang="en-US" sz="2000" dirty="0" err="1" smtClean="0"/>
              <a:t>có</a:t>
            </a:r>
            <a:r>
              <a:rPr lang="en-US" sz="2000" dirty="0" smtClean="0"/>
              <a:t> </a:t>
            </a:r>
            <a:r>
              <a:rPr lang="en-US" sz="2000" dirty="0" err="1" smtClean="0"/>
              <a:t>hiệu</a:t>
            </a:r>
            <a:r>
              <a:rPr lang="en-US" sz="2000" dirty="0" smtClean="0"/>
              <a:t> </a:t>
            </a:r>
            <a:r>
              <a:rPr lang="en-US" sz="2000" dirty="0" err="1" smtClean="0"/>
              <a:t>lực</a:t>
            </a:r>
            <a:r>
              <a:rPr lang="en-US" sz="2000" dirty="0" smtClean="0"/>
              <a:t> </a:t>
            </a:r>
            <a:r>
              <a:rPr lang="en-US" sz="2000" dirty="0" err="1" smtClean="0"/>
              <a:t>và</a:t>
            </a:r>
            <a:endParaRPr lang="en-US" sz="2000" dirty="0" smtClean="0"/>
          </a:p>
          <a:p>
            <a:pPr>
              <a:buFont typeface="Arial" charset="0"/>
              <a:buChar char="•"/>
            </a:pPr>
            <a:r>
              <a:rPr lang="en-US" sz="2000" dirty="0" err="1" smtClean="0"/>
              <a:t>Đánh</a:t>
            </a:r>
            <a:r>
              <a:rPr lang="en-US" sz="2000" dirty="0" smtClean="0"/>
              <a:t> </a:t>
            </a:r>
            <a:r>
              <a:rPr lang="en-US" sz="2000" dirty="0" err="1" smtClean="0"/>
              <a:t>giá</a:t>
            </a:r>
            <a:r>
              <a:rPr lang="en-US" sz="2000" dirty="0" smtClean="0"/>
              <a:t> </a:t>
            </a:r>
            <a:r>
              <a:rPr lang="en-US" sz="2000" dirty="0" err="1" smtClean="0"/>
              <a:t>cạnh</a:t>
            </a:r>
            <a:r>
              <a:rPr lang="en-US" sz="2000" dirty="0" smtClean="0"/>
              <a:t> </a:t>
            </a:r>
            <a:r>
              <a:rPr lang="en-US" sz="2000" dirty="0" err="1" smtClean="0"/>
              <a:t>tranh</a:t>
            </a:r>
            <a:r>
              <a:rPr lang="en-US" sz="2000" dirty="0" smtClean="0"/>
              <a:t> </a:t>
            </a:r>
            <a:r>
              <a:rPr lang="en-US" sz="2000" dirty="0" err="1" smtClean="0"/>
              <a:t>đối</a:t>
            </a:r>
            <a:r>
              <a:rPr lang="en-US" sz="2000" dirty="0" smtClean="0"/>
              <a:t> </a:t>
            </a:r>
            <a:r>
              <a:rPr lang="en-US" sz="2000" dirty="0" err="1" smtClean="0"/>
              <a:t>với</a:t>
            </a:r>
            <a:r>
              <a:rPr lang="en-US" sz="2000" dirty="0" smtClean="0"/>
              <a:t> </a:t>
            </a:r>
            <a:r>
              <a:rPr lang="en-US" sz="2000" dirty="0" err="1" smtClean="0"/>
              <a:t>các</a:t>
            </a:r>
            <a:r>
              <a:rPr lang="en-US" sz="2000" dirty="0" smtClean="0"/>
              <a:t> </a:t>
            </a:r>
            <a:r>
              <a:rPr lang="en-US" sz="2000" dirty="0" err="1" smtClean="0"/>
              <a:t>chính</a:t>
            </a:r>
            <a:r>
              <a:rPr lang="en-US" sz="2000" dirty="0" smtClean="0"/>
              <a:t> </a:t>
            </a:r>
            <a:r>
              <a:rPr lang="en-US" sz="2000" dirty="0" err="1" smtClean="0"/>
              <a:t>sách</a:t>
            </a:r>
            <a:r>
              <a:rPr lang="en-US" sz="2000" dirty="0" smtClean="0"/>
              <a:t> </a:t>
            </a:r>
            <a:r>
              <a:rPr lang="en-US" sz="2000" dirty="0" err="1" smtClean="0"/>
              <a:t>và</a:t>
            </a:r>
            <a:r>
              <a:rPr lang="en-US" sz="2000" dirty="0" smtClean="0"/>
              <a:t> </a:t>
            </a:r>
            <a:r>
              <a:rPr lang="en-US" sz="2000" dirty="0" err="1" smtClean="0"/>
              <a:t>quy</a:t>
            </a:r>
            <a:r>
              <a:rPr lang="en-US" sz="2000" dirty="0" smtClean="0"/>
              <a:t> </a:t>
            </a:r>
            <a:r>
              <a:rPr lang="en-US" sz="2000" dirty="0" err="1" smtClean="0"/>
              <a:t>định</a:t>
            </a:r>
            <a:r>
              <a:rPr lang="en-US" sz="2000" dirty="0" smtClean="0"/>
              <a:t> </a:t>
            </a:r>
            <a:r>
              <a:rPr lang="en-US" sz="2000" dirty="0" err="1" smtClean="0"/>
              <a:t>pháp</a:t>
            </a:r>
            <a:r>
              <a:rPr lang="en-US" sz="2000" dirty="0" smtClean="0"/>
              <a:t> </a:t>
            </a:r>
            <a:r>
              <a:rPr lang="en-US" sz="2000" dirty="0" err="1" smtClean="0"/>
              <a:t>luật</a:t>
            </a:r>
            <a:r>
              <a:rPr lang="en-US" sz="2000" dirty="0" smtClean="0"/>
              <a:t> </a:t>
            </a:r>
            <a:r>
              <a:rPr lang="en-US" sz="2000" dirty="0" err="1" smtClean="0"/>
              <a:t>đang</a:t>
            </a:r>
            <a:r>
              <a:rPr lang="en-US" sz="2000" dirty="0" smtClean="0"/>
              <a:t> ở </a:t>
            </a:r>
            <a:r>
              <a:rPr lang="en-US" sz="2000" dirty="0" err="1" smtClean="0"/>
              <a:t>giai</a:t>
            </a:r>
            <a:r>
              <a:rPr lang="en-US" sz="2000" dirty="0" smtClean="0"/>
              <a:t> </a:t>
            </a:r>
            <a:r>
              <a:rPr lang="en-US" sz="2000" dirty="0" err="1" smtClean="0"/>
              <a:t>đoạn</a:t>
            </a:r>
            <a:r>
              <a:rPr lang="en-US" sz="2000" dirty="0" smtClean="0"/>
              <a:t> </a:t>
            </a:r>
            <a:r>
              <a:rPr lang="en-US" sz="2000" dirty="0" err="1" smtClean="0"/>
              <a:t>đề</a:t>
            </a:r>
            <a:r>
              <a:rPr lang="en-US" sz="2000" dirty="0" smtClean="0"/>
              <a:t> </a:t>
            </a:r>
            <a:r>
              <a:rPr lang="en-US" sz="2000" dirty="0" err="1" smtClean="0"/>
              <a:t>xuất</a:t>
            </a:r>
            <a:r>
              <a:rPr lang="en-US" sz="2000" dirty="0" smtClean="0"/>
              <a:t> ý </a:t>
            </a:r>
            <a:r>
              <a:rPr lang="en-US" sz="2000" dirty="0" err="1" smtClean="0"/>
              <a:t>tưởng</a:t>
            </a:r>
            <a:r>
              <a:rPr lang="en-US" sz="2000" dirty="0" smtClean="0"/>
              <a:t>, </a:t>
            </a:r>
            <a:r>
              <a:rPr lang="en-US" sz="2000" dirty="0" err="1" smtClean="0"/>
              <a:t>đang</a:t>
            </a:r>
            <a:r>
              <a:rPr lang="en-US" sz="2000" dirty="0" smtClean="0"/>
              <a:t> </a:t>
            </a:r>
            <a:r>
              <a:rPr lang="en-US" sz="2000" dirty="0" err="1" smtClean="0"/>
              <a:t>dự</a:t>
            </a:r>
            <a:r>
              <a:rPr lang="en-US" sz="2000" dirty="0" smtClean="0"/>
              <a:t> </a:t>
            </a:r>
            <a:r>
              <a:rPr lang="en-US" sz="2000" dirty="0" err="1" smtClean="0"/>
              <a:t>thảo</a:t>
            </a:r>
            <a:r>
              <a:rPr lang="en-US" sz="2000" dirty="0" smtClean="0"/>
              <a:t>, </a:t>
            </a:r>
            <a:r>
              <a:rPr lang="en-US" sz="2000" dirty="0" err="1" smtClean="0"/>
              <a:t>đang</a:t>
            </a:r>
            <a:r>
              <a:rPr lang="en-US" sz="2000" dirty="0" smtClean="0"/>
              <a:t> </a:t>
            </a:r>
            <a:r>
              <a:rPr lang="en-US" sz="2000" dirty="0" err="1" smtClean="0"/>
              <a:t>đánh</a:t>
            </a:r>
            <a:r>
              <a:rPr lang="en-US" sz="2000" dirty="0" smtClean="0"/>
              <a:t> </a:t>
            </a:r>
            <a:r>
              <a:rPr lang="en-US" sz="2000" dirty="0" err="1" smtClean="0"/>
              <a:t>giá</a:t>
            </a:r>
            <a:r>
              <a:rPr lang="en-US" sz="2000" dirty="0" smtClean="0"/>
              <a:t> </a:t>
            </a:r>
            <a:r>
              <a:rPr lang="en-US" sz="2000" dirty="0" err="1" smtClean="0"/>
              <a:t>tác</a:t>
            </a:r>
            <a:r>
              <a:rPr lang="en-US" sz="2000" dirty="0" smtClean="0"/>
              <a:t> </a:t>
            </a:r>
            <a:r>
              <a:rPr lang="en-US" sz="2000" dirty="0" err="1" smtClean="0"/>
              <a:t>động</a:t>
            </a:r>
            <a:r>
              <a:rPr lang="en-US" sz="2000" dirty="0" smtClean="0"/>
              <a:t>, vv … </a:t>
            </a:r>
            <a:r>
              <a:rPr lang="en-US" sz="2000" dirty="0" err="1" smtClean="0"/>
              <a:t>tức</a:t>
            </a:r>
            <a:r>
              <a:rPr lang="en-US" sz="2000" dirty="0" smtClean="0"/>
              <a:t> </a:t>
            </a:r>
            <a:r>
              <a:rPr lang="en-US" sz="2000" dirty="0" err="1" smtClean="0"/>
              <a:t>là</a:t>
            </a:r>
            <a:r>
              <a:rPr lang="en-US" sz="2000" dirty="0" smtClean="0"/>
              <a:t> ở </a:t>
            </a:r>
            <a:r>
              <a:rPr lang="en-US" sz="2000" dirty="0" err="1" smtClean="0"/>
              <a:t>giai</a:t>
            </a:r>
            <a:r>
              <a:rPr lang="en-US" sz="2000" dirty="0" smtClean="0"/>
              <a:t> </a:t>
            </a:r>
            <a:r>
              <a:rPr lang="en-US" sz="2000" dirty="0" err="1" smtClean="0"/>
              <a:t>đoạn</a:t>
            </a:r>
            <a:r>
              <a:rPr lang="en-US" sz="2000" dirty="0" smtClean="0"/>
              <a:t> </a:t>
            </a:r>
            <a:r>
              <a:rPr lang="en-US" sz="2000" dirty="0" err="1" smtClean="0"/>
              <a:t>sớm</a:t>
            </a:r>
            <a:r>
              <a:rPr lang="en-US" sz="2000" dirty="0" smtClean="0"/>
              <a:t> </a:t>
            </a:r>
            <a:r>
              <a:rPr lang="en-US" sz="2000" dirty="0" err="1" smtClean="0"/>
              <a:t>của</a:t>
            </a:r>
            <a:r>
              <a:rPr lang="en-US" sz="2000" dirty="0" smtClean="0"/>
              <a:t> </a:t>
            </a:r>
            <a:r>
              <a:rPr lang="en-US" sz="2000" dirty="0" err="1" smtClean="0"/>
              <a:t>quá</a:t>
            </a:r>
            <a:r>
              <a:rPr lang="en-US" sz="2000" dirty="0" smtClean="0"/>
              <a:t> </a:t>
            </a:r>
            <a:r>
              <a:rPr lang="en-US" sz="2000" dirty="0" err="1" smtClean="0"/>
              <a:t>trình</a:t>
            </a:r>
            <a:r>
              <a:rPr lang="en-US" sz="2000" dirty="0" smtClean="0"/>
              <a:t> </a:t>
            </a:r>
            <a:r>
              <a:rPr lang="en-US" sz="2000" dirty="0" err="1" smtClean="0"/>
              <a:t>phát</a:t>
            </a:r>
            <a:r>
              <a:rPr lang="en-US" sz="2000" dirty="0" smtClean="0"/>
              <a:t> </a:t>
            </a:r>
            <a:r>
              <a:rPr lang="en-US" sz="2000" dirty="0" err="1" smtClean="0"/>
              <a:t>triển</a:t>
            </a:r>
            <a:r>
              <a:rPr lang="en-US" sz="2000" dirty="0" smtClean="0"/>
              <a:t> </a:t>
            </a:r>
            <a:r>
              <a:rPr lang="en-US" sz="2000" dirty="0" err="1" smtClean="0"/>
              <a:t>các</a:t>
            </a:r>
            <a:r>
              <a:rPr lang="en-US" sz="2000" dirty="0" smtClean="0"/>
              <a:t> </a:t>
            </a:r>
            <a:r>
              <a:rPr lang="en-US" sz="2000" dirty="0" err="1" smtClean="0"/>
              <a:t>chính</a:t>
            </a:r>
            <a:r>
              <a:rPr lang="en-US" sz="2000" dirty="0" smtClean="0"/>
              <a:t> </a:t>
            </a:r>
            <a:r>
              <a:rPr lang="en-US" sz="2000" dirty="0" err="1" smtClean="0"/>
              <a:t>sách</a:t>
            </a:r>
            <a:r>
              <a:rPr lang="en-US" sz="2000" dirty="0" smtClean="0"/>
              <a:t> </a:t>
            </a:r>
            <a:r>
              <a:rPr lang="en-US" sz="2000" dirty="0" err="1" smtClean="0"/>
              <a:t>và</a:t>
            </a:r>
            <a:r>
              <a:rPr lang="en-US" sz="2000" dirty="0" smtClean="0"/>
              <a:t> </a:t>
            </a:r>
            <a:r>
              <a:rPr lang="en-US" sz="2000" dirty="0" err="1" smtClean="0"/>
              <a:t>luật</a:t>
            </a:r>
            <a:r>
              <a:rPr lang="en-US" sz="2000" dirty="0" smtClean="0"/>
              <a:t> </a:t>
            </a:r>
            <a:r>
              <a:rPr lang="en-US" sz="2000" dirty="0" err="1" smtClean="0"/>
              <a:t>mới</a:t>
            </a:r>
            <a:endParaRPr lang="en-US" sz="2000" dirty="0" smtClean="0"/>
          </a:p>
          <a:p>
            <a:pPr>
              <a:buFont typeface="Arial" charset="0"/>
              <a:buChar char="•"/>
            </a:pPr>
            <a:endParaRPr lang="en-US" sz="2000" dirty="0" smtClean="0"/>
          </a:p>
          <a:p>
            <a:pPr>
              <a:buFont typeface="Arial" charset="0"/>
              <a:buChar char="•"/>
            </a:pPr>
            <a:r>
              <a:rPr lang="en-US" sz="2000" dirty="0" err="1" smtClean="0"/>
              <a:t>Phương</a:t>
            </a:r>
            <a:r>
              <a:rPr lang="en-US" sz="2000" dirty="0" smtClean="0"/>
              <a:t> </a:t>
            </a:r>
            <a:r>
              <a:rPr lang="en-US" sz="2000" dirty="0" err="1" smtClean="0"/>
              <a:t>pháp</a:t>
            </a:r>
            <a:r>
              <a:rPr lang="en-US" sz="2000" dirty="0" smtClean="0"/>
              <a:t> </a:t>
            </a:r>
            <a:r>
              <a:rPr lang="en-US" sz="2000" dirty="0" err="1" smtClean="0"/>
              <a:t>tiếp</a:t>
            </a:r>
            <a:r>
              <a:rPr lang="en-US" sz="2000" dirty="0" smtClean="0"/>
              <a:t> </a:t>
            </a:r>
            <a:r>
              <a:rPr lang="en-US" sz="2000" dirty="0" err="1" smtClean="0"/>
              <a:t>cận</a:t>
            </a:r>
            <a:r>
              <a:rPr lang="en-US" sz="2000" dirty="0" smtClean="0"/>
              <a:t> ex ante </a:t>
            </a:r>
            <a:r>
              <a:rPr lang="en-US" sz="2000" dirty="0" err="1" smtClean="0"/>
              <a:t>và</a:t>
            </a:r>
            <a:r>
              <a:rPr lang="en-US" sz="2000" dirty="0" smtClean="0"/>
              <a:t> </a:t>
            </a:r>
            <a:r>
              <a:rPr lang="en-US" sz="2000" i="1" dirty="0" smtClean="0"/>
              <a:t>ex post: </a:t>
            </a:r>
            <a:r>
              <a:rPr lang="en-US" sz="2000" dirty="0" err="1" smtClean="0"/>
              <a:t>Cân</a:t>
            </a:r>
            <a:r>
              <a:rPr lang="en-US" sz="2000" dirty="0" smtClean="0"/>
              <a:t> </a:t>
            </a:r>
            <a:r>
              <a:rPr lang="en-US" sz="2000" dirty="0" err="1" smtClean="0"/>
              <a:t>nhắc</a:t>
            </a:r>
            <a:r>
              <a:rPr lang="en-US" sz="2000" dirty="0" smtClean="0"/>
              <a:t> </a:t>
            </a:r>
            <a:r>
              <a:rPr lang="en-US" sz="2000" dirty="0" err="1" smtClean="0"/>
              <a:t>và</a:t>
            </a:r>
            <a:r>
              <a:rPr lang="en-US" sz="2000" dirty="0" smtClean="0"/>
              <a:t> </a:t>
            </a:r>
            <a:r>
              <a:rPr lang="en-US" sz="2000" dirty="0" err="1" smtClean="0"/>
              <a:t>lựa</a:t>
            </a:r>
            <a:r>
              <a:rPr lang="en-US" sz="2000" dirty="0" smtClean="0"/>
              <a:t> </a:t>
            </a:r>
            <a:r>
              <a:rPr lang="en-US" sz="2000" dirty="0" err="1" smtClean="0"/>
              <a:t>chọn</a:t>
            </a:r>
            <a:endParaRPr lang="en-US" sz="2000" dirty="0" smtClean="0"/>
          </a:p>
          <a:p>
            <a:pPr>
              <a:buNone/>
            </a:pP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81000"/>
            <a:ext cx="7924800" cy="1143000"/>
          </a:xfrm>
        </p:spPr>
        <p:txBody>
          <a:bodyPr/>
          <a:lstStyle/>
          <a:p>
            <a:r>
              <a:rPr lang="en-US" sz="2800" b="1" dirty="0" err="1" smtClean="0"/>
              <a:t>Khung</a:t>
            </a:r>
            <a:r>
              <a:rPr lang="en-US" sz="2800" b="1" dirty="0" smtClean="0"/>
              <a:t> </a:t>
            </a:r>
            <a:r>
              <a:rPr lang="en-US" sz="2800" b="1" dirty="0" err="1" smtClean="0"/>
              <a:t>đánh</a:t>
            </a:r>
            <a:r>
              <a:rPr lang="en-US" sz="2800" b="1" dirty="0" smtClean="0"/>
              <a:t> </a:t>
            </a:r>
            <a:r>
              <a:rPr lang="en-US" sz="2800" b="1" dirty="0" err="1" smtClean="0"/>
              <a:t>giá</a:t>
            </a:r>
            <a:r>
              <a:rPr lang="en-US" sz="2800" b="1" dirty="0" smtClean="0"/>
              <a:t> </a:t>
            </a:r>
            <a:r>
              <a:rPr lang="en-US" sz="2800" b="1" dirty="0" err="1" smtClean="0"/>
              <a:t>cạnh</a:t>
            </a:r>
            <a:r>
              <a:rPr lang="en-US" sz="2800" b="1" dirty="0" smtClean="0"/>
              <a:t> </a:t>
            </a:r>
            <a:r>
              <a:rPr lang="en-US" sz="2800" b="1" dirty="0" err="1" smtClean="0"/>
              <a:t>tranh</a:t>
            </a:r>
            <a:r>
              <a:rPr lang="en-US" sz="2800" b="1" dirty="0" smtClean="0"/>
              <a:t> </a:t>
            </a:r>
            <a:r>
              <a:rPr lang="en-US" sz="2800" b="1" dirty="0" err="1" smtClean="0"/>
              <a:t>của</a:t>
            </a:r>
            <a:r>
              <a:rPr lang="en-US" sz="2800" b="1" dirty="0" smtClean="0"/>
              <a:t> APEC-OECD: </a:t>
            </a:r>
            <a:br>
              <a:rPr lang="en-US" sz="2800" b="1" dirty="0" smtClean="0"/>
            </a:br>
            <a:r>
              <a:rPr lang="en-US" sz="2400" b="1" i="1" dirty="0" err="1" smtClean="0"/>
              <a:t>Là</a:t>
            </a:r>
            <a:r>
              <a:rPr lang="en-US" sz="2400" b="1" i="1" dirty="0" smtClean="0"/>
              <a:t> </a:t>
            </a:r>
            <a:r>
              <a:rPr lang="en-US" sz="2400" b="1" i="1" dirty="0" err="1" smtClean="0"/>
              <a:t>gì</a:t>
            </a:r>
            <a:r>
              <a:rPr lang="en-US" sz="2400" b="1" i="1" dirty="0" smtClean="0"/>
              <a:t>? </a:t>
            </a:r>
            <a:r>
              <a:rPr lang="en-US" sz="2400" b="1" i="1" dirty="0" err="1" smtClean="0"/>
              <a:t>Vì</a:t>
            </a:r>
            <a:r>
              <a:rPr lang="en-US" sz="2400" b="1" i="1" dirty="0" smtClean="0"/>
              <a:t> </a:t>
            </a:r>
            <a:r>
              <a:rPr lang="en-US" sz="2400" b="1" i="1" dirty="0" err="1" smtClean="0"/>
              <a:t>sao</a:t>
            </a:r>
            <a:r>
              <a:rPr lang="en-US" sz="2400" b="1" i="1" dirty="0" smtClean="0"/>
              <a:t>? </a:t>
            </a:r>
            <a:r>
              <a:rPr lang="en-US" sz="2400" b="1" i="1" dirty="0" err="1" smtClean="0"/>
              <a:t>Giai</a:t>
            </a:r>
            <a:r>
              <a:rPr lang="en-US" sz="2400" b="1" i="1" dirty="0" smtClean="0"/>
              <a:t> </a:t>
            </a:r>
            <a:r>
              <a:rPr lang="en-US" sz="2400" b="1" i="1" dirty="0" err="1" smtClean="0"/>
              <a:t>đoạn</a:t>
            </a:r>
            <a:r>
              <a:rPr lang="en-US" sz="2400" b="1" i="1" dirty="0" smtClean="0"/>
              <a:t> </a:t>
            </a:r>
            <a:r>
              <a:rPr lang="en-US" sz="2400" b="1" i="1" dirty="0" err="1" smtClean="0"/>
              <a:t>nào</a:t>
            </a:r>
            <a:r>
              <a:rPr lang="en-US" sz="2400" b="1" i="1" dirty="0" smtClean="0"/>
              <a:t>? </a:t>
            </a:r>
            <a:r>
              <a:rPr lang="en-US" sz="2400" b="1" i="1" dirty="0" err="1" smtClean="0"/>
              <a:t>Như</a:t>
            </a:r>
            <a:r>
              <a:rPr lang="en-US" sz="2400" b="1" i="1" dirty="0" smtClean="0"/>
              <a:t> </a:t>
            </a:r>
            <a:r>
              <a:rPr lang="en-US" sz="2400" b="1" i="1" dirty="0" err="1" smtClean="0"/>
              <a:t>thế</a:t>
            </a:r>
            <a:r>
              <a:rPr lang="en-US" sz="2400" b="1" i="1" dirty="0" smtClean="0"/>
              <a:t> </a:t>
            </a:r>
            <a:r>
              <a:rPr lang="en-US" sz="2400" b="1" i="1" dirty="0" err="1" smtClean="0"/>
              <a:t>nào</a:t>
            </a:r>
            <a:r>
              <a:rPr lang="en-US" sz="2400" b="1" i="1" dirty="0" smtClean="0"/>
              <a:t>?</a:t>
            </a:r>
            <a:r>
              <a:rPr lang="en-US" sz="2800" b="1" i="1" dirty="0" smtClean="0"/>
              <a:t/>
            </a:r>
            <a:br>
              <a:rPr lang="en-US" sz="2800" b="1" i="1" dirty="0" smtClean="0"/>
            </a:br>
            <a:endParaRPr lang="en-US" sz="2800" dirty="0"/>
          </a:p>
        </p:txBody>
      </p:sp>
      <p:sp>
        <p:nvSpPr>
          <p:cNvPr id="3" name="Content Placeholder 2"/>
          <p:cNvSpPr>
            <a:spLocks noGrp="1"/>
          </p:cNvSpPr>
          <p:nvPr>
            <p:ph idx="1"/>
          </p:nvPr>
        </p:nvSpPr>
        <p:spPr>
          <a:xfrm>
            <a:off x="2286000" y="1600200"/>
            <a:ext cx="6629400" cy="4525963"/>
          </a:xfrm>
        </p:spPr>
        <p:txBody>
          <a:bodyPr/>
          <a:lstStyle/>
          <a:p>
            <a:pPr>
              <a:buNone/>
            </a:pPr>
            <a:r>
              <a:rPr lang="en-US" sz="2000" b="1" dirty="0" err="1" smtClean="0"/>
              <a:t>Câu</a:t>
            </a:r>
            <a:r>
              <a:rPr lang="en-US" sz="2000" b="1" dirty="0" smtClean="0"/>
              <a:t> </a:t>
            </a:r>
            <a:r>
              <a:rPr lang="en-US" sz="2000" b="1" dirty="0" err="1" smtClean="0"/>
              <a:t>trả</a:t>
            </a:r>
            <a:r>
              <a:rPr lang="en-US" sz="2000" b="1" dirty="0" smtClean="0"/>
              <a:t> </a:t>
            </a:r>
            <a:r>
              <a:rPr lang="en-US" sz="2000" b="1" dirty="0" err="1" smtClean="0"/>
              <a:t>lời</a:t>
            </a:r>
            <a:r>
              <a:rPr lang="en-US" sz="2000" b="1" dirty="0" smtClean="0"/>
              <a:t> </a:t>
            </a:r>
            <a:r>
              <a:rPr lang="en-US" sz="2000" b="1" dirty="0" err="1" smtClean="0"/>
              <a:t>đã</a:t>
            </a:r>
            <a:r>
              <a:rPr lang="en-US" sz="2000" b="1" dirty="0" smtClean="0"/>
              <a:t> </a:t>
            </a:r>
            <a:r>
              <a:rPr lang="en-US" sz="2000" b="1" dirty="0" err="1" smtClean="0"/>
              <a:t>có</a:t>
            </a:r>
            <a:r>
              <a:rPr lang="en-US" sz="2000" b="1" dirty="0" smtClean="0"/>
              <a:t> </a:t>
            </a:r>
            <a:r>
              <a:rPr lang="en-US" sz="2000" b="1" dirty="0" err="1" smtClean="0"/>
              <a:t>trong</a:t>
            </a:r>
            <a:r>
              <a:rPr lang="en-US" sz="2000" b="1" dirty="0" smtClean="0"/>
              <a:t> </a:t>
            </a:r>
            <a:r>
              <a:rPr lang="en-US" sz="2000" b="1" dirty="0" err="1" smtClean="0"/>
              <a:t>các</a:t>
            </a:r>
            <a:r>
              <a:rPr lang="en-US" sz="2000" b="1" dirty="0" smtClean="0"/>
              <a:t> </a:t>
            </a:r>
            <a:r>
              <a:rPr lang="en-US" sz="2000" b="1" dirty="0" err="1" smtClean="0"/>
              <a:t>bài</a:t>
            </a:r>
            <a:r>
              <a:rPr lang="en-US" sz="2000" b="1" dirty="0" smtClean="0"/>
              <a:t> </a:t>
            </a:r>
            <a:r>
              <a:rPr lang="en-US" sz="2000" b="1" dirty="0" err="1" smtClean="0"/>
              <a:t>trình</a:t>
            </a:r>
            <a:r>
              <a:rPr lang="en-US" sz="2000" b="1" dirty="0" smtClean="0"/>
              <a:t> </a:t>
            </a:r>
            <a:r>
              <a:rPr lang="en-US" sz="2000" b="1" dirty="0" err="1" smtClean="0"/>
              <a:t>bày</a:t>
            </a:r>
            <a:r>
              <a:rPr lang="en-US" sz="2000" b="1" dirty="0" smtClean="0"/>
              <a:t> </a:t>
            </a:r>
            <a:r>
              <a:rPr lang="en-US" sz="2000" b="1" dirty="0" err="1" smtClean="0"/>
              <a:t>của</a:t>
            </a:r>
            <a:r>
              <a:rPr lang="en-US" sz="2000" b="1" dirty="0" smtClean="0"/>
              <a:t> </a:t>
            </a:r>
            <a:r>
              <a:rPr lang="en-US" sz="2000" b="1" dirty="0" err="1" smtClean="0"/>
              <a:t>các</a:t>
            </a:r>
            <a:r>
              <a:rPr lang="en-US" sz="2000" b="1" dirty="0" smtClean="0"/>
              <a:t> </a:t>
            </a:r>
            <a:r>
              <a:rPr lang="en-US" sz="2000" b="1" dirty="0" err="1" smtClean="0"/>
              <a:t>Diễn</a:t>
            </a:r>
            <a:r>
              <a:rPr lang="en-US" sz="2000" b="1" dirty="0" smtClean="0"/>
              <a:t> </a:t>
            </a:r>
            <a:r>
              <a:rPr lang="en-US" sz="2000" b="1" dirty="0" err="1" smtClean="0"/>
              <a:t>giả</a:t>
            </a:r>
            <a:r>
              <a:rPr lang="en-US" sz="2000" b="1" dirty="0" smtClean="0"/>
              <a:t> </a:t>
            </a:r>
            <a:r>
              <a:rPr lang="en-US" sz="2000" b="1" dirty="0" err="1" smtClean="0"/>
              <a:t>trong</a:t>
            </a:r>
            <a:r>
              <a:rPr lang="en-US" sz="2000" b="1" dirty="0" smtClean="0"/>
              <a:t> </a:t>
            </a:r>
            <a:r>
              <a:rPr lang="en-US" sz="2000" b="1" dirty="0" err="1" smtClean="0"/>
              <a:t>Khóa</a:t>
            </a:r>
            <a:r>
              <a:rPr lang="en-US" sz="2000" b="1" dirty="0" smtClean="0"/>
              <a:t> </a:t>
            </a:r>
            <a:r>
              <a:rPr lang="en-US" sz="2000" b="1" dirty="0" err="1" smtClean="0"/>
              <a:t>tập</a:t>
            </a:r>
            <a:r>
              <a:rPr lang="en-US" sz="2000" b="1" dirty="0" smtClean="0"/>
              <a:t> </a:t>
            </a:r>
            <a:r>
              <a:rPr lang="en-US" sz="2000" b="1" dirty="0" err="1" smtClean="0"/>
              <a:t>huấn</a:t>
            </a:r>
            <a:r>
              <a:rPr lang="en-US" sz="2000" b="1" dirty="0" smtClean="0"/>
              <a:t> </a:t>
            </a:r>
            <a:r>
              <a:rPr lang="en-US" sz="2000" b="1" dirty="0" err="1" smtClean="0"/>
              <a:t>này</a:t>
            </a:r>
            <a:r>
              <a:rPr lang="en-US" sz="2000" b="1" dirty="0" smtClean="0"/>
              <a:t>. </a:t>
            </a:r>
          </a:p>
          <a:p>
            <a:pPr>
              <a:buNone/>
            </a:pPr>
            <a:r>
              <a:rPr lang="en-US" sz="2000" b="1" dirty="0" smtClean="0"/>
              <a:t>Xin </a:t>
            </a:r>
            <a:r>
              <a:rPr lang="en-US" sz="2000" b="1" dirty="0" err="1" smtClean="0"/>
              <a:t>xem</a:t>
            </a:r>
            <a:r>
              <a:rPr lang="en-US" sz="2000" b="1" dirty="0" smtClean="0"/>
              <a:t> </a:t>
            </a:r>
            <a:r>
              <a:rPr lang="en-US" sz="2000" b="1" dirty="0" err="1" smtClean="0"/>
              <a:t>chương</a:t>
            </a:r>
            <a:r>
              <a:rPr lang="en-US" sz="2000" b="1" dirty="0" smtClean="0"/>
              <a:t> </a:t>
            </a:r>
            <a:r>
              <a:rPr lang="en-US" sz="2000" b="1" dirty="0" err="1" smtClean="0"/>
              <a:t>trình</a:t>
            </a:r>
            <a:r>
              <a:rPr lang="en-US" sz="2000" b="1" dirty="0" smtClean="0"/>
              <a:t>.</a:t>
            </a:r>
          </a:p>
          <a:p>
            <a:pPr>
              <a:buNone/>
            </a:pPr>
            <a:endParaRPr lang="en-US" sz="2000" b="1" dirty="0" smtClean="0"/>
          </a:p>
          <a:p>
            <a:pPr>
              <a:buNone/>
            </a:pPr>
            <a:r>
              <a:rPr lang="en-US" sz="2000" b="1" dirty="0" err="1" smtClean="0"/>
              <a:t>Không</a:t>
            </a:r>
            <a:r>
              <a:rPr lang="en-US" sz="2000" b="1" dirty="0" smtClean="0"/>
              <a:t> </a:t>
            </a:r>
            <a:r>
              <a:rPr lang="en-US" sz="2000" b="1" dirty="0" err="1" smtClean="0"/>
              <a:t>chỉ</a:t>
            </a:r>
            <a:r>
              <a:rPr lang="en-US" sz="2000" b="1" dirty="0" smtClean="0"/>
              <a:t> </a:t>
            </a:r>
            <a:r>
              <a:rPr lang="en-US" sz="2000" b="1" dirty="0" err="1" smtClean="0"/>
              <a:t>được</a:t>
            </a:r>
            <a:r>
              <a:rPr lang="en-US" sz="2000" b="1" dirty="0" smtClean="0"/>
              <a:t> chia </a:t>
            </a:r>
            <a:r>
              <a:rPr lang="en-US" sz="2000" b="1" dirty="0" err="1" smtClean="0"/>
              <a:t>sẻ</a:t>
            </a:r>
            <a:r>
              <a:rPr lang="en-US" sz="2000" b="1" dirty="0" smtClean="0"/>
              <a:t> </a:t>
            </a:r>
            <a:r>
              <a:rPr lang="en-US" sz="2000" b="1" dirty="0" err="1" smtClean="0"/>
              <a:t>các</a:t>
            </a:r>
            <a:r>
              <a:rPr lang="en-US" sz="2000" b="1" dirty="0" smtClean="0"/>
              <a:t> </a:t>
            </a:r>
            <a:r>
              <a:rPr lang="en-US" sz="2000" b="1" dirty="0" err="1" smtClean="0"/>
              <a:t>kiến</a:t>
            </a:r>
            <a:r>
              <a:rPr lang="en-US" sz="2000" b="1" dirty="0" smtClean="0"/>
              <a:t> </a:t>
            </a:r>
            <a:r>
              <a:rPr lang="en-US" sz="2000" b="1" dirty="0" err="1" smtClean="0"/>
              <a:t>thức</a:t>
            </a:r>
            <a:r>
              <a:rPr lang="en-US" sz="2000" b="1" dirty="0" smtClean="0"/>
              <a:t> </a:t>
            </a:r>
            <a:r>
              <a:rPr lang="en-US" sz="2000" b="1" dirty="0" err="1" smtClean="0"/>
              <a:t>sâu</a:t>
            </a:r>
            <a:r>
              <a:rPr lang="en-US" sz="2000" b="1" dirty="0" smtClean="0"/>
              <a:t> </a:t>
            </a:r>
            <a:r>
              <a:rPr lang="en-US" sz="2000" b="1" dirty="0" err="1" smtClean="0"/>
              <a:t>về</a:t>
            </a:r>
            <a:r>
              <a:rPr lang="en-US" sz="2000" b="1" dirty="0" smtClean="0"/>
              <a:t> </a:t>
            </a:r>
            <a:r>
              <a:rPr lang="en-US" sz="2000" b="1" dirty="0" err="1" smtClean="0"/>
              <a:t>lý</a:t>
            </a:r>
            <a:r>
              <a:rPr lang="en-US" sz="2000" b="1" dirty="0" smtClean="0"/>
              <a:t> </a:t>
            </a:r>
            <a:r>
              <a:rPr lang="en-US" sz="2000" b="1" dirty="0" err="1" smtClean="0"/>
              <a:t>thuyết</a:t>
            </a:r>
            <a:r>
              <a:rPr lang="en-US" sz="2000" b="1" dirty="0" smtClean="0"/>
              <a:t> </a:t>
            </a:r>
            <a:r>
              <a:rPr lang="en-US" sz="2000" b="1" dirty="0" err="1" smtClean="0"/>
              <a:t>và</a:t>
            </a:r>
            <a:r>
              <a:rPr lang="en-US" sz="2000" b="1" dirty="0" smtClean="0"/>
              <a:t> </a:t>
            </a:r>
            <a:r>
              <a:rPr lang="en-US" sz="2000" b="1" dirty="0" err="1" smtClean="0"/>
              <a:t>kinh</a:t>
            </a:r>
            <a:r>
              <a:rPr lang="en-US" sz="2000" b="1" dirty="0" smtClean="0"/>
              <a:t> </a:t>
            </a:r>
            <a:r>
              <a:rPr lang="en-US" sz="2000" b="1" dirty="0" err="1" smtClean="0"/>
              <a:t>nghiệm</a:t>
            </a:r>
            <a:r>
              <a:rPr lang="en-US" sz="2000" b="1" dirty="0" smtClean="0"/>
              <a:t> </a:t>
            </a:r>
            <a:r>
              <a:rPr lang="en-US" sz="2000" b="1" dirty="0" err="1" smtClean="0"/>
              <a:t>thiết</a:t>
            </a:r>
            <a:r>
              <a:rPr lang="en-US" sz="2000" b="1" dirty="0" smtClean="0"/>
              <a:t> </a:t>
            </a:r>
            <a:r>
              <a:rPr lang="en-US" sz="2000" b="1" dirty="0" err="1" smtClean="0"/>
              <a:t>thực</a:t>
            </a:r>
            <a:r>
              <a:rPr lang="en-US" sz="2000" b="1" dirty="0" smtClean="0"/>
              <a:t> </a:t>
            </a:r>
            <a:r>
              <a:rPr lang="en-US" sz="2000" b="1" dirty="0" err="1" smtClean="0"/>
              <a:t>về</a:t>
            </a:r>
            <a:r>
              <a:rPr lang="en-US" sz="2000" b="1" dirty="0" smtClean="0"/>
              <a:t> </a:t>
            </a:r>
            <a:r>
              <a:rPr lang="en-US" sz="2000" b="1" dirty="0" err="1" smtClean="0"/>
              <a:t>đánh</a:t>
            </a:r>
            <a:r>
              <a:rPr lang="en-US" sz="2000" b="1" dirty="0" smtClean="0"/>
              <a:t> </a:t>
            </a:r>
            <a:r>
              <a:rPr lang="en-US" sz="2000" b="1" dirty="0" err="1" smtClean="0"/>
              <a:t>giá</a:t>
            </a:r>
            <a:r>
              <a:rPr lang="en-US" sz="2000" b="1" dirty="0" smtClean="0"/>
              <a:t> </a:t>
            </a:r>
            <a:r>
              <a:rPr lang="en-US" sz="2000" b="1" dirty="0" err="1" smtClean="0"/>
              <a:t>cạnh</a:t>
            </a:r>
            <a:r>
              <a:rPr lang="en-US" sz="2000" b="1" dirty="0" smtClean="0"/>
              <a:t> </a:t>
            </a:r>
            <a:r>
              <a:rPr lang="en-US" sz="2000" b="1" dirty="0" err="1" smtClean="0"/>
              <a:t>tranh</a:t>
            </a:r>
            <a:r>
              <a:rPr lang="en-US" sz="2000" b="1" dirty="0" smtClean="0"/>
              <a:t> ở </a:t>
            </a:r>
            <a:r>
              <a:rPr lang="en-US" sz="2000" b="1" dirty="0" err="1" smtClean="0"/>
              <a:t>các</a:t>
            </a:r>
            <a:r>
              <a:rPr lang="en-US" sz="2000" b="1" dirty="0" smtClean="0"/>
              <a:t> </a:t>
            </a:r>
            <a:r>
              <a:rPr lang="en-US" sz="2000" b="1" dirty="0" err="1" smtClean="0"/>
              <a:t>nước</a:t>
            </a:r>
            <a:r>
              <a:rPr lang="en-US" sz="2000" b="1" dirty="0" smtClean="0"/>
              <a:t> APEC, </a:t>
            </a:r>
            <a:r>
              <a:rPr lang="en-US" sz="2000" b="1" dirty="0" err="1" smtClean="0"/>
              <a:t>chúng</a:t>
            </a:r>
            <a:r>
              <a:rPr lang="en-US" sz="2000" b="1" dirty="0" smtClean="0"/>
              <a:t> ta </a:t>
            </a:r>
            <a:r>
              <a:rPr lang="en-US" sz="2000" b="1" dirty="0" err="1" smtClean="0"/>
              <a:t>còn</a:t>
            </a:r>
            <a:r>
              <a:rPr lang="en-US" sz="2000" b="1" dirty="0" smtClean="0"/>
              <a:t> </a:t>
            </a:r>
            <a:r>
              <a:rPr lang="en-US" sz="2000" b="1" dirty="0" err="1" smtClean="0"/>
              <a:t>được</a:t>
            </a:r>
            <a:r>
              <a:rPr lang="en-US" sz="2000" b="1" dirty="0" smtClean="0"/>
              <a:t> </a:t>
            </a:r>
            <a:r>
              <a:rPr lang="en-US" sz="2000" b="1" dirty="0" err="1" smtClean="0"/>
              <a:t>giới</a:t>
            </a:r>
            <a:r>
              <a:rPr lang="en-US" sz="2000" b="1" dirty="0" smtClean="0"/>
              <a:t> </a:t>
            </a:r>
            <a:r>
              <a:rPr lang="en-US" sz="2000" b="1" dirty="0" err="1" smtClean="0"/>
              <a:t>thiệu</a:t>
            </a:r>
            <a:r>
              <a:rPr lang="en-US" sz="2000" b="1" dirty="0" smtClean="0"/>
              <a:t> </a:t>
            </a:r>
            <a:r>
              <a:rPr lang="en-US" sz="2000" b="1" dirty="0" err="1" smtClean="0"/>
              <a:t>và</a:t>
            </a:r>
            <a:r>
              <a:rPr lang="en-US" sz="2000" b="1" dirty="0" smtClean="0"/>
              <a:t> </a:t>
            </a:r>
            <a:r>
              <a:rPr lang="en-US" sz="2000" b="1" dirty="0" err="1" smtClean="0"/>
              <a:t>nghiên</a:t>
            </a:r>
            <a:r>
              <a:rPr lang="en-US" sz="2000" b="1" dirty="0" smtClean="0"/>
              <a:t> </a:t>
            </a:r>
            <a:r>
              <a:rPr lang="en-US" sz="2000" b="1" dirty="0" err="1" smtClean="0"/>
              <a:t>cứu</a:t>
            </a:r>
            <a:r>
              <a:rPr lang="en-US" sz="2000" b="1" dirty="0" smtClean="0"/>
              <a:t> </a:t>
            </a:r>
            <a:r>
              <a:rPr lang="en-US" sz="2000" b="1" dirty="0" err="1" smtClean="0"/>
              <a:t>đánh</a:t>
            </a:r>
            <a:r>
              <a:rPr lang="en-US" sz="2000" b="1" dirty="0" smtClean="0"/>
              <a:t> </a:t>
            </a:r>
            <a:r>
              <a:rPr lang="en-US" sz="2000" b="1" dirty="0" err="1" smtClean="0"/>
              <a:t>giá</a:t>
            </a:r>
            <a:r>
              <a:rPr lang="en-US" sz="2000" b="1" dirty="0" smtClean="0"/>
              <a:t> </a:t>
            </a:r>
            <a:r>
              <a:rPr lang="en-US" sz="2000" b="1" dirty="0" err="1" smtClean="0"/>
              <a:t>cạnh</a:t>
            </a:r>
            <a:r>
              <a:rPr lang="en-US" sz="2000" b="1" dirty="0" smtClean="0"/>
              <a:t> </a:t>
            </a:r>
            <a:r>
              <a:rPr lang="en-US" sz="2000" b="1" dirty="0" err="1" smtClean="0"/>
              <a:t>tranh</a:t>
            </a:r>
            <a:r>
              <a:rPr lang="en-US" sz="2000" b="1" dirty="0" smtClean="0"/>
              <a:t> </a:t>
            </a:r>
            <a:r>
              <a:rPr lang="en-US" sz="2000" b="1" dirty="0" err="1" smtClean="0"/>
              <a:t>giả</a:t>
            </a:r>
            <a:r>
              <a:rPr lang="en-US" sz="2000" b="1" dirty="0" smtClean="0"/>
              <a:t> </a:t>
            </a:r>
            <a:r>
              <a:rPr lang="en-US" sz="2000" b="1" dirty="0" err="1" smtClean="0"/>
              <a:t>định</a:t>
            </a:r>
            <a:r>
              <a:rPr lang="en-US" sz="2000" b="1" dirty="0" smtClean="0"/>
              <a:t> </a:t>
            </a:r>
            <a:r>
              <a:rPr lang="en-US" sz="2000" b="1" dirty="0" err="1" smtClean="0"/>
              <a:t>trong</a:t>
            </a:r>
            <a:r>
              <a:rPr lang="en-US" sz="2000" b="1" dirty="0" smtClean="0"/>
              <a:t> </a:t>
            </a:r>
            <a:r>
              <a:rPr lang="en-US" sz="2000" b="1" dirty="0" err="1" smtClean="0"/>
              <a:t>một</a:t>
            </a:r>
            <a:r>
              <a:rPr lang="en-US" sz="2000" b="1" dirty="0" smtClean="0"/>
              <a:t> </a:t>
            </a:r>
            <a:r>
              <a:rPr lang="en-US" sz="2000" b="1" dirty="0" err="1" smtClean="0"/>
              <a:t>số</a:t>
            </a:r>
            <a:r>
              <a:rPr lang="en-US" sz="2000" b="1" dirty="0" smtClean="0"/>
              <a:t> </a:t>
            </a:r>
            <a:r>
              <a:rPr lang="en-US" sz="2000" b="1" dirty="0" err="1" smtClean="0"/>
              <a:t>lĩnh</a:t>
            </a:r>
            <a:r>
              <a:rPr lang="en-US" sz="2000" b="1" dirty="0" smtClean="0"/>
              <a:t> </a:t>
            </a:r>
            <a:r>
              <a:rPr lang="en-US" sz="2000" b="1" dirty="0" err="1" smtClean="0"/>
              <a:t>vực</a:t>
            </a:r>
            <a:r>
              <a:rPr lang="en-US" sz="2000" b="1" dirty="0" smtClean="0"/>
              <a:t> </a:t>
            </a:r>
            <a:r>
              <a:rPr lang="en-US" sz="2000" b="1" dirty="0" err="1" smtClean="0"/>
              <a:t>thời</a:t>
            </a:r>
            <a:r>
              <a:rPr lang="en-US" sz="2000" b="1" dirty="0" smtClean="0"/>
              <a:t> </a:t>
            </a:r>
            <a:r>
              <a:rPr lang="en-US" sz="2000" b="1" dirty="0" err="1" smtClean="0"/>
              <a:t>sự</a:t>
            </a:r>
            <a:r>
              <a:rPr lang="en-US" sz="2000" b="1" dirty="0" smtClean="0"/>
              <a:t> </a:t>
            </a:r>
            <a:r>
              <a:rPr lang="en-US" sz="2000" b="1" dirty="0" err="1" smtClean="0"/>
              <a:t>như</a:t>
            </a:r>
            <a:r>
              <a:rPr lang="en-US" sz="2000" b="1" dirty="0" smtClean="0"/>
              <a:t> </a:t>
            </a:r>
            <a:r>
              <a:rPr lang="en-US" sz="2000" b="1" dirty="0" err="1" smtClean="0"/>
              <a:t>hoạt</a:t>
            </a:r>
            <a:r>
              <a:rPr lang="en-US" sz="2000" b="1" dirty="0" smtClean="0"/>
              <a:t> </a:t>
            </a:r>
            <a:r>
              <a:rPr lang="en-US" sz="2000" b="1" dirty="0" err="1" smtClean="0"/>
              <a:t>động</a:t>
            </a:r>
            <a:r>
              <a:rPr lang="en-US" sz="2000" b="1" dirty="0" smtClean="0"/>
              <a:t> </a:t>
            </a:r>
            <a:r>
              <a:rPr lang="en-US" sz="2000" b="1" dirty="0" err="1" smtClean="0"/>
              <a:t>kinh</a:t>
            </a:r>
            <a:r>
              <a:rPr lang="en-US" sz="2000" b="1" dirty="0" smtClean="0"/>
              <a:t> </a:t>
            </a:r>
            <a:r>
              <a:rPr lang="en-US" sz="2000" b="1" dirty="0" err="1" smtClean="0"/>
              <a:t>doanh</a:t>
            </a:r>
            <a:r>
              <a:rPr lang="en-US" sz="2000" b="1" dirty="0" smtClean="0"/>
              <a:t> </a:t>
            </a:r>
            <a:r>
              <a:rPr lang="en-US" sz="2000" b="1" dirty="0" err="1" smtClean="0"/>
              <a:t>trên</a:t>
            </a:r>
            <a:r>
              <a:rPr lang="en-US" sz="2000" b="1" dirty="0" smtClean="0"/>
              <a:t> </a:t>
            </a:r>
            <a:r>
              <a:rPr lang="en-US" sz="2000" b="1" dirty="0" err="1" smtClean="0"/>
              <a:t>nền</a:t>
            </a:r>
            <a:r>
              <a:rPr lang="en-US" sz="2000" b="1" dirty="0" smtClean="0"/>
              <a:t> </a:t>
            </a:r>
            <a:r>
              <a:rPr lang="en-US" sz="2000" b="1" dirty="0" err="1" smtClean="0"/>
              <a:t>tảng</a:t>
            </a:r>
            <a:r>
              <a:rPr lang="en-US" sz="2000" b="1" dirty="0" smtClean="0"/>
              <a:t> </a:t>
            </a:r>
            <a:r>
              <a:rPr lang="en-US" sz="2000" b="1" dirty="0" err="1" smtClean="0"/>
              <a:t>công</a:t>
            </a:r>
            <a:r>
              <a:rPr lang="en-US" sz="2000" b="1" dirty="0" smtClean="0"/>
              <a:t> </a:t>
            </a:r>
            <a:r>
              <a:rPr lang="en-US" sz="2000" b="1" dirty="0" err="1" smtClean="0"/>
              <a:t>nghệ</a:t>
            </a:r>
            <a:r>
              <a:rPr lang="en-US" sz="2000" b="1" dirty="0" smtClean="0"/>
              <a:t> (Uber, Grab </a:t>
            </a:r>
            <a:r>
              <a:rPr lang="en-US" sz="2000" b="1" dirty="0" err="1" smtClean="0"/>
              <a:t>hoặc</a:t>
            </a:r>
            <a:r>
              <a:rPr lang="en-US" sz="2000" b="1" dirty="0" smtClean="0"/>
              <a:t> Airbnb …); </a:t>
            </a:r>
            <a:r>
              <a:rPr lang="en-US" sz="2000" b="1" dirty="0" err="1" smtClean="0"/>
              <a:t>ngành</a:t>
            </a:r>
            <a:r>
              <a:rPr lang="en-US" sz="2000" b="1" dirty="0" smtClean="0"/>
              <a:t> </a:t>
            </a:r>
            <a:r>
              <a:rPr lang="en-US" sz="2000" b="1" dirty="0" err="1" smtClean="0"/>
              <a:t>công</a:t>
            </a:r>
            <a:r>
              <a:rPr lang="en-US" sz="2000" b="1" dirty="0" smtClean="0"/>
              <a:t> </a:t>
            </a:r>
            <a:r>
              <a:rPr lang="en-US" sz="2000" b="1" dirty="0" err="1" smtClean="0"/>
              <a:t>nghiệp</a:t>
            </a:r>
            <a:r>
              <a:rPr lang="en-US" sz="2000" b="1" dirty="0" smtClean="0"/>
              <a:t> </a:t>
            </a:r>
            <a:r>
              <a:rPr lang="en-US" sz="2000" b="1" dirty="0" err="1" smtClean="0"/>
              <a:t>phim</a:t>
            </a:r>
            <a:r>
              <a:rPr lang="en-US" sz="2000" b="1" dirty="0" smtClean="0"/>
              <a:t> </a:t>
            </a:r>
            <a:r>
              <a:rPr lang="en-US" sz="2000" b="1" dirty="0" err="1" smtClean="0"/>
              <a:t>ảnh</a:t>
            </a:r>
            <a:r>
              <a:rPr lang="en-US" sz="2000" b="1" dirty="0" smtClean="0"/>
              <a:t>; </a:t>
            </a:r>
            <a:r>
              <a:rPr lang="en-US" sz="2000" b="1" dirty="0" err="1" smtClean="0"/>
              <a:t>ngành</a:t>
            </a:r>
            <a:r>
              <a:rPr lang="en-US" sz="2000" b="1" dirty="0" smtClean="0"/>
              <a:t> </a:t>
            </a:r>
            <a:r>
              <a:rPr lang="en-US" sz="2000" b="1" dirty="0" err="1" smtClean="0"/>
              <a:t>dịch</a:t>
            </a:r>
            <a:r>
              <a:rPr lang="en-US" sz="2000" b="1" dirty="0" smtClean="0"/>
              <a:t> </a:t>
            </a:r>
            <a:r>
              <a:rPr lang="en-US" sz="2000" b="1" dirty="0" err="1" smtClean="0"/>
              <a:t>vụ</a:t>
            </a:r>
            <a:r>
              <a:rPr lang="en-US" sz="2000" b="1" dirty="0" smtClean="0"/>
              <a:t> </a:t>
            </a:r>
            <a:r>
              <a:rPr lang="en-US" sz="2000" b="1" dirty="0" err="1" smtClean="0"/>
              <a:t>truyền</a:t>
            </a:r>
            <a:r>
              <a:rPr lang="en-US" sz="2000" b="1" dirty="0" smtClean="0"/>
              <a:t> </a:t>
            </a:r>
            <a:r>
              <a:rPr lang="en-US" sz="2000" b="1" dirty="0" err="1" smtClean="0"/>
              <a:t>hình</a:t>
            </a:r>
            <a:r>
              <a:rPr lang="en-US" sz="2000" b="1" dirty="0" smtClean="0"/>
              <a:t> </a:t>
            </a:r>
            <a:r>
              <a:rPr lang="en-US" sz="2000" b="1" dirty="0" err="1" smtClean="0"/>
              <a:t>trả</a:t>
            </a:r>
            <a:r>
              <a:rPr lang="en-US" sz="2000" b="1" dirty="0" smtClean="0"/>
              <a:t> </a:t>
            </a:r>
            <a:r>
              <a:rPr lang="en-US" sz="2000" b="1" dirty="0" err="1" smtClean="0"/>
              <a:t>tiền</a:t>
            </a:r>
            <a:r>
              <a:rPr lang="en-US" sz="2000" b="1" dirty="0" smtClean="0"/>
              <a:t>, </a:t>
            </a:r>
            <a:r>
              <a:rPr lang="en-US" sz="2000" b="1" dirty="0" err="1" smtClean="0"/>
              <a:t>vv</a:t>
            </a:r>
            <a:r>
              <a:rPr lang="en-US" sz="2000" b="1" dirty="0" smtClean="0"/>
              <a:t> …</a:t>
            </a:r>
          </a:p>
          <a:p>
            <a:pPr>
              <a:buNone/>
            </a:pPr>
            <a:endParaRPr lang="en-US" sz="2000" b="1" dirty="0" smtClean="0"/>
          </a:p>
          <a:p>
            <a:pPr>
              <a:buNone/>
            </a:pPr>
            <a:r>
              <a:rPr lang="en-US" sz="2000" b="1" dirty="0" smtClean="0"/>
              <a:t>	</a:t>
            </a:r>
          </a:p>
          <a:p>
            <a:pPr>
              <a:buNone/>
            </a:pPr>
            <a:endParaRPr lang="en-US" sz="2000" b="1" dirty="0" smtClean="0"/>
          </a:p>
          <a:p>
            <a:pPr>
              <a:buNone/>
            </a:pPr>
            <a:endParaRPr lang="en-US" sz="20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6934200" cy="1066800"/>
          </a:xfrm>
        </p:spPr>
        <p:txBody>
          <a:bodyPr/>
          <a:lstStyle/>
          <a:p>
            <a:r>
              <a:rPr lang="en-US" sz="2800" b="1" dirty="0" smtClean="0"/>
              <a:t> </a:t>
            </a:r>
            <a:br>
              <a:rPr lang="en-US" sz="2800" b="1" dirty="0" smtClean="0"/>
            </a:br>
            <a:r>
              <a:rPr lang="en-US" sz="2800" b="1" dirty="0" err="1" smtClean="0"/>
              <a:t>Cơ</a:t>
            </a:r>
            <a:r>
              <a:rPr lang="en-US" sz="2800" b="1" dirty="0" smtClean="0"/>
              <a:t> </a:t>
            </a:r>
            <a:r>
              <a:rPr lang="en-US" sz="2800" b="1" dirty="0" err="1" smtClean="0"/>
              <a:t>quan</a:t>
            </a:r>
            <a:r>
              <a:rPr lang="en-US" sz="2800" b="1" dirty="0" smtClean="0"/>
              <a:t> </a:t>
            </a:r>
            <a:r>
              <a:rPr lang="en-US" sz="2800" b="1" dirty="0" err="1" smtClean="0"/>
              <a:t>đánh</a:t>
            </a:r>
            <a:r>
              <a:rPr lang="en-US" sz="2800" b="1" dirty="0" smtClean="0"/>
              <a:t> </a:t>
            </a:r>
            <a:r>
              <a:rPr lang="en-US" sz="2800" b="1" dirty="0" err="1" smtClean="0"/>
              <a:t>giá</a:t>
            </a:r>
            <a:r>
              <a:rPr lang="en-US" sz="2800" b="1" dirty="0" smtClean="0"/>
              <a:t> </a:t>
            </a:r>
            <a:r>
              <a:rPr lang="en-US" sz="2800" b="1" dirty="0" err="1" smtClean="0"/>
              <a:t>cạnh</a:t>
            </a:r>
            <a:r>
              <a:rPr lang="en-US" sz="2800" b="1" dirty="0" smtClean="0"/>
              <a:t> </a:t>
            </a:r>
            <a:r>
              <a:rPr lang="en-US" sz="2800" b="1" dirty="0" err="1" smtClean="0"/>
              <a:t>tranh</a:t>
            </a:r>
            <a:r>
              <a:rPr lang="en-US" sz="2800" b="1" dirty="0" smtClean="0"/>
              <a:t> (ĐGCT): </a:t>
            </a:r>
            <a:br>
              <a:rPr lang="en-US" sz="2800" b="1" dirty="0" smtClean="0"/>
            </a:br>
            <a:r>
              <a:rPr lang="en-US" sz="2800" b="1" dirty="0" smtClean="0"/>
              <a:t>Ai </a:t>
            </a:r>
            <a:r>
              <a:rPr lang="en-US" sz="2800" b="1" dirty="0" err="1" smtClean="0"/>
              <a:t>có</a:t>
            </a:r>
            <a:r>
              <a:rPr lang="en-US" sz="2800" b="1" dirty="0" smtClean="0"/>
              <a:t> </a:t>
            </a:r>
            <a:r>
              <a:rPr lang="en-US" sz="2800" b="1" dirty="0" err="1" smtClean="0"/>
              <a:t>thể</a:t>
            </a:r>
            <a:r>
              <a:rPr lang="en-US" sz="2800" b="1" dirty="0" smtClean="0"/>
              <a:t> </a:t>
            </a:r>
            <a:r>
              <a:rPr lang="en-US" sz="2800" b="1" dirty="0" err="1" smtClean="0"/>
              <a:t>chịu</a:t>
            </a:r>
            <a:r>
              <a:rPr lang="en-US" sz="2800" b="1" dirty="0" smtClean="0"/>
              <a:t> </a:t>
            </a:r>
            <a:r>
              <a:rPr lang="en-US" sz="2800" b="1" dirty="0" err="1" smtClean="0"/>
              <a:t>trách</a:t>
            </a:r>
            <a:r>
              <a:rPr lang="en-US" sz="2800" b="1" dirty="0" smtClean="0"/>
              <a:t> </a:t>
            </a:r>
            <a:r>
              <a:rPr lang="en-US" sz="2800" b="1" dirty="0" err="1" smtClean="0"/>
              <a:t>nhiệm</a:t>
            </a:r>
            <a:r>
              <a:rPr lang="en-US" sz="2800" b="1" dirty="0" smtClean="0"/>
              <a:t> </a:t>
            </a:r>
            <a:r>
              <a:rPr lang="en-US" sz="2800" b="1" dirty="0" err="1" smtClean="0"/>
              <a:t>về</a:t>
            </a:r>
            <a:r>
              <a:rPr lang="en-US" sz="2800" b="1" dirty="0" smtClean="0"/>
              <a:t> ĐGCT?</a:t>
            </a:r>
            <a:endParaRPr lang="en-US" sz="2800" dirty="0"/>
          </a:p>
        </p:txBody>
      </p:sp>
      <p:sp>
        <p:nvSpPr>
          <p:cNvPr id="3" name="Content Placeholder 2"/>
          <p:cNvSpPr>
            <a:spLocks noGrp="1"/>
          </p:cNvSpPr>
          <p:nvPr>
            <p:ph idx="1"/>
          </p:nvPr>
        </p:nvSpPr>
        <p:spPr>
          <a:xfrm>
            <a:off x="2057400" y="1905000"/>
            <a:ext cx="6858000" cy="4221163"/>
          </a:xfrm>
        </p:spPr>
        <p:txBody>
          <a:bodyPr/>
          <a:lstStyle/>
          <a:p>
            <a:pPr>
              <a:buFont typeface="Wingdings" pitchFamily="2" charset="2"/>
              <a:buChar char="v"/>
            </a:pPr>
            <a:r>
              <a:rPr lang="en-US" sz="2000" b="1" dirty="0" smtClean="0"/>
              <a:t> </a:t>
            </a:r>
            <a:r>
              <a:rPr lang="en-US" sz="2000" b="1" dirty="0" err="1" smtClean="0"/>
              <a:t>Xác</a:t>
            </a:r>
            <a:r>
              <a:rPr lang="en-US" sz="2000" b="1" dirty="0" smtClean="0"/>
              <a:t> </a:t>
            </a:r>
            <a:r>
              <a:rPr lang="en-US" sz="2000" b="1" dirty="0" err="1" smtClean="0"/>
              <a:t>định</a:t>
            </a:r>
            <a:r>
              <a:rPr lang="en-US" sz="2000" b="1" dirty="0" smtClean="0"/>
              <a:t>: </a:t>
            </a:r>
            <a:r>
              <a:rPr lang="en-US" sz="2000" b="1" i="1" dirty="0" err="1" smtClean="0"/>
              <a:t>Các</a:t>
            </a:r>
            <a:r>
              <a:rPr lang="en-US" sz="2000" b="1" i="1" dirty="0" smtClean="0"/>
              <a:t> </a:t>
            </a:r>
            <a:r>
              <a:rPr lang="en-US" sz="2000" b="1" i="1" dirty="0" err="1" smtClean="0"/>
              <a:t>cơ</a:t>
            </a:r>
            <a:r>
              <a:rPr lang="en-US" sz="2000" b="1" i="1" dirty="0" smtClean="0"/>
              <a:t> </a:t>
            </a:r>
            <a:r>
              <a:rPr lang="en-US" sz="2000" b="1" i="1" dirty="0" err="1" smtClean="0"/>
              <a:t>quan</a:t>
            </a:r>
            <a:r>
              <a:rPr lang="en-US" sz="2000" b="1" i="1" dirty="0" smtClean="0"/>
              <a:t> </a:t>
            </a:r>
            <a:r>
              <a:rPr lang="en-US" sz="2000" b="1" i="1" dirty="0" err="1" smtClean="0"/>
              <a:t>tiềm</a:t>
            </a:r>
            <a:r>
              <a:rPr lang="en-US" sz="2000" b="1" i="1" dirty="0" smtClean="0"/>
              <a:t> </a:t>
            </a:r>
            <a:r>
              <a:rPr lang="en-US" sz="2000" b="1" i="1" dirty="0" err="1" smtClean="0"/>
              <a:t>năng</a:t>
            </a:r>
            <a:r>
              <a:rPr lang="en-US" sz="2000" b="1" i="1" dirty="0" smtClean="0"/>
              <a:t> </a:t>
            </a:r>
            <a:r>
              <a:rPr lang="en-US" sz="2000" b="1" i="1" dirty="0" err="1" smtClean="0"/>
              <a:t>có</a:t>
            </a:r>
            <a:r>
              <a:rPr lang="en-US" sz="2000" b="1" i="1" dirty="0" smtClean="0"/>
              <a:t> </a:t>
            </a:r>
            <a:r>
              <a:rPr lang="en-US" sz="2000" b="1" i="1" dirty="0" err="1" smtClean="0"/>
              <a:t>thể</a:t>
            </a:r>
            <a:r>
              <a:rPr lang="en-US" sz="2000" b="1" i="1" dirty="0" smtClean="0"/>
              <a:t> </a:t>
            </a:r>
            <a:r>
              <a:rPr lang="en-US" sz="2000" b="1" i="1" dirty="0" err="1" smtClean="0"/>
              <a:t>chịu</a:t>
            </a:r>
            <a:r>
              <a:rPr lang="en-US" sz="2000" b="1" i="1" dirty="0" smtClean="0"/>
              <a:t> </a:t>
            </a:r>
            <a:r>
              <a:rPr lang="en-US" sz="2000" b="1" i="1" dirty="0" err="1" smtClean="0"/>
              <a:t>trách</a:t>
            </a:r>
            <a:r>
              <a:rPr lang="en-US" sz="2000" b="1" i="1" dirty="0" smtClean="0"/>
              <a:t> </a:t>
            </a:r>
            <a:r>
              <a:rPr lang="en-US" sz="2000" b="1" i="1" dirty="0" err="1" smtClean="0"/>
              <a:t>nhiệm</a:t>
            </a:r>
            <a:r>
              <a:rPr lang="en-US" sz="2000" b="1" i="1" dirty="0" smtClean="0"/>
              <a:t> </a:t>
            </a:r>
            <a:r>
              <a:rPr lang="en-US" sz="2000" b="1" i="1" dirty="0" err="1" smtClean="0"/>
              <a:t>về</a:t>
            </a:r>
            <a:r>
              <a:rPr lang="en-US" sz="2000" b="1" i="1" dirty="0" smtClean="0"/>
              <a:t> </a:t>
            </a:r>
            <a:r>
              <a:rPr lang="en-US" sz="2000" b="1" i="1" dirty="0" err="1" smtClean="0"/>
              <a:t>đánh</a:t>
            </a:r>
            <a:r>
              <a:rPr lang="en-US" sz="2000" b="1" i="1" dirty="0" smtClean="0"/>
              <a:t> </a:t>
            </a:r>
            <a:r>
              <a:rPr lang="en-US" sz="2000" b="1" i="1" dirty="0" err="1" smtClean="0"/>
              <a:t>giá</a:t>
            </a:r>
            <a:r>
              <a:rPr lang="en-US" sz="2000" b="1" i="1" dirty="0" smtClean="0"/>
              <a:t> </a:t>
            </a:r>
            <a:r>
              <a:rPr lang="en-US" sz="2000" b="1" i="1" dirty="0" err="1" smtClean="0"/>
              <a:t>cạnh</a:t>
            </a:r>
            <a:r>
              <a:rPr lang="en-US" sz="2000" b="1" i="1" dirty="0" smtClean="0"/>
              <a:t> </a:t>
            </a:r>
            <a:r>
              <a:rPr lang="en-US" sz="2000" b="1" i="1" dirty="0" err="1" smtClean="0"/>
              <a:t>tranh</a:t>
            </a:r>
            <a:r>
              <a:rPr lang="en-US" sz="2000" b="1" i="1" dirty="0" smtClean="0"/>
              <a:t>  </a:t>
            </a:r>
            <a:r>
              <a:rPr lang="en-US" sz="2000" b="1" i="1" dirty="0" err="1" smtClean="0"/>
              <a:t>chính</a:t>
            </a:r>
            <a:r>
              <a:rPr lang="en-US" sz="2000" b="1" i="1" dirty="0" smtClean="0"/>
              <a:t> </a:t>
            </a:r>
            <a:r>
              <a:rPr lang="en-US" sz="2000" b="1" i="1" dirty="0" err="1" smtClean="0"/>
              <a:t>là</a:t>
            </a:r>
            <a:r>
              <a:rPr lang="en-US" sz="2000" b="1" i="1" dirty="0" smtClean="0"/>
              <a:t> </a:t>
            </a:r>
            <a:r>
              <a:rPr lang="en-US" sz="2000" b="1" i="1" dirty="0" err="1" smtClean="0"/>
              <a:t>cơ</a:t>
            </a:r>
            <a:r>
              <a:rPr lang="en-US" sz="2000" b="1" i="1" dirty="0" smtClean="0"/>
              <a:t> </a:t>
            </a:r>
            <a:r>
              <a:rPr lang="en-US" sz="2000" b="1" i="1" dirty="0" err="1" smtClean="0"/>
              <a:t>quan</a:t>
            </a:r>
            <a:r>
              <a:rPr lang="en-US" sz="2000" b="1" i="1" dirty="0" smtClean="0"/>
              <a:t> </a:t>
            </a:r>
            <a:r>
              <a:rPr lang="en-US" sz="2000" b="1" i="1" dirty="0" err="1" smtClean="0"/>
              <a:t>có</a:t>
            </a:r>
            <a:r>
              <a:rPr lang="en-US" sz="2000" b="1" i="1" dirty="0" smtClean="0"/>
              <a:t> </a:t>
            </a:r>
            <a:r>
              <a:rPr lang="en-US" sz="2000" b="1" i="1" dirty="0" err="1" smtClean="0"/>
              <a:t>thẩm</a:t>
            </a:r>
            <a:r>
              <a:rPr lang="en-US" sz="2000" b="1" i="1" dirty="0" smtClean="0"/>
              <a:t> </a:t>
            </a:r>
            <a:r>
              <a:rPr lang="en-US" sz="2000" b="1" i="1" dirty="0" err="1" smtClean="0"/>
              <a:t>quyền</a:t>
            </a:r>
            <a:r>
              <a:rPr lang="en-US" sz="2000" b="1" i="1" dirty="0" smtClean="0"/>
              <a:t> </a:t>
            </a:r>
            <a:r>
              <a:rPr lang="en-US" sz="2000" b="1" i="1" dirty="0" err="1" smtClean="0"/>
              <a:t>xem</a:t>
            </a:r>
            <a:r>
              <a:rPr lang="en-US" sz="2000" b="1" i="1" dirty="0" smtClean="0"/>
              <a:t> </a:t>
            </a:r>
            <a:r>
              <a:rPr lang="en-US" sz="2000" b="1" i="1" dirty="0" err="1" smtClean="0"/>
              <a:t>xét</a:t>
            </a:r>
            <a:r>
              <a:rPr lang="en-US" sz="2000" b="1" i="1" dirty="0" smtClean="0"/>
              <a:t> </a:t>
            </a:r>
            <a:r>
              <a:rPr lang="en-US" sz="2000" b="1" i="1" dirty="0" err="1" smtClean="0"/>
              <a:t>các</a:t>
            </a:r>
            <a:r>
              <a:rPr lang="en-US" sz="2000" b="1" i="1" dirty="0" smtClean="0"/>
              <a:t> </a:t>
            </a:r>
            <a:r>
              <a:rPr lang="en-US" sz="2000" b="1" i="1" dirty="0" err="1" smtClean="0"/>
              <a:t>quy</a:t>
            </a:r>
            <a:r>
              <a:rPr lang="en-US" sz="2000" b="1" i="1" dirty="0" smtClean="0"/>
              <a:t> </a:t>
            </a:r>
            <a:r>
              <a:rPr lang="en-US" sz="2000" b="1" i="1" dirty="0" err="1" smtClean="0"/>
              <a:t>định</a:t>
            </a:r>
            <a:r>
              <a:rPr lang="en-US" sz="2000" b="1" i="1" dirty="0" smtClean="0"/>
              <a:t> </a:t>
            </a:r>
            <a:r>
              <a:rPr lang="en-US" sz="2000" b="1" i="1" dirty="0" err="1" smtClean="0"/>
              <a:t>và</a:t>
            </a:r>
            <a:r>
              <a:rPr lang="en-US" sz="2000" b="1" i="1" dirty="0" smtClean="0"/>
              <a:t> </a:t>
            </a:r>
            <a:r>
              <a:rPr lang="en-US" sz="2000" b="1" i="1" dirty="0" err="1" smtClean="0"/>
              <a:t>chính</a:t>
            </a:r>
            <a:r>
              <a:rPr lang="en-US" sz="2000" b="1" i="1" dirty="0" smtClean="0"/>
              <a:t> </a:t>
            </a:r>
            <a:r>
              <a:rPr lang="en-US" sz="2000" b="1" i="1" dirty="0" err="1" smtClean="0"/>
              <a:t>sách</a:t>
            </a:r>
            <a:r>
              <a:rPr lang="en-US" sz="2000" b="1" i="1" dirty="0" smtClean="0"/>
              <a:t>  </a:t>
            </a:r>
            <a:r>
              <a:rPr lang="en-US" sz="2000" b="1" i="1" dirty="0" err="1" smtClean="0"/>
              <a:t>liên</a:t>
            </a:r>
            <a:r>
              <a:rPr lang="en-US" sz="2000" b="1" i="1" dirty="0" smtClean="0"/>
              <a:t> </a:t>
            </a:r>
            <a:r>
              <a:rPr lang="en-US" sz="2000" b="1" i="1" dirty="0" err="1" smtClean="0"/>
              <a:t>quan</a:t>
            </a:r>
            <a:endParaRPr lang="en-US" sz="2000" b="1" i="1" dirty="0" smtClean="0"/>
          </a:p>
          <a:p>
            <a:pPr>
              <a:buNone/>
            </a:pPr>
            <a:endParaRPr lang="en-US" sz="2000" b="1" i="1" dirty="0" smtClean="0"/>
          </a:p>
          <a:p>
            <a:pPr>
              <a:buFont typeface="Wingdings" pitchFamily="2" charset="2"/>
              <a:buChar char="v"/>
            </a:pPr>
            <a:r>
              <a:rPr lang="en-US" sz="2000" b="1" dirty="0" err="1" smtClean="0"/>
              <a:t>Cơ</a:t>
            </a:r>
            <a:r>
              <a:rPr lang="en-US" sz="2000" b="1" dirty="0" smtClean="0"/>
              <a:t> </a:t>
            </a:r>
            <a:r>
              <a:rPr lang="en-US" sz="2000" b="1" dirty="0" err="1" smtClean="0"/>
              <a:t>quan</a:t>
            </a:r>
            <a:r>
              <a:rPr lang="en-US" sz="2000" b="1" dirty="0" smtClean="0"/>
              <a:t> </a:t>
            </a:r>
            <a:r>
              <a:rPr lang="en-US" sz="2000" b="1" dirty="0" err="1" smtClean="0"/>
              <a:t>đánh</a:t>
            </a:r>
            <a:r>
              <a:rPr lang="en-US" sz="2000" b="1" dirty="0" smtClean="0"/>
              <a:t> </a:t>
            </a:r>
            <a:r>
              <a:rPr lang="en-US" sz="2000" b="1" dirty="0" err="1" smtClean="0"/>
              <a:t>giá</a:t>
            </a:r>
            <a:r>
              <a:rPr lang="en-US" sz="2000" b="1" dirty="0" smtClean="0"/>
              <a:t> </a:t>
            </a:r>
            <a:r>
              <a:rPr lang="en-US" sz="2000" b="1" dirty="0" err="1" smtClean="0"/>
              <a:t>cạnh</a:t>
            </a:r>
            <a:r>
              <a:rPr lang="en-US" sz="2000" b="1" dirty="0" smtClean="0"/>
              <a:t> </a:t>
            </a:r>
            <a:r>
              <a:rPr lang="en-US" sz="2000" b="1" dirty="0" err="1" smtClean="0"/>
              <a:t>tranh</a:t>
            </a:r>
            <a:r>
              <a:rPr lang="en-US" sz="2000" b="1" dirty="0" smtClean="0"/>
              <a:t> </a:t>
            </a:r>
            <a:r>
              <a:rPr lang="en-US" sz="2000" b="1" dirty="0" smtClean="0">
                <a:sym typeface="Wingdings" pitchFamily="2" charset="2"/>
              </a:rPr>
              <a:t>&gt;</a:t>
            </a:r>
            <a:r>
              <a:rPr lang="en-US" sz="2000" b="1" dirty="0" smtClean="0"/>
              <a:t> </a:t>
            </a:r>
          </a:p>
          <a:p>
            <a:pPr>
              <a:buNone/>
            </a:pPr>
            <a:r>
              <a:rPr lang="en-US" sz="2000" b="1" dirty="0" err="1" smtClean="0"/>
              <a:t>Nên</a:t>
            </a:r>
            <a:r>
              <a:rPr lang="en-US" sz="2000" b="1" dirty="0" smtClean="0"/>
              <a:t> </a:t>
            </a:r>
            <a:r>
              <a:rPr lang="en-US" sz="2000" b="1" dirty="0" err="1" smtClean="0"/>
              <a:t>chăng</a:t>
            </a:r>
            <a:r>
              <a:rPr lang="en-US" sz="2000" b="1" dirty="0" smtClean="0"/>
              <a:t> </a:t>
            </a:r>
            <a:r>
              <a:rPr lang="en-US" sz="2000" b="1" dirty="0" err="1" smtClean="0"/>
              <a:t>chia</a:t>
            </a:r>
            <a:r>
              <a:rPr lang="en-US" sz="2000" b="1" dirty="0" smtClean="0"/>
              <a:t> </a:t>
            </a:r>
            <a:r>
              <a:rPr lang="en-US" sz="2000" b="1" dirty="0" err="1" smtClean="0"/>
              <a:t>thành</a:t>
            </a:r>
            <a:r>
              <a:rPr lang="en-US" sz="2000" b="1" dirty="0" smtClean="0"/>
              <a:t> </a:t>
            </a:r>
            <a:r>
              <a:rPr lang="en-US" sz="2000" b="1" dirty="0" err="1" smtClean="0"/>
              <a:t>hai</a:t>
            </a:r>
            <a:r>
              <a:rPr lang="en-US" sz="2000" b="1" dirty="0" smtClean="0"/>
              <a:t> </a:t>
            </a:r>
            <a:r>
              <a:rPr lang="en-US" sz="2000" b="1" dirty="0" err="1" smtClean="0"/>
              <a:t>nhóm</a:t>
            </a:r>
            <a:r>
              <a:rPr lang="en-US" sz="2000" b="1" dirty="0" smtClean="0"/>
              <a:t>:</a:t>
            </a:r>
          </a:p>
          <a:p>
            <a:pPr>
              <a:buNone/>
            </a:pPr>
            <a:endParaRPr lang="en-US" sz="2000" b="1" dirty="0" smtClean="0"/>
          </a:p>
          <a:p>
            <a:pPr eaLnBrk="1" hangingPunct="1">
              <a:lnSpc>
                <a:spcPct val="80000"/>
              </a:lnSpc>
              <a:buNone/>
            </a:pPr>
            <a:r>
              <a:rPr lang="en-US" sz="2000" b="1" dirty="0" smtClean="0"/>
              <a:t>	*	</a:t>
            </a:r>
            <a:r>
              <a:rPr lang="en-US" sz="2000" b="1" dirty="0" err="1" smtClean="0"/>
              <a:t>Cơ</a:t>
            </a:r>
            <a:r>
              <a:rPr lang="en-US" sz="2000" b="1" dirty="0" smtClean="0"/>
              <a:t> </a:t>
            </a:r>
            <a:r>
              <a:rPr lang="en-US" sz="2000" b="1" dirty="0" err="1" smtClean="0"/>
              <a:t>quan</a:t>
            </a:r>
            <a:r>
              <a:rPr lang="en-US" sz="2000" b="1" dirty="0" smtClean="0"/>
              <a:t> </a:t>
            </a:r>
            <a:r>
              <a:rPr lang="en-US" sz="2000" b="1" dirty="0" err="1" smtClean="0"/>
              <a:t>chịu</a:t>
            </a:r>
            <a:r>
              <a:rPr lang="en-US" sz="2000" b="1" dirty="0" smtClean="0"/>
              <a:t> </a:t>
            </a:r>
            <a:r>
              <a:rPr lang="en-US" sz="2000" b="1" dirty="0" err="1" smtClean="0"/>
              <a:t>trách</a:t>
            </a:r>
            <a:r>
              <a:rPr lang="en-US" sz="2000" b="1" dirty="0" smtClean="0"/>
              <a:t> </a:t>
            </a:r>
            <a:r>
              <a:rPr lang="en-US" sz="2000" b="1" dirty="0" err="1" smtClean="0"/>
              <a:t>nhiệm</a:t>
            </a:r>
            <a:r>
              <a:rPr lang="en-US" sz="2000" b="1" dirty="0" smtClean="0"/>
              <a:t> </a:t>
            </a:r>
            <a:r>
              <a:rPr lang="en-US" sz="2000" b="1" dirty="0" err="1" smtClean="0"/>
              <a:t>chính</a:t>
            </a:r>
            <a:endParaRPr lang="en-US" sz="2000" b="1" dirty="0" smtClean="0"/>
          </a:p>
          <a:p>
            <a:pPr eaLnBrk="1" hangingPunct="1">
              <a:lnSpc>
                <a:spcPct val="80000"/>
              </a:lnSpc>
              <a:buNone/>
            </a:pPr>
            <a:endParaRPr lang="en-US" sz="2000" dirty="0" smtClean="0"/>
          </a:p>
          <a:p>
            <a:pPr eaLnBrk="1" hangingPunct="1">
              <a:lnSpc>
                <a:spcPct val="80000"/>
              </a:lnSpc>
              <a:buNone/>
            </a:pPr>
            <a:r>
              <a:rPr lang="en-US" sz="2000" b="1" dirty="0" smtClean="0"/>
              <a:t>	*	</a:t>
            </a:r>
            <a:r>
              <a:rPr lang="en-US" sz="2000" b="1" dirty="0" err="1" smtClean="0"/>
              <a:t>Cơ</a:t>
            </a:r>
            <a:r>
              <a:rPr lang="en-US" sz="2000" b="1" dirty="0" smtClean="0"/>
              <a:t> </a:t>
            </a:r>
            <a:r>
              <a:rPr lang="en-US" sz="2000" b="1" dirty="0" err="1" smtClean="0"/>
              <a:t>quan</a:t>
            </a:r>
            <a:r>
              <a:rPr lang="en-US" sz="2000" b="1" dirty="0" smtClean="0"/>
              <a:t> </a:t>
            </a:r>
            <a:r>
              <a:rPr lang="en-US" sz="2000" b="1" dirty="0" err="1" smtClean="0"/>
              <a:t>chịu</a:t>
            </a:r>
            <a:r>
              <a:rPr lang="en-US" sz="2000" b="1" dirty="0" smtClean="0"/>
              <a:t> </a:t>
            </a:r>
            <a:r>
              <a:rPr lang="en-US" sz="2000" b="1" dirty="0" err="1" smtClean="0"/>
              <a:t>trách</a:t>
            </a:r>
            <a:r>
              <a:rPr lang="en-US" sz="2000" b="1" dirty="0" smtClean="0"/>
              <a:t> </a:t>
            </a:r>
            <a:r>
              <a:rPr lang="en-US" sz="2000" b="1" dirty="0" err="1" smtClean="0"/>
              <a:t>nhiệm</a:t>
            </a:r>
            <a:r>
              <a:rPr lang="en-US" sz="2000" b="1" dirty="0" smtClean="0"/>
              <a:t> </a:t>
            </a:r>
            <a:r>
              <a:rPr lang="en-US" sz="2000" b="1" dirty="0" err="1" smtClean="0"/>
              <a:t>hỗ</a:t>
            </a:r>
            <a:r>
              <a:rPr lang="en-US" sz="2000" b="1" dirty="0" smtClean="0"/>
              <a:t> </a:t>
            </a:r>
            <a:r>
              <a:rPr lang="en-US" sz="2000" b="1" dirty="0" err="1" smtClean="0"/>
              <a:t>trợ</a:t>
            </a:r>
            <a:endParaRPr lang="en-US" sz="20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28600"/>
            <a:ext cx="7162800" cy="654032"/>
          </a:xfrm>
        </p:spPr>
        <p:txBody>
          <a:bodyPr/>
          <a:lstStyle/>
          <a:p>
            <a:r>
              <a:rPr lang="en-US" sz="2600" b="1" dirty="0" smtClean="0"/>
              <a:t> </a:t>
            </a:r>
            <a:br>
              <a:rPr lang="en-US" sz="2600" b="1" dirty="0" smtClean="0"/>
            </a:br>
            <a:r>
              <a:rPr lang="en-US" sz="2600" b="1" dirty="0" err="1" smtClean="0"/>
              <a:t>Cơ</a:t>
            </a:r>
            <a:r>
              <a:rPr lang="en-US" sz="2600" b="1" dirty="0" smtClean="0"/>
              <a:t> </a:t>
            </a:r>
            <a:r>
              <a:rPr lang="en-US" sz="2600" b="1" dirty="0" err="1" smtClean="0"/>
              <a:t>quan</a:t>
            </a:r>
            <a:r>
              <a:rPr lang="en-US" sz="2600" b="1" dirty="0" smtClean="0"/>
              <a:t> </a:t>
            </a:r>
            <a:r>
              <a:rPr lang="en-US" sz="2600" b="1" dirty="0" err="1" smtClean="0"/>
              <a:t>đánh</a:t>
            </a:r>
            <a:r>
              <a:rPr lang="en-US" sz="2600" b="1" dirty="0" smtClean="0"/>
              <a:t> </a:t>
            </a:r>
            <a:r>
              <a:rPr lang="en-US" sz="2600" b="1" dirty="0" err="1" smtClean="0"/>
              <a:t>giá</a:t>
            </a:r>
            <a:r>
              <a:rPr lang="en-US" sz="2600" b="1" dirty="0" smtClean="0"/>
              <a:t> </a:t>
            </a:r>
            <a:r>
              <a:rPr lang="en-US" sz="2600" b="1" dirty="0" err="1" smtClean="0"/>
              <a:t>cạnh</a:t>
            </a:r>
            <a:r>
              <a:rPr lang="en-US" sz="2600" b="1" dirty="0" smtClean="0"/>
              <a:t> </a:t>
            </a:r>
            <a:r>
              <a:rPr lang="en-US" sz="2600" b="1" dirty="0" err="1" smtClean="0"/>
              <a:t>tranh</a:t>
            </a:r>
            <a:r>
              <a:rPr lang="en-US" sz="2600" b="1" dirty="0" smtClean="0"/>
              <a:t> (ĐGCT): </a:t>
            </a:r>
            <a:br>
              <a:rPr lang="en-US" sz="2600" b="1" dirty="0" smtClean="0"/>
            </a:br>
            <a:r>
              <a:rPr lang="en-US" sz="2600" b="1" dirty="0" smtClean="0"/>
              <a:t>Ai </a:t>
            </a:r>
            <a:r>
              <a:rPr lang="en-US" sz="2600" b="1" dirty="0" err="1" smtClean="0"/>
              <a:t>có</a:t>
            </a:r>
            <a:r>
              <a:rPr lang="en-US" sz="2600" b="1" dirty="0" smtClean="0"/>
              <a:t> </a:t>
            </a:r>
            <a:r>
              <a:rPr lang="en-US" sz="2600" b="1" dirty="0" err="1" smtClean="0"/>
              <a:t>thể</a:t>
            </a:r>
            <a:r>
              <a:rPr lang="en-US" sz="2600" b="1" dirty="0" smtClean="0"/>
              <a:t> </a:t>
            </a:r>
            <a:r>
              <a:rPr lang="en-US" sz="2600" b="1" dirty="0" err="1" smtClean="0"/>
              <a:t>chịu</a:t>
            </a:r>
            <a:r>
              <a:rPr lang="en-US" sz="2600" b="1" dirty="0" smtClean="0"/>
              <a:t> </a:t>
            </a:r>
            <a:r>
              <a:rPr lang="en-US" sz="2600" b="1" dirty="0" err="1" smtClean="0"/>
              <a:t>trách</a:t>
            </a:r>
            <a:r>
              <a:rPr lang="en-US" sz="2600" b="1" dirty="0" smtClean="0"/>
              <a:t> </a:t>
            </a:r>
            <a:r>
              <a:rPr lang="en-US" sz="2600" b="1" dirty="0" err="1" smtClean="0"/>
              <a:t>nhiệm</a:t>
            </a:r>
            <a:r>
              <a:rPr lang="en-US" sz="2600" b="1" dirty="0" smtClean="0"/>
              <a:t> </a:t>
            </a:r>
            <a:r>
              <a:rPr lang="en-US" sz="2600" b="1" dirty="0" err="1" smtClean="0"/>
              <a:t>về</a:t>
            </a:r>
            <a:r>
              <a:rPr lang="en-US" sz="2600" b="1" dirty="0" smtClean="0"/>
              <a:t> ĐGCT?</a:t>
            </a:r>
            <a:br>
              <a:rPr lang="en-US" sz="2600" b="1" dirty="0" smtClean="0"/>
            </a:br>
            <a:r>
              <a:rPr lang="en-US" sz="2000" i="1" dirty="0" smtClean="0"/>
              <a:t>(</a:t>
            </a:r>
            <a:r>
              <a:rPr lang="en-US" sz="2000" i="1" dirty="0" err="1" smtClean="0"/>
              <a:t>Quan</a:t>
            </a:r>
            <a:r>
              <a:rPr lang="en-US" sz="2000" i="1" dirty="0" smtClean="0"/>
              <a:t> </a:t>
            </a:r>
            <a:r>
              <a:rPr lang="en-US" sz="2000" i="1" dirty="0" err="1" smtClean="0"/>
              <a:t>điểm</a:t>
            </a:r>
            <a:r>
              <a:rPr lang="en-US" sz="2000" i="1" dirty="0" smtClean="0"/>
              <a:t> </a:t>
            </a:r>
            <a:r>
              <a:rPr lang="en-US" sz="2000" i="1" dirty="0" err="1" smtClean="0"/>
              <a:t>của</a:t>
            </a:r>
            <a:r>
              <a:rPr lang="en-US" sz="2000" i="1" dirty="0" smtClean="0"/>
              <a:t> </a:t>
            </a:r>
            <a:r>
              <a:rPr lang="en-US" sz="2000" i="1" dirty="0" err="1" smtClean="0"/>
              <a:t>chuyên</a:t>
            </a:r>
            <a:r>
              <a:rPr lang="en-US" sz="2000" i="1" dirty="0" smtClean="0"/>
              <a:t> </a:t>
            </a:r>
            <a:r>
              <a:rPr lang="en-US" sz="2000" i="1" dirty="0" err="1" smtClean="0"/>
              <a:t>gia</a:t>
            </a:r>
            <a:r>
              <a:rPr lang="en-US" sz="2000" i="1" dirty="0" smtClean="0"/>
              <a:t> </a:t>
            </a:r>
            <a:r>
              <a:rPr lang="en-US" sz="2000" i="1" dirty="0" err="1" smtClean="0"/>
              <a:t>độc</a:t>
            </a:r>
            <a:r>
              <a:rPr lang="en-US" sz="2000" i="1" dirty="0" smtClean="0"/>
              <a:t> </a:t>
            </a:r>
            <a:r>
              <a:rPr lang="en-US" sz="2000" i="1" dirty="0" err="1" smtClean="0"/>
              <a:t>lập</a:t>
            </a:r>
            <a:r>
              <a:rPr lang="en-US" sz="2000" i="1" dirty="0" smtClean="0"/>
              <a:t>)</a:t>
            </a:r>
            <a:endParaRPr lang="en-US" sz="2000" i="1" dirty="0"/>
          </a:p>
        </p:txBody>
      </p:sp>
      <p:sp>
        <p:nvSpPr>
          <p:cNvPr id="3" name="Content Placeholder 2"/>
          <p:cNvSpPr>
            <a:spLocks noGrp="1"/>
          </p:cNvSpPr>
          <p:nvPr>
            <p:ph idx="1"/>
          </p:nvPr>
        </p:nvSpPr>
        <p:spPr>
          <a:xfrm>
            <a:off x="2438400" y="1600200"/>
            <a:ext cx="6553200" cy="5054617"/>
          </a:xfrm>
        </p:spPr>
        <p:txBody>
          <a:bodyPr/>
          <a:lstStyle/>
          <a:p>
            <a:pPr eaLnBrk="1" hangingPunct="1">
              <a:lnSpc>
                <a:spcPct val="80000"/>
              </a:lnSpc>
              <a:buNone/>
            </a:pPr>
            <a:r>
              <a:rPr lang="en-US" sz="2000" b="1" u="sng" dirty="0" err="1" smtClean="0"/>
              <a:t>Cơ</a:t>
            </a:r>
            <a:r>
              <a:rPr lang="en-US" sz="2000" b="1" u="sng" dirty="0" smtClean="0"/>
              <a:t> </a:t>
            </a:r>
            <a:r>
              <a:rPr lang="en-US" sz="2000" b="1" u="sng" dirty="0" err="1" smtClean="0"/>
              <a:t>quan</a:t>
            </a:r>
            <a:r>
              <a:rPr lang="en-US" sz="2000" b="1" u="sng" dirty="0" smtClean="0"/>
              <a:t> </a:t>
            </a:r>
            <a:r>
              <a:rPr lang="en-US" sz="2000" b="1" u="sng" dirty="0" err="1" smtClean="0"/>
              <a:t>chịu</a:t>
            </a:r>
            <a:r>
              <a:rPr lang="en-US" sz="2000" b="1" u="sng" dirty="0" smtClean="0"/>
              <a:t> </a:t>
            </a:r>
            <a:r>
              <a:rPr lang="en-US" sz="2000" b="1" u="sng" dirty="0" err="1" smtClean="0"/>
              <a:t>trách</a:t>
            </a:r>
            <a:r>
              <a:rPr lang="en-US" sz="2000" b="1" u="sng" dirty="0" smtClean="0"/>
              <a:t> </a:t>
            </a:r>
            <a:r>
              <a:rPr lang="en-US" sz="2000" b="1" u="sng" dirty="0" err="1" smtClean="0"/>
              <a:t>nhiệm</a:t>
            </a:r>
            <a:r>
              <a:rPr lang="en-US" sz="2000" b="1" u="sng" dirty="0" smtClean="0"/>
              <a:t> </a:t>
            </a:r>
            <a:r>
              <a:rPr lang="en-US" sz="2000" b="1" u="sng" dirty="0" err="1" smtClean="0"/>
              <a:t>chính</a:t>
            </a:r>
            <a:endParaRPr lang="en-US" sz="2000" b="1" u="sng" dirty="0" smtClean="0"/>
          </a:p>
          <a:p>
            <a:pPr eaLnBrk="1" hangingPunct="1">
              <a:lnSpc>
                <a:spcPct val="80000"/>
              </a:lnSpc>
              <a:buNone/>
            </a:pPr>
            <a:endParaRPr lang="en-US" sz="2000" dirty="0" smtClean="0"/>
          </a:p>
          <a:p>
            <a:pPr eaLnBrk="1" hangingPunct="1">
              <a:lnSpc>
                <a:spcPct val="80000"/>
              </a:lnSpc>
              <a:buNone/>
            </a:pPr>
            <a:r>
              <a:rPr lang="en-US" sz="2000" b="1" i="1" dirty="0" err="1" smtClean="0"/>
              <a:t>Cơ</a:t>
            </a:r>
            <a:r>
              <a:rPr lang="en-US" sz="2000" b="1" i="1" dirty="0" smtClean="0"/>
              <a:t> </a:t>
            </a:r>
            <a:r>
              <a:rPr lang="en-US" sz="2000" b="1" i="1" dirty="0" err="1" smtClean="0"/>
              <a:t>quan</a:t>
            </a:r>
            <a:r>
              <a:rPr lang="en-US" sz="2000" b="1" i="1" dirty="0" smtClean="0"/>
              <a:t> </a:t>
            </a:r>
            <a:r>
              <a:rPr lang="en-US" sz="2000" b="1" i="1" dirty="0" err="1" smtClean="0"/>
              <a:t>Cạnh</a:t>
            </a:r>
            <a:r>
              <a:rPr lang="en-US" sz="2000" b="1" i="1" dirty="0" smtClean="0"/>
              <a:t> </a:t>
            </a:r>
            <a:r>
              <a:rPr lang="en-US" sz="2000" b="1" i="1" dirty="0" err="1" smtClean="0"/>
              <a:t>tranh</a:t>
            </a:r>
            <a:r>
              <a:rPr lang="en-US" sz="2000" b="1" i="1" dirty="0" smtClean="0"/>
              <a:t> </a:t>
            </a:r>
            <a:r>
              <a:rPr lang="en-US" sz="2000" b="1" i="1" dirty="0" err="1" smtClean="0"/>
              <a:t>Việt</a:t>
            </a:r>
            <a:r>
              <a:rPr lang="en-US" sz="2000" b="1" i="1" dirty="0" smtClean="0"/>
              <a:t> Nam: </a:t>
            </a:r>
          </a:p>
          <a:p>
            <a:pPr eaLnBrk="1" hangingPunct="1">
              <a:lnSpc>
                <a:spcPct val="80000"/>
              </a:lnSpc>
              <a:buNone/>
            </a:pPr>
            <a:endParaRPr lang="en-US" sz="2000" b="1" i="1" dirty="0" smtClean="0"/>
          </a:p>
          <a:p>
            <a:pPr eaLnBrk="1" hangingPunct="1">
              <a:lnSpc>
                <a:spcPct val="80000"/>
              </a:lnSpc>
              <a:buNone/>
            </a:pPr>
            <a:r>
              <a:rPr lang="en-US" sz="2000" b="1" i="1" dirty="0" err="1" smtClean="0"/>
              <a:t>Bộ</a:t>
            </a:r>
            <a:r>
              <a:rPr lang="en-US" sz="2000" b="1" i="1" dirty="0" smtClean="0"/>
              <a:t> </a:t>
            </a:r>
            <a:r>
              <a:rPr lang="en-US" sz="2000" b="1" i="1" dirty="0" err="1" smtClean="0"/>
              <a:t>Tư</a:t>
            </a:r>
            <a:r>
              <a:rPr lang="en-US" sz="2000" b="1" i="1" dirty="0" smtClean="0"/>
              <a:t> </a:t>
            </a:r>
            <a:r>
              <a:rPr lang="en-US" sz="2000" b="1" i="1" dirty="0" err="1" smtClean="0"/>
              <a:t>pháp</a:t>
            </a:r>
            <a:endParaRPr lang="en-US" sz="2000" b="1" i="1" dirty="0" smtClean="0"/>
          </a:p>
          <a:p>
            <a:pPr eaLnBrk="1" hangingPunct="1">
              <a:lnSpc>
                <a:spcPct val="80000"/>
              </a:lnSpc>
              <a:buNone/>
            </a:pPr>
            <a:endParaRPr lang="en-US" sz="2000" b="1" i="1" dirty="0" smtClean="0"/>
          </a:p>
          <a:p>
            <a:pPr eaLnBrk="1" hangingPunct="1">
              <a:lnSpc>
                <a:spcPct val="80000"/>
              </a:lnSpc>
              <a:buNone/>
            </a:pPr>
            <a:r>
              <a:rPr lang="en-US" sz="2000" b="1" i="1" dirty="0" smtClean="0"/>
              <a:t>UBND </a:t>
            </a:r>
            <a:r>
              <a:rPr lang="vi-VN" sz="2000" b="1" i="1" dirty="0" smtClean="0"/>
              <a:t>các tỉnh, thành phố</a:t>
            </a:r>
            <a:r>
              <a:rPr lang="en-US" sz="2000" b="1" i="1" dirty="0" smtClean="0"/>
              <a:t> </a:t>
            </a:r>
            <a:r>
              <a:rPr lang="en-US" sz="2000" b="1" i="1" dirty="0" err="1" smtClean="0"/>
              <a:t>trực</a:t>
            </a:r>
            <a:r>
              <a:rPr lang="en-US" sz="2000" b="1" i="1" dirty="0" smtClean="0"/>
              <a:t> </a:t>
            </a:r>
            <a:r>
              <a:rPr lang="en-US" sz="2000" b="1" i="1" dirty="0" err="1" smtClean="0"/>
              <a:t>thuộc</a:t>
            </a:r>
            <a:r>
              <a:rPr lang="en-US" sz="2000" b="1" i="1" dirty="0" smtClean="0"/>
              <a:t> TW  </a:t>
            </a:r>
          </a:p>
          <a:p>
            <a:pPr eaLnBrk="1" hangingPunct="1">
              <a:lnSpc>
                <a:spcPct val="80000"/>
              </a:lnSpc>
              <a:buNone/>
            </a:pPr>
            <a:r>
              <a:rPr lang="en-US" sz="2000" b="1" i="1" dirty="0" smtClean="0">
                <a:sym typeface="Wingdings" pitchFamily="2" charset="2"/>
              </a:rPr>
              <a:t>&gt;  </a:t>
            </a:r>
            <a:r>
              <a:rPr lang="en-US" sz="2000" b="1" i="1" dirty="0" err="1" smtClean="0">
                <a:sym typeface="Wingdings" pitchFamily="2" charset="2"/>
              </a:rPr>
              <a:t>Đ</a:t>
            </a:r>
            <a:r>
              <a:rPr lang="en-US" sz="2000" b="1" i="1" dirty="0" err="1" smtClean="0"/>
              <a:t>ánh</a:t>
            </a:r>
            <a:r>
              <a:rPr lang="en-US" sz="2000" b="1" i="1" dirty="0" smtClean="0"/>
              <a:t> </a:t>
            </a:r>
            <a:r>
              <a:rPr lang="en-US" sz="2000" b="1" i="1" dirty="0" err="1" smtClean="0"/>
              <a:t>giá</a:t>
            </a:r>
            <a:r>
              <a:rPr lang="en-US" sz="2000" b="1" i="1" dirty="0" smtClean="0"/>
              <a:t> </a:t>
            </a:r>
            <a:r>
              <a:rPr lang="en-US" sz="2000" b="1" i="1" dirty="0" err="1" smtClean="0"/>
              <a:t>cạnh</a:t>
            </a:r>
            <a:r>
              <a:rPr lang="en-US" sz="2000" b="1" i="1" dirty="0" smtClean="0"/>
              <a:t> </a:t>
            </a:r>
            <a:r>
              <a:rPr lang="en-US" sz="2000" b="1" i="1" dirty="0" err="1" smtClean="0"/>
              <a:t>tranh</a:t>
            </a:r>
            <a:r>
              <a:rPr lang="en-US" sz="2000" b="1" i="1" dirty="0" smtClean="0">
                <a:sym typeface="Wingdings" pitchFamily="2" charset="2"/>
              </a:rPr>
              <a:t> </a:t>
            </a:r>
            <a:r>
              <a:rPr lang="en-US" sz="2000" b="1" i="1" dirty="0" smtClean="0"/>
              <a:t>ở </a:t>
            </a:r>
            <a:r>
              <a:rPr lang="en-US" sz="2000" b="1" i="1" dirty="0" err="1" smtClean="0"/>
              <a:t>cấp</a:t>
            </a:r>
            <a:r>
              <a:rPr lang="en-US" sz="2000" b="1" i="1" dirty="0" smtClean="0"/>
              <a:t> </a:t>
            </a:r>
            <a:r>
              <a:rPr lang="en-US" sz="2000" b="1" i="1" dirty="0" err="1" smtClean="0"/>
              <a:t>độ</a:t>
            </a:r>
            <a:r>
              <a:rPr lang="en-US" sz="2000" b="1" i="1" dirty="0" smtClean="0"/>
              <a:t> </a:t>
            </a:r>
            <a:r>
              <a:rPr lang="en-US" sz="2000" b="1" i="1" dirty="0" err="1" smtClean="0"/>
              <a:t>địa</a:t>
            </a:r>
            <a:r>
              <a:rPr lang="en-US" sz="2000" b="1" i="1" dirty="0" smtClean="0"/>
              <a:t> </a:t>
            </a:r>
            <a:r>
              <a:rPr lang="en-US" sz="2000" b="1" i="1" dirty="0" err="1" smtClean="0"/>
              <a:t>phương</a:t>
            </a:r>
            <a:endParaRPr lang="en-US" sz="2000" b="1" i="1" dirty="0" smtClean="0"/>
          </a:p>
          <a:p>
            <a:pPr eaLnBrk="1" hangingPunct="1">
              <a:lnSpc>
                <a:spcPct val="80000"/>
              </a:lnSpc>
              <a:buNone/>
            </a:pPr>
            <a:endParaRPr lang="en-US" sz="2000" dirty="0" smtClean="0"/>
          </a:p>
          <a:p>
            <a:pPr eaLnBrk="1" hangingPunct="1">
              <a:lnSpc>
                <a:spcPct val="80000"/>
              </a:lnSpc>
              <a:buNone/>
            </a:pPr>
            <a:r>
              <a:rPr lang="en-US" sz="2000" b="1" u="sng" dirty="0" err="1" smtClean="0"/>
              <a:t>Cơ</a:t>
            </a:r>
            <a:r>
              <a:rPr lang="en-US" sz="2000" b="1" u="sng" dirty="0" smtClean="0"/>
              <a:t> </a:t>
            </a:r>
            <a:r>
              <a:rPr lang="en-US" sz="2000" b="1" u="sng" dirty="0" err="1" smtClean="0"/>
              <a:t>quan</a:t>
            </a:r>
            <a:r>
              <a:rPr lang="en-US" sz="2000" b="1" u="sng" dirty="0" smtClean="0"/>
              <a:t> </a:t>
            </a:r>
            <a:r>
              <a:rPr lang="en-US" sz="2000" b="1" u="sng" dirty="0" err="1" smtClean="0"/>
              <a:t>chịu</a:t>
            </a:r>
            <a:r>
              <a:rPr lang="en-US" sz="2000" b="1" u="sng" dirty="0" smtClean="0"/>
              <a:t> </a:t>
            </a:r>
            <a:r>
              <a:rPr lang="en-US" sz="2000" b="1" u="sng" dirty="0" err="1" smtClean="0"/>
              <a:t>trách</a:t>
            </a:r>
            <a:r>
              <a:rPr lang="en-US" sz="2000" b="1" u="sng" dirty="0" smtClean="0"/>
              <a:t> </a:t>
            </a:r>
            <a:r>
              <a:rPr lang="en-US" sz="2000" b="1" u="sng" dirty="0" err="1" smtClean="0"/>
              <a:t>nhiệm</a:t>
            </a:r>
            <a:r>
              <a:rPr lang="en-US" sz="2000" b="1" u="sng" dirty="0" smtClean="0"/>
              <a:t> </a:t>
            </a:r>
            <a:r>
              <a:rPr lang="en-US" sz="2000" b="1" u="sng" dirty="0" err="1" smtClean="0"/>
              <a:t>hỗ</a:t>
            </a:r>
            <a:r>
              <a:rPr lang="en-US" sz="2000" b="1" u="sng" dirty="0" smtClean="0"/>
              <a:t> </a:t>
            </a:r>
            <a:r>
              <a:rPr lang="en-US" sz="2000" b="1" u="sng" dirty="0" err="1" smtClean="0"/>
              <a:t>trợ</a:t>
            </a:r>
            <a:r>
              <a:rPr lang="en-US" sz="2000" b="1" u="sng" dirty="0" smtClean="0"/>
              <a:t>:</a:t>
            </a:r>
          </a:p>
          <a:p>
            <a:pPr eaLnBrk="1" hangingPunct="1">
              <a:lnSpc>
                <a:spcPct val="80000"/>
              </a:lnSpc>
              <a:buNone/>
            </a:pPr>
            <a:endParaRPr lang="en-US" sz="2000" u="sng" dirty="0" smtClean="0"/>
          </a:p>
          <a:p>
            <a:pPr eaLnBrk="1" hangingPunct="1">
              <a:lnSpc>
                <a:spcPct val="80000"/>
              </a:lnSpc>
              <a:buNone/>
            </a:pPr>
            <a:r>
              <a:rPr lang="en-US" sz="2000" b="1" i="1" dirty="0" err="1" smtClean="0"/>
              <a:t>Viện</a:t>
            </a:r>
            <a:r>
              <a:rPr lang="en-US" sz="2000" b="1" i="1" dirty="0" smtClean="0"/>
              <a:t> </a:t>
            </a:r>
            <a:r>
              <a:rPr lang="en-US" sz="2000" b="1" i="1" dirty="0" err="1" smtClean="0"/>
              <a:t>Quản</a:t>
            </a:r>
            <a:r>
              <a:rPr lang="en-US" sz="2000" b="1" i="1" dirty="0" smtClean="0"/>
              <a:t> </a:t>
            </a:r>
            <a:r>
              <a:rPr lang="en-US" sz="2000" b="1" i="1" dirty="0" err="1" smtClean="0"/>
              <a:t>lý</a:t>
            </a:r>
            <a:r>
              <a:rPr lang="en-US" sz="2000" b="1" i="1" dirty="0" smtClean="0"/>
              <a:t> </a:t>
            </a:r>
            <a:r>
              <a:rPr lang="en-US" sz="2000" b="1" i="1" dirty="0" err="1" smtClean="0"/>
              <a:t>Kinh</a:t>
            </a:r>
            <a:r>
              <a:rPr lang="en-US" sz="2000" b="1" i="1" dirty="0" smtClean="0"/>
              <a:t> </a:t>
            </a:r>
            <a:r>
              <a:rPr lang="en-US" sz="2000" b="1" i="1" dirty="0" err="1" smtClean="0"/>
              <a:t>tế</a:t>
            </a:r>
            <a:r>
              <a:rPr lang="en-US" sz="2000" b="1" i="1" dirty="0" smtClean="0"/>
              <a:t> </a:t>
            </a:r>
            <a:r>
              <a:rPr lang="en-US" sz="2000" b="1" i="1" dirty="0" err="1" smtClean="0"/>
              <a:t>Trung</a:t>
            </a:r>
            <a:r>
              <a:rPr lang="en-US" sz="2000" b="1" i="1" dirty="0" smtClean="0"/>
              <a:t> </a:t>
            </a:r>
            <a:r>
              <a:rPr lang="en-US" sz="2000" b="1" i="1" dirty="0" err="1" smtClean="0"/>
              <a:t>ương</a:t>
            </a:r>
            <a:r>
              <a:rPr lang="en-US" sz="2000" b="1" i="1" dirty="0" smtClean="0"/>
              <a:t> </a:t>
            </a:r>
          </a:p>
          <a:p>
            <a:pPr eaLnBrk="1" hangingPunct="1">
              <a:lnSpc>
                <a:spcPct val="80000"/>
              </a:lnSpc>
              <a:buNone/>
            </a:pPr>
            <a:endParaRPr lang="en-US" sz="2000" b="1" i="1" dirty="0" smtClean="0"/>
          </a:p>
          <a:p>
            <a:pPr eaLnBrk="1" hangingPunct="1">
              <a:lnSpc>
                <a:spcPct val="80000"/>
              </a:lnSpc>
              <a:buNone/>
            </a:pPr>
            <a:r>
              <a:rPr lang="en-US" sz="2000" b="1" i="1" dirty="0" err="1" smtClean="0"/>
              <a:t>Phòng</a:t>
            </a:r>
            <a:r>
              <a:rPr lang="en-US" sz="2000" b="1" i="1" dirty="0" smtClean="0"/>
              <a:t> </a:t>
            </a:r>
            <a:r>
              <a:rPr lang="en-US" sz="2000" b="1" i="1" dirty="0" err="1" smtClean="0"/>
              <a:t>Thương</a:t>
            </a:r>
            <a:r>
              <a:rPr lang="en-US" sz="2000" b="1" i="1" dirty="0" smtClean="0"/>
              <a:t> </a:t>
            </a:r>
            <a:r>
              <a:rPr lang="en-US" sz="2000" b="1" i="1" dirty="0" err="1" smtClean="0"/>
              <a:t>mại</a:t>
            </a:r>
            <a:r>
              <a:rPr lang="en-US" sz="2000" b="1" i="1" dirty="0" smtClean="0"/>
              <a:t> </a:t>
            </a:r>
            <a:r>
              <a:rPr lang="en-US" sz="2000" b="1" i="1" dirty="0" err="1" smtClean="0"/>
              <a:t>và</a:t>
            </a:r>
            <a:r>
              <a:rPr lang="en-US" sz="2000" b="1" i="1" dirty="0" smtClean="0"/>
              <a:t> </a:t>
            </a:r>
            <a:r>
              <a:rPr lang="en-US" sz="2000" b="1" i="1" dirty="0" err="1" smtClean="0"/>
              <a:t>Công</a:t>
            </a:r>
            <a:r>
              <a:rPr lang="en-US" sz="2000" b="1" i="1" dirty="0" smtClean="0"/>
              <a:t> </a:t>
            </a:r>
            <a:r>
              <a:rPr lang="en-US" sz="2000" b="1" i="1" dirty="0" err="1" smtClean="0"/>
              <a:t>nghiệp</a:t>
            </a:r>
            <a:r>
              <a:rPr lang="en-US" sz="2000" b="1" i="1" dirty="0" smtClean="0"/>
              <a:t> </a:t>
            </a:r>
            <a:r>
              <a:rPr lang="en-US" sz="2000" b="1" i="1" dirty="0" err="1" smtClean="0"/>
              <a:t>Việt</a:t>
            </a:r>
            <a:r>
              <a:rPr lang="en-US" sz="2000" b="1" i="1" dirty="0" smtClean="0"/>
              <a:t> Nam (VCCI)</a:t>
            </a:r>
          </a:p>
          <a:p>
            <a:pPr eaLnBrk="1" hangingPunct="1">
              <a:lnSpc>
                <a:spcPct val="80000"/>
              </a:lnSpc>
              <a:buNone/>
            </a:pPr>
            <a:endParaRPr lang="en-US" sz="2000" b="1" i="1" dirty="0" smtClean="0"/>
          </a:p>
          <a:p>
            <a:pPr eaLnBrk="1" hangingPunct="1">
              <a:lnSpc>
                <a:spcPct val="80000"/>
              </a:lnSpc>
              <a:buNone/>
            </a:pPr>
            <a:r>
              <a:rPr lang="en-US" sz="2000" b="1" i="1" dirty="0" err="1" smtClean="0"/>
              <a:t>Văn</a:t>
            </a:r>
            <a:r>
              <a:rPr lang="en-US" sz="2000" b="1" i="1" dirty="0" smtClean="0"/>
              <a:t> </a:t>
            </a:r>
            <a:r>
              <a:rPr lang="en-US" sz="2000" b="1" i="1" dirty="0" err="1" smtClean="0"/>
              <a:t>phòng</a:t>
            </a:r>
            <a:r>
              <a:rPr lang="en-US" sz="2000" b="1" i="1" dirty="0" smtClean="0"/>
              <a:t> </a:t>
            </a:r>
            <a:r>
              <a:rPr lang="en-US" sz="2000" b="1" i="1" dirty="0" err="1" smtClean="0"/>
              <a:t>Chính</a:t>
            </a:r>
            <a:r>
              <a:rPr lang="en-US" sz="2000" b="1" i="1" dirty="0" smtClean="0"/>
              <a:t> </a:t>
            </a:r>
            <a:r>
              <a:rPr lang="en-US" sz="2000" b="1" i="1" dirty="0" err="1" smtClean="0"/>
              <a:t>phủ</a:t>
            </a:r>
            <a:endParaRPr lang="en-US" sz="2000" b="1" i="1" dirty="0" smtClean="0"/>
          </a:p>
          <a:p>
            <a:pPr eaLnBrk="1" hangingPunct="1">
              <a:lnSpc>
                <a:spcPct val="80000"/>
              </a:lnSpc>
              <a:buNone/>
            </a:pPr>
            <a:endParaRPr lang="en-US" sz="2000" b="1" i="1" dirty="0" smtClean="0"/>
          </a:p>
          <a:p>
            <a:pPr>
              <a:buNone/>
            </a:pPr>
            <a:endParaRPr lang="en-US" sz="2000" u="sng" dirty="0">
              <a:solidFill>
                <a:srgbClr val="7030A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705600" cy="1143000"/>
          </a:xfrm>
        </p:spPr>
        <p:txBody>
          <a:bodyPr/>
          <a:lstStyle/>
          <a:p>
            <a:r>
              <a:rPr lang="en-US" sz="2400" b="1" dirty="0" smtClean="0"/>
              <a:t> </a:t>
            </a:r>
            <a:br>
              <a:rPr lang="en-US" sz="2400" b="1" dirty="0" smtClean="0"/>
            </a:br>
            <a:r>
              <a:rPr lang="en-US" sz="2400" b="1" dirty="0" err="1" smtClean="0"/>
              <a:t>Cơ</a:t>
            </a:r>
            <a:r>
              <a:rPr lang="en-US" sz="2400" b="1" dirty="0" smtClean="0"/>
              <a:t> </a:t>
            </a:r>
            <a:r>
              <a:rPr lang="en-US" sz="2400" b="1" dirty="0" err="1" smtClean="0"/>
              <a:t>quan</a:t>
            </a:r>
            <a:r>
              <a:rPr lang="en-US" sz="2400" b="1" dirty="0" smtClean="0"/>
              <a:t> </a:t>
            </a:r>
            <a:r>
              <a:rPr lang="en-US" sz="2400" b="1" dirty="0" err="1" smtClean="0"/>
              <a:t>đánh</a:t>
            </a:r>
            <a:r>
              <a:rPr lang="en-US" sz="2400" b="1" dirty="0" smtClean="0"/>
              <a:t> </a:t>
            </a:r>
            <a:r>
              <a:rPr lang="en-US" sz="2400" b="1" dirty="0" err="1" smtClean="0"/>
              <a:t>giá</a:t>
            </a:r>
            <a:r>
              <a:rPr lang="en-US" sz="2400" b="1" dirty="0" smtClean="0"/>
              <a:t> </a:t>
            </a:r>
            <a:r>
              <a:rPr lang="en-US" sz="2400" b="1" dirty="0" err="1" smtClean="0"/>
              <a:t>cạnh</a:t>
            </a:r>
            <a:r>
              <a:rPr lang="en-US" sz="2400" b="1" dirty="0" smtClean="0"/>
              <a:t> </a:t>
            </a:r>
            <a:r>
              <a:rPr lang="en-US" sz="2400" b="1" dirty="0" err="1" smtClean="0"/>
              <a:t>tranh</a:t>
            </a:r>
            <a:r>
              <a:rPr lang="en-US" sz="2400" b="1" dirty="0" smtClean="0"/>
              <a:t> (ĐGCT): </a:t>
            </a:r>
            <a:br>
              <a:rPr lang="en-US" sz="2400" b="1" dirty="0" smtClean="0"/>
            </a:br>
            <a:r>
              <a:rPr lang="en-US" sz="2400" b="1" dirty="0" smtClean="0"/>
              <a:t>Ai </a:t>
            </a:r>
            <a:r>
              <a:rPr lang="en-US" sz="2400" b="1" dirty="0" err="1" smtClean="0"/>
              <a:t>có</a:t>
            </a:r>
            <a:r>
              <a:rPr lang="en-US" sz="2400" b="1" dirty="0" smtClean="0"/>
              <a:t> </a:t>
            </a:r>
            <a:r>
              <a:rPr lang="en-US" sz="2400" b="1" dirty="0" err="1" smtClean="0"/>
              <a:t>thể</a:t>
            </a:r>
            <a:r>
              <a:rPr lang="en-US" sz="2400" b="1" dirty="0" smtClean="0"/>
              <a:t> </a:t>
            </a:r>
            <a:r>
              <a:rPr lang="en-US" sz="2400" b="1" dirty="0" err="1" smtClean="0"/>
              <a:t>chịu</a:t>
            </a:r>
            <a:r>
              <a:rPr lang="en-US" sz="2400" b="1" dirty="0" smtClean="0"/>
              <a:t> </a:t>
            </a:r>
            <a:r>
              <a:rPr lang="en-US" sz="2400" b="1" dirty="0" err="1" smtClean="0"/>
              <a:t>trách</a:t>
            </a:r>
            <a:r>
              <a:rPr lang="en-US" sz="2400" b="1" dirty="0" smtClean="0"/>
              <a:t> </a:t>
            </a:r>
            <a:r>
              <a:rPr lang="en-US" sz="2400" b="1" dirty="0" err="1" smtClean="0"/>
              <a:t>nhiệm</a:t>
            </a:r>
            <a:r>
              <a:rPr lang="en-US" sz="2400" b="1" dirty="0" smtClean="0"/>
              <a:t> </a:t>
            </a:r>
            <a:r>
              <a:rPr lang="en-US" sz="2400" b="1" dirty="0" err="1" smtClean="0"/>
              <a:t>về</a:t>
            </a:r>
            <a:r>
              <a:rPr lang="en-US" sz="2400" b="1" dirty="0" smtClean="0"/>
              <a:t> ĐGCT?</a:t>
            </a:r>
            <a:endParaRPr lang="en-US" sz="2400" dirty="0"/>
          </a:p>
        </p:txBody>
      </p:sp>
      <p:sp>
        <p:nvSpPr>
          <p:cNvPr id="3" name="Content Placeholder 2"/>
          <p:cNvSpPr>
            <a:spLocks noGrp="1"/>
          </p:cNvSpPr>
          <p:nvPr>
            <p:ph idx="1"/>
          </p:nvPr>
        </p:nvSpPr>
        <p:spPr>
          <a:xfrm>
            <a:off x="2514600" y="1981200"/>
            <a:ext cx="6477000" cy="4724400"/>
          </a:xfrm>
        </p:spPr>
        <p:txBody>
          <a:bodyPr/>
          <a:lstStyle/>
          <a:p>
            <a:pPr>
              <a:buFont typeface="Wingdings" pitchFamily="2" charset="2"/>
              <a:buChar char="v"/>
            </a:pPr>
            <a:r>
              <a:rPr lang="en-US" sz="2000" b="1" dirty="0" err="1" smtClean="0"/>
              <a:t>Lý</a:t>
            </a:r>
            <a:r>
              <a:rPr lang="en-US" sz="2000" b="1" dirty="0" smtClean="0"/>
              <a:t> do </a:t>
            </a:r>
            <a:r>
              <a:rPr lang="en-US" sz="2000" b="1" dirty="0" err="1" smtClean="0"/>
              <a:t>lựa</a:t>
            </a:r>
            <a:r>
              <a:rPr lang="en-US" sz="2000" b="1" dirty="0" smtClean="0"/>
              <a:t> </a:t>
            </a:r>
            <a:r>
              <a:rPr lang="en-US" sz="2000" b="1" dirty="0" err="1" smtClean="0"/>
              <a:t>chọn</a:t>
            </a:r>
            <a:r>
              <a:rPr lang="en-US" sz="2000" b="1" dirty="0" smtClean="0"/>
              <a:t> </a:t>
            </a:r>
            <a:r>
              <a:rPr lang="en-US" sz="2000" b="1" dirty="0" err="1" smtClean="0"/>
              <a:t>Cơ</a:t>
            </a:r>
            <a:r>
              <a:rPr lang="en-US" sz="2000" b="1" dirty="0" smtClean="0"/>
              <a:t> </a:t>
            </a:r>
            <a:r>
              <a:rPr lang="en-US" sz="2000" b="1" dirty="0" err="1" smtClean="0"/>
              <a:t>quan</a:t>
            </a:r>
            <a:r>
              <a:rPr lang="en-US" sz="2000" b="1" dirty="0" smtClean="0"/>
              <a:t> </a:t>
            </a:r>
            <a:r>
              <a:rPr lang="en-US" sz="2000" b="1" dirty="0" err="1" smtClean="0"/>
              <a:t>đánh</a:t>
            </a:r>
            <a:r>
              <a:rPr lang="en-US" sz="2000" b="1" dirty="0" smtClean="0"/>
              <a:t> </a:t>
            </a:r>
            <a:r>
              <a:rPr lang="en-US" sz="2000" b="1" dirty="0" err="1" smtClean="0"/>
              <a:t>giá</a:t>
            </a:r>
            <a:r>
              <a:rPr lang="en-US" sz="2000" b="1" dirty="0" smtClean="0"/>
              <a:t> </a:t>
            </a:r>
            <a:r>
              <a:rPr lang="en-US" sz="2000" b="1" dirty="0" err="1" smtClean="0"/>
              <a:t>cạnh</a:t>
            </a:r>
            <a:r>
              <a:rPr lang="en-US" sz="2000" b="1" dirty="0" smtClean="0"/>
              <a:t> </a:t>
            </a:r>
            <a:r>
              <a:rPr lang="en-US" sz="2000" b="1" dirty="0" err="1" smtClean="0"/>
              <a:t>tranh</a:t>
            </a:r>
            <a:r>
              <a:rPr lang="en-US" sz="2000" b="1" dirty="0" smtClean="0"/>
              <a:t>:</a:t>
            </a:r>
          </a:p>
          <a:p>
            <a:pPr>
              <a:buNone/>
            </a:pPr>
            <a:endParaRPr lang="en-US" sz="2000" b="1" dirty="0" smtClean="0"/>
          </a:p>
          <a:p>
            <a:pPr>
              <a:lnSpc>
                <a:spcPct val="150000"/>
              </a:lnSpc>
              <a:buFont typeface="Arial" charset="0"/>
              <a:buChar char="•"/>
            </a:pPr>
            <a:r>
              <a:rPr lang="en-US" sz="2000" b="1" i="1" dirty="0" err="1" smtClean="0"/>
              <a:t>Vị</a:t>
            </a:r>
            <a:r>
              <a:rPr lang="en-US" sz="2000" b="1" i="1" dirty="0" smtClean="0"/>
              <a:t> </a:t>
            </a:r>
            <a:r>
              <a:rPr lang="en-US" sz="2000" b="1" i="1" dirty="0" err="1" smtClean="0"/>
              <a:t>trí</a:t>
            </a:r>
            <a:r>
              <a:rPr lang="en-US" sz="2000" b="1" i="1" dirty="0" smtClean="0"/>
              <a:t>, </a:t>
            </a:r>
            <a:r>
              <a:rPr lang="en-US" sz="2000" b="1" i="1" dirty="0" err="1" smtClean="0"/>
              <a:t>vai</a:t>
            </a:r>
            <a:r>
              <a:rPr lang="en-US" sz="2000" b="1" i="1" dirty="0" smtClean="0"/>
              <a:t> </a:t>
            </a:r>
            <a:r>
              <a:rPr lang="en-US" sz="2000" b="1" i="1" dirty="0" err="1" smtClean="0"/>
              <a:t>trò</a:t>
            </a:r>
            <a:r>
              <a:rPr lang="en-US" sz="2000" b="1" i="1" dirty="0" smtClean="0"/>
              <a:t>  </a:t>
            </a:r>
          </a:p>
          <a:p>
            <a:pPr>
              <a:lnSpc>
                <a:spcPct val="150000"/>
              </a:lnSpc>
              <a:buFont typeface="Arial" charset="0"/>
              <a:buChar char="•"/>
            </a:pPr>
            <a:r>
              <a:rPr lang="en-US" sz="2000" b="1" i="1" dirty="0" err="1" smtClean="0"/>
              <a:t>Chức</a:t>
            </a:r>
            <a:r>
              <a:rPr lang="en-US" sz="2000" b="1" i="1" dirty="0" smtClean="0"/>
              <a:t> </a:t>
            </a:r>
            <a:r>
              <a:rPr lang="en-US" sz="2000" b="1" i="1" dirty="0" err="1" smtClean="0"/>
              <a:t>năng</a:t>
            </a:r>
            <a:r>
              <a:rPr lang="en-US" sz="2000" b="1" i="1" dirty="0" smtClean="0"/>
              <a:t> </a:t>
            </a:r>
            <a:r>
              <a:rPr lang="en-US" sz="2000" b="1" i="1" dirty="0" err="1" smtClean="0"/>
              <a:t>nhiệm</a:t>
            </a:r>
            <a:r>
              <a:rPr lang="en-US" sz="2000" b="1" i="1" dirty="0" smtClean="0"/>
              <a:t> </a:t>
            </a:r>
            <a:r>
              <a:rPr lang="en-US" sz="2000" b="1" i="1" dirty="0" err="1" smtClean="0"/>
              <a:t>vụ</a:t>
            </a:r>
            <a:r>
              <a:rPr lang="en-US" sz="2000" b="1" i="1" dirty="0" smtClean="0"/>
              <a:t>/</a:t>
            </a:r>
            <a:r>
              <a:rPr lang="en-US" sz="2000" b="1" i="1" dirty="0" err="1" smtClean="0"/>
              <a:t>Thẩm</a:t>
            </a:r>
            <a:r>
              <a:rPr lang="en-US" sz="2000" b="1" i="1" dirty="0" smtClean="0"/>
              <a:t> </a:t>
            </a:r>
            <a:r>
              <a:rPr lang="en-US" sz="2000" b="1" i="1" dirty="0" err="1" smtClean="0"/>
              <a:t>quyền</a:t>
            </a:r>
            <a:endParaRPr lang="en-US" sz="2000" b="1" i="1" dirty="0" smtClean="0"/>
          </a:p>
          <a:p>
            <a:pPr>
              <a:lnSpc>
                <a:spcPct val="150000"/>
              </a:lnSpc>
              <a:buFont typeface="Arial" charset="0"/>
              <a:buChar char="•"/>
            </a:pPr>
            <a:r>
              <a:rPr lang="en-US" sz="2000" b="1" i="1" dirty="0" err="1" smtClean="0"/>
              <a:t>Căn</a:t>
            </a:r>
            <a:r>
              <a:rPr lang="en-US" sz="2000" b="1" i="1" dirty="0" smtClean="0"/>
              <a:t> </a:t>
            </a:r>
            <a:r>
              <a:rPr lang="en-US" sz="2000" b="1" i="1" dirty="0" err="1" smtClean="0"/>
              <a:t>cứ</a:t>
            </a:r>
            <a:r>
              <a:rPr lang="en-US" sz="2000" b="1" i="1" dirty="0" smtClean="0"/>
              <a:t> </a:t>
            </a:r>
            <a:r>
              <a:rPr lang="en-US" sz="2000" b="1" i="1" dirty="0" err="1" smtClean="0"/>
              <a:t>vào</a:t>
            </a:r>
            <a:r>
              <a:rPr lang="en-US" sz="2000" b="1" i="1" dirty="0" smtClean="0"/>
              <a:t> </a:t>
            </a:r>
            <a:r>
              <a:rPr lang="en-US" sz="2000" b="1" i="1" dirty="0" err="1" smtClean="0"/>
              <a:t>kiến</a:t>
            </a:r>
            <a:r>
              <a:rPr lang="en-US" sz="2000" b="1" i="1" dirty="0" smtClean="0"/>
              <a:t> </a:t>
            </a:r>
            <a:r>
              <a:rPr lang="en-US" sz="2000" b="1" i="1" dirty="0" err="1" smtClean="0"/>
              <a:t>thức</a:t>
            </a:r>
            <a:r>
              <a:rPr lang="en-US" sz="2000" b="1" i="1" dirty="0" smtClean="0"/>
              <a:t>, </a:t>
            </a:r>
            <a:r>
              <a:rPr lang="en-US" sz="2000" b="1" i="1" dirty="0" err="1" smtClean="0"/>
              <a:t>kinh</a:t>
            </a:r>
            <a:r>
              <a:rPr lang="en-US" sz="2000" b="1" i="1" dirty="0" smtClean="0"/>
              <a:t> </a:t>
            </a:r>
            <a:r>
              <a:rPr lang="en-US" sz="2000" b="1" i="1" dirty="0" err="1" smtClean="0"/>
              <a:t>nghiệm</a:t>
            </a:r>
            <a:r>
              <a:rPr lang="en-US" sz="2000" b="1" i="1" dirty="0" smtClean="0"/>
              <a:t> </a:t>
            </a:r>
            <a:r>
              <a:rPr lang="en-US" sz="2000" b="1" i="1" dirty="0" err="1" smtClean="0"/>
              <a:t>trong</a:t>
            </a:r>
            <a:r>
              <a:rPr lang="en-US" sz="2000" b="1" i="1" dirty="0" smtClean="0"/>
              <a:t> </a:t>
            </a:r>
            <a:r>
              <a:rPr lang="vi-VN" sz="2000" b="1" i="1" dirty="0" smtClean="0"/>
              <a:t>rà soát</a:t>
            </a:r>
            <a:r>
              <a:rPr lang="en-US" sz="2000" b="1" i="1" dirty="0" smtClean="0"/>
              <a:t>, </a:t>
            </a:r>
            <a:r>
              <a:rPr lang="en-US" sz="2000" b="1" i="1" dirty="0" err="1" smtClean="0"/>
              <a:t>phân</a:t>
            </a:r>
            <a:r>
              <a:rPr lang="en-US" sz="2000" b="1" i="1" dirty="0" smtClean="0"/>
              <a:t> </a:t>
            </a:r>
            <a:r>
              <a:rPr lang="en-US" sz="2000" b="1" i="1" dirty="0" err="1" smtClean="0"/>
              <a:t>tích</a:t>
            </a:r>
            <a:r>
              <a:rPr lang="en-US" sz="2000" b="1" i="1" dirty="0" smtClean="0"/>
              <a:t> </a:t>
            </a:r>
            <a:r>
              <a:rPr lang="en-US" sz="2000" b="1" i="1" dirty="0" smtClean="0">
                <a:sym typeface="Wingdings" pitchFamily="2" charset="2"/>
              </a:rPr>
              <a:t>&gt; </a:t>
            </a:r>
            <a:r>
              <a:rPr lang="en-US" sz="2000" b="1" i="1" dirty="0" err="1" smtClean="0">
                <a:sym typeface="Wingdings" pitchFamily="2" charset="2"/>
              </a:rPr>
              <a:t>Đề</a:t>
            </a:r>
            <a:r>
              <a:rPr lang="en-US" sz="2000" b="1" i="1" dirty="0" smtClean="0">
                <a:sym typeface="Wingdings" pitchFamily="2" charset="2"/>
              </a:rPr>
              <a:t> </a:t>
            </a:r>
            <a:r>
              <a:rPr lang="en-US" sz="2000" b="1" i="1" dirty="0" err="1" smtClean="0">
                <a:sym typeface="Wingdings" pitchFamily="2" charset="2"/>
              </a:rPr>
              <a:t>xuất</a:t>
            </a:r>
            <a:r>
              <a:rPr lang="en-US" sz="2000" b="1" i="1" dirty="0" smtClean="0">
                <a:sym typeface="Wingdings" pitchFamily="2" charset="2"/>
              </a:rPr>
              <a:t> </a:t>
            </a:r>
            <a:r>
              <a:rPr lang="vi-VN" sz="2000" b="1" i="1" dirty="0" smtClean="0"/>
              <a:t>sửa đổi, bổ sung, thay thế, bãi bỏ hoặc ban hành mới </a:t>
            </a:r>
            <a:r>
              <a:rPr lang="en-US" sz="2000" b="1" i="1" dirty="0" smtClean="0"/>
              <a:t>VBQPPL</a:t>
            </a:r>
          </a:p>
          <a:p>
            <a:pPr>
              <a:lnSpc>
                <a:spcPct val="150000"/>
              </a:lnSpc>
              <a:buFont typeface="Arial" charset="0"/>
              <a:buChar char="•"/>
            </a:pPr>
            <a:r>
              <a:rPr lang="en-US" sz="2000" b="1" i="1" dirty="0" err="1" smtClean="0"/>
              <a:t>Uy</a:t>
            </a:r>
            <a:r>
              <a:rPr lang="en-US" sz="2000" b="1" i="1" dirty="0" smtClean="0"/>
              <a:t> </a:t>
            </a:r>
            <a:r>
              <a:rPr lang="en-US" sz="2000" b="1" i="1" dirty="0" err="1" smtClean="0"/>
              <a:t>tín</a:t>
            </a:r>
            <a:r>
              <a:rPr lang="en-US" sz="2000" b="1" i="1" dirty="0" smtClean="0"/>
              <a:t> </a:t>
            </a:r>
            <a:r>
              <a:rPr lang="en-US" sz="2000" b="1" i="1" dirty="0" err="1" smtClean="0"/>
              <a:t>đối</a:t>
            </a:r>
            <a:r>
              <a:rPr lang="en-US" sz="2000" b="1" i="1" dirty="0" smtClean="0"/>
              <a:t> </a:t>
            </a:r>
            <a:r>
              <a:rPr lang="en-US" sz="2000" b="1" i="1" dirty="0" err="1" smtClean="0"/>
              <a:t>với</a:t>
            </a:r>
            <a:r>
              <a:rPr lang="en-US" sz="2000" b="1" i="1" dirty="0" smtClean="0"/>
              <a:t> </a:t>
            </a:r>
            <a:r>
              <a:rPr lang="en-US" sz="2000" b="1" i="1" dirty="0" err="1" smtClean="0"/>
              <a:t>cộng</a:t>
            </a:r>
            <a:r>
              <a:rPr lang="en-US" sz="2000" b="1" i="1" dirty="0" smtClean="0"/>
              <a:t> </a:t>
            </a:r>
            <a:r>
              <a:rPr lang="en-US" sz="2000" b="1" i="1" dirty="0" err="1" smtClean="0"/>
              <a:t>đồng</a:t>
            </a:r>
            <a:r>
              <a:rPr lang="en-US" sz="2000" b="1" i="1" dirty="0" smtClean="0"/>
              <a:t> DN </a:t>
            </a:r>
            <a:r>
              <a:rPr lang="en-US" sz="2000" b="1" i="1" dirty="0" err="1" smtClean="0"/>
              <a:t>và</a:t>
            </a:r>
            <a:r>
              <a:rPr lang="en-US" sz="2000" b="1" i="1" dirty="0" smtClean="0"/>
              <a:t> </a:t>
            </a:r>
            <a:r>
              <a:rPr lang="en-US" sz="2000" b="1" i="1" dirty="0" err="1" smtClean="0"/>
              <a:t>xã</a:t>
            </a:r>
            <a:r>
              <a:rPr lang="en-US" sz="2000" b="1" i="1" dirty="0" smtClean="0"/>
              <a:t> </a:t>
            </a:r>
            <a:r>
              <a:rPr lang="en-US" sz="2000" b="1" i="1" dirty="0" err="1" smtClean="0"/>
              <a:t>hội</a:t>
            </a:r>
            <a:endParaRPr lang="en-US" sz="2000" b="1" i="1" dirty="0" smtClean="0"/>
          </a:p>
          <a:p>
            <a:pPr>
              <a:lnSpc>
                <a:spcPct val="150000"/>
              </a:lnSpc>
              <a:buFont typeface="Arial" charset="0"/>
              <a:buChar char="•"/>
            </a:pPr>
            <a:r>
              <a:rPr lang="en-US" sz="2000" b="1" i="1" dirty="0" err="1" smtClean="0"/>
              <a:t>Tinh</a:t>
            </a:r>
            <a:r>
              <a:rPr lang="en-US" sz="2000" b="1" i="1" dirty="0" smtClean="0"/>
              <a:t> </a:t>
            </a:r>
            <a:r>
              <a:rPr lang="en-US" sz="2000" b="1" i="1" dirty="0" err="1" smtClean="0"/>
              <a:t>thần</a:t>
            </a:r>
            <a:r>
              <a:rPr lang="en-US" sz="2000" b="1" i="1" dirty="0" smtClean="0"/>
              <a:t> </a:t>
            </a:r>
            <a:r>
              <a:rPr lang="en-US" sz="2000" b="1" i="1" dirty="0" err="1" smtClean="0"/>
              <a:t>cạnh</a:t>
            </a:r>
            <a:r>
              <a:rPr lang="en-US" sz="2000" b="1" i="1" dirty="0" smtClean="0"/>
              <a:t> </a:t>
            </a:r>
            <a:r>
              <a:rPr lang="en-US" sz="2000" b="1" i="1" dirty="0" err="1" smtClean="0"/>
              <a:t>tranh</a:t>
            </a:r>
            <a:r>
              <a:rPr lang="en-US" sz="2000" b="1" i="1" dirty="0" smtClean="0"/>
              <a:t> </a:t>
            </a:r>
            <a:r>
              <a:rPr lang="en-US" sz="2000" b="1" i="1" dirty="0" err="1" smtClean="0"/>
              <a:t>và</a:t>
            </a:r>
            <a:r>
              <a:rPr lang="en-US" sz="2000" b="1" i="1" dirty="0" smtClean="0"/>
              <a:t> </a:t>
            </a:r>
            <a:r>
              <a:rPr lang="en-US" sz="2000" b="1" i="1" dirty="0" err="1" smtClean="0"/>
              <a:t>bảo</a:t>
            </a:r>
            <a:r>
              <a:rPr lang="en-US" sz="2000" b="1" i="1" dirty="0" smtClean="0"/>
              <a:t> </a:t>
            </a:r>
            <a:r>
              <a:rPr lang="en-US" sz="2000" b="1" i="1" dirty="0" err="1" smtClean="0"/>
              <a:t>vệ</a:t>
            </a:r>
            <a:r>
              <a:rPr lang="en-US" sz="2000" b="1" i="1" dirty="0" smtClean="0"/>
              <a:t> </a:t>
            </a:r>
            <a:r>
              <a:rPr lang="en-US" sz="2000" b="1" i="1" dirty="0" err="1" smtClean="0"/>
              <a:t>cạnh</a:t>
            </a:r>
            <a:r>
              <a:rPr lang="en-US" sz="2000" b="1" i="1" dirty="0" smtClean="0"/>
              <a:t> </a:t>
            </a:r>
            <a:r>
              <a:rPr lang="en-US" sz="2000" b="1" i="1" dirty="0" err="1" smtClean="0"/>
              <a:t>tranh</a:t>
            </a:r>
            <a:r>
              <a:rPr lang="en-US" sz="2000" b="1" i="1" dirty="0" smtClean="0"/>
              <a:t> </a:t>
            </a:r>
          </a:p>
          <a:p>
            <a:pPr>
              <a:buFont typeface="Arial" charset="0"/>
              <a:buChar char="•"/>
            </a:pPr>
            <a:endParaRPr lang="en-US" sz="2000" b="1" dirty="0" smtClean="0"/>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12128</TotalTime>
  <Words>1189</Words>
  <Application>Microsoft Office PowerPoint</Application>
  <PresentationFormat>On-screen Show (4:3)</PresentationFormat>
  <Paragraphs>171</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Diseño predeterminado</vt:lpstr>
      <vt:lpstr>  Bài 12: Khả năng áp dụng Khung đánh giá cạnh tranh của APEC-OECD tại Việt Nam:  Các yêu cầu chính về thể chế  </vt:lpstr>
      <vt:lpstr>Nội dung chính </vt:lpstr>
      <vt:lpstr> Khung đánh giá cạnh tranh của APEC-OECD:  Là gì? Vì sao? Giai đoạn nào? Như thế nào?  </vt:lpstr>
      <vt:lpstr>Khung đánh giá cạnh tranh của APEC-OECD:  Là gì? Vì sao? Giai đoạn nào? Như thế nào? </vt:lpstr>
      <vt:lpstr>Khung đánh giá cạnh tranh của APEC-OECD:  Là gì? Vì sao? Giai đoạn nào? Như thế nào? </vt:lpstr>
      <vt:lpstr>Khung đánh giá cạnh tranh của APEC-OECD:  Là gì? Vì sao? Giai đoạn nào? Như thế nào? </vt:lpstr>
      <vt:lpstr>  Cơ quan đánh giá cạnh tranh (ĐGCT):  Ai có thể chịu trách nhiệm về ĐGCT?</vt:lpstr>
      <vt:lpstr>  Cơ quan đánh giá cạnh tranh (ĐGCT):  Ai có thể chịu trách nhiệm về ĐGCT? (Quan điểm của chuyên gia độc lập)</vt:lpstr>
      <vt:lpstr>  Cơ quan đánh giá cạnh tranh (ĐGCT):  Ai có thể chịu trách nhiệm về ĐGCT?</vt:lpstr>
      <vt:lpstr>  Ở cấp tỉnh/thành phố thì sao?</vt:lpstr>
      <vt:lpstr> Yêu cầu xây dựng năng lực  và yêu cầu khác?  </vt:lpstr>
      <vt:lpstr>Slide 12</vt:lpstr>
      <vt:lpstr>      Thách thức đối với các Cơ quan đánh giá cạnh tranh tại Việt Nam (tiếp):   Khó khăn từ chính quy định pháp luật về cạnh tranh       </vt:lpstr>
      <vt:lpstr>  Yêu cầu xây dựng năng lực  và yêu cầu khác?  </vt:lpstr>
      <vt:lpstr>Slide 15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NGUYET</cp:lastModifiedBy>
  <cp:revision>898</cp:revision>
  <dcterms:created xsi:type="dcterms:W3CDTF">2010-05-23T14:28:12Z</dcterms:created>
  <dcterms:modified xsi:type="dcterms:W3CDTF">2019-04-19T07:55:39Z</dcterms:modified>
</cp:coreProperties>
</file>